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0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3.jpg" ContentType="image/gif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 bookmarkIdSeed="2">
  <p:sldMasterIdLst>
    <p:sldMasterId id="2147483650" r:id="rId1"/>
    <p:sldMasterId id="2147483675" r:id="rId2"/>
    <p:sldMasterId id="2147483686" r:id="rId3"/>
    <p:sldMasterId id="2147483694" r:id="rId4"/>
    <p:sldMasterId id="2147483704" r:id="rId5"/>
    <p:sldMasterId id="2147483714" r:id="rId6"/>
    <p:sldMasterId id="2147483722" r:id="rId7"/>
    <p:sldMasterId id="2147483730" r:id="rId8"/>
    <p:sldMasterId id="2147483763" r:id="rId9"/>
    <p:sldMasterId id="2147483767" r:id="rId10"/>
    <p:sldMasterId id="2147483776" r:id="rId11"/>
    <p:sldMasterId id="2147483785" r:id="rId12"/>
  </p:sldMasterIdLst>
  <p:notesMasterIdLst>
    <p:notesMasterId r:id="rId59"/>
  </p:notesMasterIdLst>
  <p:handoutMasterIdLst>
    <p:handoutMasterId r:id="rId60"/>
  </p:handoutMasterIdLst>
  <p:sldIdLst>
    <p:sldId id="841" r:id="rId13"/>
    <p:sldId id="752" r:id="rId14"/>
    <p:sldId id="846" r:id="rId15"/>
    <p:sldId id="827" r:id="rId16"/>
    <p:sldId id="828" r:id="rId17"/>
    <p:sldId id="857" r:id="rId18"/>
    <p:sldId id="706" r:id="rId19"/>
    <p:sldId id="707" r:id="rId20"/>
    <p:sldId id="826" r:id="rId21"/>
    <p:sldId id="840" r:id="rId22"/>
    <p:sldId id="829" r:id="rId23"/>
    <p:sldId id="848" r:id="rId24"/>
    <p:sldId id="849" r:id="rId25"/>
    <p:sldId id="830" r:id="rId26"/>
    <p:sldId id="850" r:id="rId27"/>
    <p:sldId id="851" r:id="rId28"/>
    <p:sldId id="852" r:id="rId29"/>
    <p:sldId id="853" r:id="rId30"/>
    <p:sldId id="854" r:id="rId31"/>
    <p:sldId id="855" r:id="rId32"/>
    <p:sldId id="749" r:id="rId33"/>
    <p:sldId id="831" r:id="rId34"/>
    <p:sldId id="715" r:id="rId35"/>
    <p:sldId id="711" r:id="rId36"/>
    <p:sldId id="720" r:id="rId37"/>
    <p:sldId id="701" r:id="rId38"/>
    <p:sldId id="677" r:id="rId39"/>
    <p:sldId id="722" r:id="rId40"/>
    <p:sldId id="630" r:id="rId41"/>
    <p:sldId id="838" r:id="rId42"/>
    <p:sldId id="690" r:id="rId43"/>
    <p:sldId id="688" r:id="rId44"/>
    <p:sldId id="719" r:id="rId45"/>
    <p:sldId id="691" r:id="rId46"/>
    <p:sldId id="726" r:id="rId47"/>
    <p:sldId id="729" r:id="rId48"/>
    <p:sldId id="724" r:id="rId49"/>
    <p:sldId id="832" r:id="rId50"/>
    <p:sldId id="695" r:id="rId51"/>
    <p:sldId id="709" r:id="rId52"/>
    <p:sldId id="814" r:id="rId53"/>
    <p:sldId id="694" r:id="rId54"/>
    <p:sldId id="833" r:id="rId55"/>
    <p:sldId id="844" r:id="rId56"/>
    <p:sldId id="842" r:id="rId57"/>
    <p:sldId id="843" r:id="rId5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u="sng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370961" algn="l" rtl="0" fontAlgn="base">
      <a:spcBef>
        <a:spcPct val="0"/>
      </a:spcBef>
      <a:spcAft>
        <a:spcPct val="0"/>
      </a:spcAft>
      <a:defRPr sz="1000" b="1" u="sng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741920" algn="l" rtl="0" fontAlgn="base">
      <a:spcBef>
        <a:spcPct val="0"/>
      </a:spcBef>
      <a:spcAft>
        <a:spcPct val="0"/>
      </a:spcAft>
      <a:defRPr sz="1000" b="1" u="sng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112879" algn="l" rtl="0" fontAlgn="base">
      <a:spcBef>
        <a:spcPct val="0"/>
      </a:spcBef>
      <a:spcAft>
        <a:spcPct val="0"/>
      </a:spcAft>
      <a:defRPr sz="1000" b="1" u="sng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483834" algn="l" rtl="0" fontAlgn="base">
      <a:spcBef>
        <a:spcPct val="0"/>
      </a:spcBef>
      <a:spcAft>
        <a:spcPct val="0"/>
      </a:spcAft>
      <a:defRPr sz="1000" b="1" u="sng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1854793" algn="l" defTabSz="370961" rtl="0" eaLnBrk="1" latinLnBrk="0" hangingPunct="1">
      <a:defRPr sz="1000" b="1" u="sng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225750" algn="l" defTabSz="370961" rtl="0" eaLnBrk="1" latinLnBrk="0" hangingPunct="1">
      <a:defRPr sz="1000" b="1" u="sng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2596707" algn="l" defTabSz="370961" rtl="0" eaLnBrk="1" latinLnBrk="0" hangingPunct="1">
      <a:defRPr sz="1000" b="1" u="sng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2967667" algn="l" defTabSz="370961" rtl="0" eaLnBrk="1" latinLnBrk="0" hangingPunct="1">
      <a:defRPr sz="1000" b="1" u="sng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9">
          <p15:clr>
            <a:srgbClr val="A4A3A4"/>
          </p15:clr>
        </p15:guide>
        <p15:guide id="2" pos="286">
          <p15:clr>
            <a:srgbClr val="A4A3A4"/>
          </p15:clr>
        </p15:guide>
        <p15:guide id="3" pos="3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4967"/>
    <a:srgbClr val="A8C4F2"/>
    <a:srgbClr val="216BAF"/>
    <a:srgbClr val="860000"/>
    <a:srgbClr val="054719"/>
    <a:srgbClr val="00CC00"/>
    <a:srgbClr val="002C3E"/>
    <a:srgbClr val="FF9201"/>
    <a:srgbClr val="FF9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88145" autoAdjust="0"/>
  </p:normalViewPr>
  <p:slideViewPr>
    <p:cSldViewPr snapToGrid="0" snapToObjects="1">
      <p:cViewPr>
        <p:scale>
          <a:sx n="76" d="100"/>
          <a:sy n="76" d="100"/>
        </p:scale>
        <p:origin x="-1080" y="-184"/>
      </p:cViewPr>
      <p:guideLst>
        <p:guide orient="horz" pos="1500"/>
        <p:guide pos="304"/>
        <p:guide pos="5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2688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56105226971"/>
          <c:y val="0.04180260123266"/>
          <c:w val="0.811173681252421"/>
          <c:h val="0.728505983569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California 2011 Hourly Load Data (MW)</c:v>
                </c:pt>
              </c:strCache>
            </c:strRef>
          </c:tx>
          <c:invertIfNegative val="0"/>
          <c:cat>
            <c:strRef>
              <c:f>Sheet1!$A$2:$A$8761</c:f>
              <c:strCache>
                <c:ptCount val="8019"/>
                <c:pt idx="0">
                  <c:v>January</c:v>
                </c:pt>
                <c:pt idx="743">
                  <c:v>February</c:v>
                </c:pt>
                <c:pt idx="1416">
                  <c:v>March</c:v>
                </c:pt>
                <c:pt idx="2161">
                  <c:v>April</c:v>
                </c:pt>
                <c:pt idx="2881">
                  <c:v>May</c:v>
                </c:pt>
                <c:pt idx="3626">
                  <c:v>June</c:v>
                </c:pt>
                <c:pt idx="4346">
                  <c:v>July</c:v>
                </c:pt>
                <c:pt idx="5090">
                  <c:v>August</c:v>
                </c:pt>
                <c:pt idx="5834">
                  <c:v>September</c:v>
                </c:pt>
                <c:pt idx="6554">
                  <c:v>October</c:v>
                </c:pt>
                <c:pt idx="7298">
                  <c:v>November </c:v>
                </c:pt>
                <c:pt idx="8018">
                  <c:v>December</c:v>
                </c:pt>
              </c:strCache>
            </c:strRef>
          </c:cat>
          <c:val>
            <c:numRef>
              <c:f>Sheet1!$B$2:$B$8761</c:f>
              <c:numCache>
                <c:formatCode>0</c:formatCode>
                <c:ptCount val="8760"/>
                <c:pt idx="0">
                  <c:v>23534.0</c:v>
                </c:pt>
                <c:pt idx="1">
                  <c:v>22369.0</c:v>
                </c:pt>
                <c:pt idx="2">
                  <c:v>21562.5</c:v>
                </c:pt>
                <c:pt idx="3">
                  <c:v>21148.5</c:v>
                </c:pt>
                <c:pt idx="4">
                  <c:v>21000.0</c:v>
                </c:pt>
                <c:pt idx="5">
                  <c:v>21002.0</c:v>
                </c:pt>
                <c:pt idx="6">
                  <c:v>20650.0</c:v>
                </c:pt>
                <c:pt idx="7">
                  <c:v>20563.0</c:v>
                </c:pt>
                <c:pt idx="8">
                  <c:v>21503.5</c:v>
                </c:pt>
                <c:pt idx="9">
                  <c:v>22347.0</c:v>
                </c:pt>
                <c:pt idx="10">
                  <c:v>22767.0</c:v>
                </c:pt>
                <c:pt idx="11">
                  <c:v>22677.0</c:v>
                </c:pt>
                <c:pt idx="12">
                  <c:v>22277.5</c:v>
                </c:pt>
                <c:pt idx="13">
                  <c:v>21754.0</c:v>
                </c:pt>
                <c:pt idx="14">
                  <c:v>21525.5</c:v>
                </c:pt>
                <c:pt idx="15">
                  <c:v>21728.0</c:v>
                </c:pt>
                <c:pt idx="16">
                  <c:v>22812.0</c:v>
                </c:pt>
                <c:pt idx="17">
                  <c:v>26193.0</c:v>
                </c:pt>
                <c:pt idx="18">
                  <c:v>27099.0</c:v>
                </c:pt>
                <c:pt idx="19">
                  <c:v>26709.0</c:v>
                </c:pt>
                <c:pt idx="20">
                  <c:v>26270.0</c:v>
                </c:pt>
                <c:pt idx="21">
                  <c:v>25600.5</c:v>
                </c:pt>
                <c:pt idx="22">
                  <c:v>24645.0</c:v>
                </c:pt>
                <c:pt idx="23">
                  <c:v>23243.5</c:v>
                </c:pt>
                <c:pt idx="24">
                  <c:v>22296.5</c:v>
                </c:pt>
                <c:pt idx="25">
                  <c:v>21299.0</c:v>
                </c:pt>
                <c:pt idx="26">
                  <c:v>20736.5</c:v>
                </c:pt>
                <c:pt idx="27">
                  <c:v>20534.5</c:v>
                </c:pt>
                <c:pt idx="28">
                  <c:v>20630.0</c:v>
                </c:pt>
                <c:pt idx="29">
                  <c:v>21034.0</c:v>
                </c:pt>
                <c:pt idx="30">
                  <c:v>21402.0</c:v>
                </c:pt>
                <c:pt idx="31">
                  <c:v>21871.5</c:v>
                </c:pt>
                <c:pt idx="32">
                  <c:v>22680.5</c:v>
                </c:pt>
                <c:pt idx="33">
                  <c:v>23348.5</c:v>
                </c:pt>
                <c:pt idx="34">
                  <c:v>23730.0</c:v>
                </c:pt>
                <c:pt idx="35">
                  <c:v>23732.0</c:v>
                </c:pt>
                <c:pt idx="36">
                  <c:v>23455.5</c:v>
                </c:pt>
                <c:pt idx="37">
                  <c:v>23186.5</c:v>
                </c:pt>
                <c:pt idx="38">
                  <c:v>23068.0</c:v>
                </c:pt>
                <c:pt idx="39">
                  <c:v>23295.0</c:v>
                </c:pt>
                <c:pt idx="40">
                  <c:v>24348.5</c:v>
                </c:pt>
                <c:pt idx="41">
                  <c:v>27704.0</c:v>
                </c:pt>
                <c:pt idx="42">
                  <c:v>28599.0</c:v>
                </c:pt>
                <c:pt idx="43">
                  <c:v>28224.0</c:v>
                </c:pt>
                <c:pt idx="44">
                  <c:v>27693.0</c:v>
                </c:pt>
                <c:pt idx="45">
                  <c:v>26602.5</c:v>
                </c:pt>
                <c:pt idx="46">
                  <c:v>25066.5</c:v>
                </c:pt>
                <c:pt idx="47">
                  <c:v>23310.5</c:v>
                </c:pt>
                <c:pt idx="48">
                  <c:v>21934.5</c:v>
                </c:pt>
                <c:pt idx="49">
                  <c:v>21126.5</c:v>
                </c:pt>
                <c:pt idx="50">
                  <c:v>20761.0</c:v>
                </c:pt>
                <c:pt idx="51">
                  <c:v>20817.5</c:v>
                </c:pt>
                <c:pt idx="52">
                  <c:v>21461.5</c:v>
                </c:pt>
                <c:pt idx="53">
                  <c:v>23116.5</c:v>
                </c:pt>
                <c:pt idx="54">
                  <c:v>25690.0</c:v>
                </c:pt>
                <c:pt idx="55">
                  <c:v>27386.5</c:v>
                </c:pt>
                <c:pt idx="56">
                  <c:v>27886.0</c:v>
                </c:pt>
                <c:pt idx="57">
                  <c:v>28108.5</c:v>
                </c:pt>
                <c:pt idx="58">
                  <c:v>28279.5</c:v>
                </c:pt>
                <c:pt idx="59">
                  <c:v>28092.5</c:v>
                </c:pt>
                <c:pt idx="60">
                  <c:v>27712.5</c:v>
                </c:pt>
                <c:pt idx="61">
                  <c:v>27524.5</c:v>
                </c:pt>
                <c:pt idx="62">
                  <c:v>27295.0</c:v>
                </c:pt>
                <c:pt idx="63">
                  <c:v>27229.5</c:v>
                </c:pt>
                <c:pt idx="64">
                  <c:v>27814.0</c:v>
                </c:pt>
                <c:pt idx="65">
                  <c:v>30806.0</c:v>
                </c:pt>
                <c:pt idx="66">
                  <c:v>31523.5</c:v>
                </c:pt>
                <c:pt idx="67">
                  <c:v>31039.5</c:v>
                </c:pt>
                <c:pt idx="68">
                  <c:v>30234.0</c:v>
                </c:pt>
                <c:pt idx="69">
                  <c:v>28638.0</c:v>
                </c:pt>
                <c:pt idx="70">
                  <c:v>26425.5</c:v>
                </c:pt>
                <c:pt idx="71">
                  <c:v>24205.0</c:v>
                </c:pt>
                <c:pt idx="72">
                  <c:v>22759.5</c:v>
                </c:pt>
                <c:pt idx="73">
                  <c:v>21769.0</c:v>
                </c:pt>
                <c:pt idx="74">
                  <c:v>21298.0</c:v>
                </c:pt>
                <c:pt idx="75">
                  <c:v>21260.0</c:v>
                </c:pt>
                <c:pt idx="76">
                  <c:v>21833.0</c:v>
                </c:pt>
                <c:pt idx="77">
                  <c:v>23491.5</c:v>
                </c:pt>
                <c:pt idx="78">
                  <c:v>26452.5</c:v>
                </c:pt>
                <c:pt idx="79">
                  <c:v>28095.5</c:v>
                </c:pt>
                <c:pt idx="80">
                  <c:v>28414.0</c:v>
                </c:pt>
                <c:pt idx="81">
                  <c:v>28475.5</c:v>
                </c:pt>
                <c:pt idx="82">
                  <c:v>28397.5</c:v>
                </c:pt>
                <c:pt idx="83">
                  <c:v>28132.0</c:v>
                </c:pt>
                <c:pt idx="84">
                  <c:v>27821.0</c:v>
                </c:pt>
                <c:pt idx="85">
                  <c:v>27679.0</c:v>
                </c:pt>
                <c:pt idx="86">
                  <c:v>27430.5</c:v>
                </c:pt>
                <c:pt idx="87">
                  <c:v>27164.0</c:v>
                </c:pt>
                <c:pt idx="88">
                  <c:v>27460.5</c:v>
                </c:pt>
                <c:pt idx="89">
                  <c:v>30387.5</c:v>
                </c:pt>
                <c:pt idx="90">
                  <c:v>31111.0</c:v>
                </c:pt>
                <c:pt idx="91">
                  <c:v>30616.5</c:v>
                </c:pt>
                <c:pt idx="92">
                  <c:v>29850.5</c:v>
                </c:pt>
                <c:pt idx="93">
                  <c:v>28452.5</c:v>
                </c:pt>
                <c:pt idx="94">
                  <c:v>26364.5</c:v>
                </c:pt>
                <c:pt idx="95">
                  <c:v>24043.5</c:v>
                </c:pt>
                <c:pt idx="96">
                  <c:v>22781.5</c:v>
                </c:pt>
                <c:pt idx="97">
                  <c:v>21898.0</c:v>
                </c:pt>
                <c:pt idx="98">
                  <c:v>21418.5</c:v>
                </c:pt>
                <c:pt idx="99">
                  <c:v>21377.0</c:v>
                </c:pt>
                <c:pt idx="100">
                  <c:v>21948.5</c:v>
                </c:pt>
                <c:pt idx="101">
                  <c:v>23599.5</c:v>
                </c:pt>
                <c:pt idx="102">
                  <c:v>26235.5</c:v>
                </c:pt>
                <c:pt idx="103">
                  <c:v>27921.5</c:v>
                </c:pt>
                <c:pt idx="104">
                  <c:v>28192.0</c:v>
                </c:pt>
                <c:pt idx="105">
                  <c:v>28177.0</c:v>
                </c:pt>
                <c:pt idx="106">
                  <c:v>28165.5</c:v>
                </c:pt>
                <c:pt idx="107">
                  <c:v>27906.0</c:v>
                </c:pt>
                <c:pt idx="108">
                  <c:v>27587.0</c:v>
                </c:pt>
                <c:pt idx="109">
                  <c:v>27473.0</c:v>
                </c:pt>
                <c:pt idx="110">
                  <c:v>27278.5</c:v>
                </c:pt>
                <c:pt idx="111">
                  <c:v>27080.5</c:v>
                </c:pt>
                <c:pt idx="112">
                  <c:v>27234.0</c:v>
                </c:pt>
                <c:pt idx="113">
                  <c:v>30152.0</c:v>
                </c:pt>
                <c:pt idx="114">
                  <c:v>30940.0</c:v>
                </c:pt>
                <c:pt idx="115">
                  <c:v>30451.5</c:v>
                </c:pt>
                <c:pt idx="116">
                  <c:v>29689.5</c:v>
                </c:pt>
                <c:pt idx="117">
                  <c:v>28027.5</c:v>
                </c:pt>
                <c:pt idx="118">
                  <c:v>25926.5</c:v>
                </c:pt>
                <c:pt idx="119">
                  <c:v>23900.0</c:v>
                </c:pt>
                <c:pt idx="120">
                  <c:v>22608.0</c:v>
                </c:pt>
                <c:pt idx="121">
                  <c:v>21708.0</c:v>
                </c:pt>
                <c:pt idx="122">
                  <c:v>21191.0</c:v>
                </c:pt>
                <c:pt idx="123">
                  <c:v>21128.5</c:v>
                </c:pt>
                <c:pt idx="124">
                  <c:v>21676.5</c:v>
                </c:pt>
                <c:pt idx="125">
                  <c:v>23291.5</c:v>
                </c:pt>
                <c:pt idx="126">
                  <c:v>25763.0</c:v>
                </c:pt>
                <c:pt idx="127">
                  <c:v>27555.0</c:v>
                </c:pt>
                <c:pt idx="128">
                  <c:v>27858.5</c:v>
                </c:pt>
                <c:pt idx="129">
                  <c:v>27923.5</c:v>
                </c:pt>
                <c:pt idx="130">
                  <c:v>27935.0</c:v>
                </c:pt>
                <c:pt idx="131">
                  <c:v>27729.0</c:v>
                </c:pt>
                <c:pt idx="132">
                  <c:v>27446.0</c:v>
                </c:pt>
                <c:pt idx="133">
                  <c:v>27333.5</c:v>
                </c:pt>
                <c:pt idx="134">
                  <c:v>27117.5</c:v>
                </c:pt>
                <c:pt idx="135">
                  <c:v>26901.0</c:v>
                </c:pt>
                <c:pt idx="136">
                  <c:v>27074.5</c:v>
                </c:pt>
                <c:pt idx="137">
                  <c:v>29925.5</c:v>
                </c:pt>
                <c:pt idx="138">
                  <c:v>30586.0</c:v>
                </c:pt>
                <c:pt idx="139">
                  <c:v>30064.5</c:v>
                </c:pt>
                <c:pt idx="140">
                  <c:v>29275.5</c:v>
                </c:pt>
                <c:pt idx="141">
                  <c:v>27628.5</c:v>
                </c:pt>
                <c:pt idx="142">
                  <c:v>25574.5</c:v>
                </c:pt>
                <c:pt idx="143">
                  <c:v>23678.5</c:v>
                </c:pt>
                <c:pt idx="144">
                  <c:v>22307.5</c:v>
                </c:pt>
                <c:pt idx="145">
                  <c:v>21415.0</c:v>
                </c:pt>
                <c:pt idx="146">
                  <c:v>20917.5</c:v>
                </c:pt>
                <c:pt idx="147">
                  <c:v>20837.5</c:v>
                </c:pt>
                <c:pt idx="148">
                  <c:v>21373.0</c:v>
                </c:pt>
                <c:pt idx="149">
                  <c:v>22839.5</c:v>
                </c:pt>
                <c:pt idx="150">
                  <c:v>25339.5</c:v>
                </c:pt>
                <c:pt idx="151">
                  <c:v>26880.5</c:v>
                </c:pt>
                <c:pt idx="152">
                  <c:v>27313.5</c:v>
                </c:pt>
                <c:pt idx="153">
                  <c:v>27491.5</c:v>
                </c:pt>
                <c:pt idx="154">
                  <c:v>27580.0</c:v>
                </c:pt>
                <c:pt idx="155">
                  <c:v>27362.0</c:v>
                </c:pt>
                <c:pt idx="156">
                  <c:v>26989.0</c:v>
                </c:pt>
                <c:pt idx="157">
                  <c:v>26803.0</c:v>
                </c:pt>
                <c:pt idx="158">
                  <c:v>26491.5</c:v>
                </c:pt>
                <c:pt idx="159">
                  <c:v>26261.5</c:v>
                </c:pt>
                <c:pt idx="160">
                  <c:v>26549.0</c:v>
                </c:pt>
                <c:pt idx="161">
                  <c:v>29319.5</c:v>
                </c:pt>
                <c:pt idx="162">
                  <c:v>29859.0</c:v>
                </c:pt>
                <c:pt idx="163">
                  <c:v>29200.0</c:v>
                </c:pt>
                <c:pt idx="164">
                  <c:v>28357.5</c:v>
                </c:pt>
                <c:pt idx="165">
                  <c:v>26976.5</c:v>
                </c:pt>
                <c:pt idx="166">
                  <c:v>25222.0</c:v>
                </c:pt>
                <c:pt idx="167">
                  <c:v>23295.0</c:v>
                </c:pt>
                <c:pt idx="168">
                  <c:v>22262.0</c:v>
                </c:pt>
                <c:pt idx="169">
                  <c:v>21358.5</c:v>
                </c:pt>
                <c:pt idx="170">
                  <c:v>20762.5</c:v>
                </c:pt>
                <c:pt idx="171">
                  <c:v>20536.5</c:v>
                </c:pt>
                <c:pt idx="172">
                  <c:v>20719.5</c:v>
                </c:pt>
                <c:pt idx="173">
                  <c:v>21330.5</c:v>
                </c:pt>
                <c:pt idx="174">
                  <c:v>22354.0</c:v>
                </c:pt>
                <c:pt idx="175">
                  <c:v>23107.5</c:v>
                </c:pt>
                <c:pt idx="176">
                  <c:v>23926.0</c:v>
                </c:pt>
                <c:pt idx="177">
                  <c:v>24487.5</c:v>
                </c:pt>
                <c:pt idx="178">
                  <c:v>24734.5</c:v>
                </c:pt>
                <c:pt idx="179">
                  <c:v>24593.5</c:v>
                </c:pt>
                <c:pt idx="180">
                  <c:v>24300.0</c:v>
                </c:pt>
                <c:pt idx="181">
                  <c:v>23947.0</c:v>
                </c:pt>
                <c:pt idx="182">
                  <c:v>23664.0</c:v>
                </c:pt>
                <c:pt idx="183">
                  <c:v>23640.5</c:v>
                </c:pt>
                <c:pt idx="184">
                  <c:v>24226.0</c:v>
                </c:pt>
                <c:pt idx="185">
                  <c:v>27213.5</c:v>
                </c:pt>
                <c:pt idx="186">
                  <c:v>28072.0</c:v>
                </c:pt>
                <c:pt idx="187">
                  <c:v>27648.5</c:v>
                </c:pt>
                <c:pt idx="188">
                  <c:v>26957.0</c:v>
                </c:pt>
                <c:pt idx="189">
                  <c:v>25813.0</c:v>
                </c:pt>
                <c:pt idx="190">
                  <c:v>24157.0</c:v>
                </c:pt>
                <c:pt idx="191">
                  <c:v>22809.5</c:v>
                </c:pt>
                <c:pt idx="192">
                  <c:v>21998.5</c:v>
                </c:pt>
                <c:pt idx="193">
                  <c:v>21136.5</c:v>
                </c:pt>
                <c:pt idx="194">
                  <c:v>20571.0</c:v>
                </c:pt>
                <c:pt idx="195">
                  <c:v>20314.5</c:v>
                </c:pt>
                <c:pt idx="196">
                  <c:v>20428.5</c:v>
                </c:pt>
                <c:pt idx="197">
                  <c:v>21016.5</c:v>
                </c:pt>
                <c:pt idx="198">
                  <c:v>22125.0</c:v>
                </c:pt>
                <c:pt idx="199">
                  <c:v>22857.5</c:v>
                </c:pt>
                <c:pt idx="200">
                  <c:v>23360.5</c:v>
                </c:pt>
                <c:pt idx="201">
                  <c:v>23722.5</c:v>
                </c:pt>
                <c:pt idx="202">
                  <c:v>24030.5</c:v>
                </c:pt>
                <c:pt idx="203">
                  <c:v>23992.0</c:v>
                </c:pt>
                <c:pt idx="204">
                  <c:v>23654.5</c:v>
                </c:pt>
                <c:pt idx="205">
                  <c:v>23462.5</c:v>
                </c:pt>
                <c:pt idx="206">
                  <c:v>23357.0</c:v>
                </c:pt>
                <c:pt idx="207">
                  <c:v>23550.0</c:v>
                </c:pt>
                <c:pt idx="208">
                  <c:v>24456.5</c:v>
                </c:pt>
                <c:pt idx="209">
                  <c:v>27715.5</c:v>
                </c:pt>
                <c:pt idx="210">
                  <c:v>28831.5</c:v>
                </c:pt>
                <c:pt idx="211">
                  <c:v>28636.0</c:v>
                </c:pt>
                <c:pt idx="212">
                  <c:v>27964.0</c:v>
                </c:pt>
                <c:pt idx="213">
                  <c:v>26542.0</c:v>
                </c:pt>
                <c:pt idx="214">
                  <c:v>24659.0</c:v>
                </c:pt>
                <c:pt idx="215">
                  <c:v>22787.5</c:v>
                </c:pt>
                <c:pt idx="216">
                  <c:v>21595.0</c:v>
                </c:pt>
                <c:pt idx="217">
                  <c:v>20809.5</c:v>
                </c:pt>
                <c:pt idx="218">
                  <c:v>20484.0</c:v>
                </c:pt>
                <c:pt idx="219">
                  <c:v>20547.5</c:v>
                </c:pt>
                <c:pt idx="220">
                  <c:v>21249.0</c:v>
                </c:pt>
                <c:pt idx="221">
                  <c:v>22870.5</c:v>
                </c:pt>
                <c:pt idx="222">
                  <c:v>25455.5</c:v>
                </c:pt>
                <c:pt idx="223">
                  <c:v>27152.5</c:v>
                </c:pt>
                <c:pt idx="224">
                  <c:v>27746.5</c:v>
                </c:pt>
                <c:pt idx="225">
                  <c:v>28002.0</c:v>
                </c:pt>
                <c:pt idx="226">
                  <c:v>28057.5</c:v>
                </c:pt>
                <c:pt idx="227">
                  <c:v>27811.0</c:v>
                </c:pt>
                <c:pt idx="228">
                  <c:v>27447.5</c:v>
                </c:pt>
                <c:pt idx="229">
                  <c:v>27181.0</c:v>
                </c:pt>
                <c:pt idx="230">
                  <c:v>26820.5</c:v>
                </c:pt>
                <c:pt idx="231">
                  <c:v>26701.5</c:v>
                </c:pt>
                <c:pt idx="232">
                  <c:v>27215.0</c:v>
                </c:pt>
                <c:pt idx="233">
                  <c:v>30317.0</c:v>
                </c:pt>
                <c:pt idx="234">
                  <c:v>31275.0</c:v>
                </c:pt>
                <c:pt idx="235">
                  <c:v>30932.5</c:v>
                </c:pt>
                <c:pt idx="236">
                  <c:v>30061.0</c:v>
                </c:pt>
                <c:pt idx="237">
                  <c:v>28325.5</c:v>
                </c:pt>
                <c:pt idx="238">
                  <c:v>25827.0</c:v>
                </c:pt>
                <c:pt idx="239">
                  <c:v>23895.0</c:v>
                </c:pt>
                <c:pt idx="240">
                  <c:v>22546.0</c:v>
                </c:pt>
                <c:pt idx="241">
                  <c:v>21606.0</c:v>
                </c:pt>
                <c:pt idx="242">
                  <c:v>21149.5</c:v>
                </c:pt>
                <c:pt idx="243">
                  <c:v>21088.5</c:v>
                </c:pt>
                <c:pt idx="244">
                  <c:v>21647.0</c:v>
                </c:pt>
                <c:pt idx="245">
                  <c:v>23348.0</c:v>
                </c:pt>
                <c:pt idx="246">
                  <c:v>26090.5</c:v>
                </c:pt>
                <c:pt idx="247">
                  <c:v>27793.0</c:v>
                </c:pt>
                <c:pt idx="248">
                  <c:v>28137.5</c:v>
                </c:pt>
                <c:pt idx="249">
                  <c:v>28350.0</c:v>
                </c:pt>
                <c:pt idx="250">
                  <c:v>28427.0</c:v>
                </c:pt>
                <c:pt idx="251">
                  <c:v>28236.5</c:v>
                </c:pt>
                <c:pt idx="252">
                  <c:v>27763.0</c:v>
                </c:pt>
                <c:pt idx="253">
                  <c:v>27597.5</c:v>
                </c:pt>
                <c:pt idx="254">
                  <c:v>27291.0</c:v>
                </c:pt>
                <c:pt idx="255">
                  <c:v>27166.0</c:v>
                </c:pt>
                <c:pt idx="256">
                  <c:v>27790.5</c:v>
                </c:pt>
                <c:pt idx="257">
                  <c:v>30578.0</c:v>
                </c:pt>
                <c:pt idx="258">
                  <c:v>31275.5</c:v>
                </c:pt>
                <c:pt idx="259">
                  <c:v>30803.5</c:v>
                </c:pt>
                <c:pt idx="260">
                  <c:v>29919.0</c:v>
                </c:pt>
                <c:pt idx="261">
                  <c:v>28168.5</c:v>
                </c:pt>
                <c:pt idx="262">
                  <c:v>25644.0</c:v>
                </c:pt>
                <c:pt idx="263">
                  <c:v>23461.0</c:v>
                </c:pt>
                <c:pt idx="264">
                  <c:v>22067.5</c:v>
                </c:pt>
                <c:pt idx="265">
                  <c:v>21306.0</c:v>
                </c:pt>
                <c:pt idx="266">
                  <c:v>20825.0</c:v>
                </c:pt>
                <c:pt idx="267">
                  <c:v>20760.0</c:v>
                </c:pt>
                <c:pt idx="268">
                  <c:v>21263.0</c:v>
                </c:pt>
                <c:pt idx="269">
                  <c:v>22899.0</c:v>
                </c:pt>
                <c:pt idx="270">
                  <c:v>25596.5</c:v>
                </c:pt>
                <c:pt idx="271">
                  <c:v>27300.0</c:v>
                </c:pt>
                <c:pt idx="272">
                  <c:v>27651.5</c:v>
                </c:pt>
                <c:pt idx="273">
                  <c:v>27900.5</c:v>
                </c:pt>
                <c:pt idx="274">
                  <c:v>28028.0</c:v>
                </c:pt>
                <c:pt idx="275">
                  <c:v>27707.0</c:v>
                </c:pt>
                <c:pt idx="276">
                  <c:v>27397.5</c:v>
                </c:pt>
                <c:pt idx="277">
                  <c:v>27203.0</c:v>
                </c:pt>
                <c:pt idx="278">
                  <c:v>26924.0</c:v>
                </c:pt>
                <c:pt idx="279">
                  <c:v>26745.0</c:v>
                </c:pt>
                <c:pt idx="280">
                  <c:v>27210.0</c:v>
                </c:pt>
                <c:pt idx="281">
                  <c:v>29911.0</c:v>
                </c:pt>
                <c:pt idx="282">
                  <c:v>30699.0</c:v>
                </c:pt>
                <c:pt idx="283">
                  <c:v>30244.5</c:v>
                </c:pt>
                <c:pt idx="284">
                  <c:v>29425.5</c:v>
                </c:pt>
                <c:pt idx="285">
                  <c:v>27731.5</c:v>
                </c:pt>
                <c:pt idx="286">
                  <c:v>25327.5</c:v>
                </c:pt>
                <c:pt idx="287">
                  <c:v>23158.0</c:v>
                </c:pt>
                <c:pt idx="288">
                  <c:v>21506.5</c:v>
                </c:pt>
                <c:pt idx="289">
                  <c:v>20600.0</c:v>
                </c:pt>
                <c:pt idx="290">
                  <c:v>20111.0</c:v>
                </c:pt>
                <c:pt idx="291">
                  <c:v>20022.5</c:v>
                </c:pt>
                <c:pt idx="292">
                  <c:v>20581.5</c:v>
                </c:pt>
                <c:pt idx="293">
                  <c:v>22219.0</c:v>
                </c:pt>
                <c:pt idx="294">
                  <c:v>24932.5</c:v>
                </c:pt>
                <c:pt idx="295">
                  <c:v>26672.0</c:v>
                </c:pt>
                <c:pt idx="296">
                  <c:v>27101.5</c:v>
                </c:pt>
                <c:pt idx="297">
                  <c:v>27355.5</c:v>
                </c:pt>
                <c:pt idx="298">
                  <c:v>27572.5</c:v>
                </c:pt>
                <c:pt idx="299">
                  <c:v>27487.5</c:v>
                </c:pt>
                <c:pt idx="300">
                  <c:v>27234.5</c:v>
                </c:pt>
                <c:pt idx="301">
                  <c:v>27096.0</c:v>
                </c:pt>
                <c:pt idx="302">
                  <c:v>26828.5</c:v>
                </c:pt>
                <c:pt idx="303">
                  <c:v>26528.0</c:v>
                </c:pt>
                <c:pt idx="304">
                  <c:v>26905.0</c:v>
                </c:pt>
                <c:pt idx="305">
                  <c:v>29358.0</c:v>
                </c:pt>
                <c:pt idx="306">
                  <c:v>29994.5</c:v>
                </c:pt>
                <c:pt idx="307">
                  <c:v>29452.0</c:v>
                </c:pt>
                <c:pt idx="308">
                  <c:v>28567.0</c:v>
                </c:pt>
                <c:pt idx="309">
                  <c:v>26902.5</c:v>
                </c:pt>
                <c:pt idx="310">
                  <c:v>24514.5</c:v>
                </c:pt>
                <c:pt idx="311">
                  <c:v>22281.5</c:v>
                </c:pt>
                <c:pt idx="312">
                  <c:v>21308.0</c:v>
                </c:pt>
                <c:pt idx="313">
                  <c:v>20531.5</c:v>
                </c:pt>
                <c:pt idx="314">
                  <c:v>20028.0</c:v>
                </c:pt>
                <c:pt idx="315">
                  <c:v>19905.0</c:v>
                </c:pt>
                <c:pt idx="316">
                  <c:v>20382.5</c:v>
                </c:pt>
                <c:pt idx="317">
                  <c:v>21868.0</c:v>
                </c:pt>
                <c:pt idx="318">
                  <c:v>24547.0</c:v>
                </c:pt>
                <c:pt idx="319">
                  <c:v>26270.5</c:v>
                </c:pt>
                <c:pt idx="320">
                  <c:v>26837.0</c:v>
                </c:pt>
                <c:pt idx="321">
                  <c:v>27230.0</c:v>
                </c:pt>
                <c:pt idx="322">
                  <c:v>27522.0</c:v>
                </c:pt>
                <c:pt idx="323">
                  <c:v>27501.5</c:v>
                </c:pt>
                <c:pt idx="324">
                  <c:v>27117.5</c:v>
                </c:pt>
                <c:pt idx="325">
                  <c:v>26989.5</c:v>
                </c:pt>
                <c:pt idx="326">
                  <c:v>26678.0</c:v>
                </c:pt>
                <c:pt idx="327">
                  <c:v>26400.0</c:v>
                </c:pt>
                <c:pt idx="328">
                  <c:v>26498.0</c:v>
                </c:pt>
                <c:pt idx="329">
                  <c:v>28713.5</c:v>
                </c:pt>
                <c:pt idx="330">
                  <c:v>29201.5</c:v>
                </c:pt>
                <c:pt idx="331">
                  <c:v>28490.0</c:v>
                </c:pt>
                <c:pt idx="332">
                  <c:v>27584.0</c:v>
                </c:pt>
                <c:pt idx="333">
                  <c:v>26165.5</c:v>
                </c:pt>
                <c:pt idx="334">
                  <c:v>24399.0</c:v>
                </c:pt>
                <c:pt idx="335">
                  <c:v>22528.0</c:v>
                </c:pt>
                <c:pt idx="336">
                  <c:v>21060.0</c:v>
                </c:pt>
                <c:pt idx="337">
                  <c:v>20079.5</c:v>
                </c:pt>
                <c:pt idx="338">
                  <c:v>19465.5</c:v>
                </c:pt>
                <c:pt idx="339">
                  <c:v>19184.0</c:v>
                </c:pt>
                <c:pt idx="340">
                  <c:v>19286.5</c:v>
                </c:pt>
                <c:pt idx="341">
                  <c:v>19844.0</c:v>
                </c:pt>
                <c:pt idx="342">
                  <c:v>20981.5</c:v>
                </c:pt>
                <c:pt idx="343">
                  <c:v>21792.5</c:v>
                </c:pt>
                <c:pt idx="344">
                  <c:v>22870.5</c:v>
                </c:pt>
                <c:pt idx="345">
                  <c:v>23730.0</c:v>
                </c:pt>
                <c:pt idx="346">
                  <c:v>24061.0</c:v>
                </c:pt>
                <c:pt idx="347">
                  <c:v>24103.5</c:v>
                </c:pt>
                <c:pt idx="348">
                  <c:v>23892.0</c:v>
                </c:pt>
                <c:pt idx="349">
                  <c:v>23647.5</c:v>
                </c:pt>
                <c:pt idx="350">
                  <c:v>23437.5</c:v>
                </c:pt>
                <c:pt idx="351">
                  <c:v>23369.5</c:v>
                </c:pt>
                <c:pt idx="352">
                  <c:v>23732.0</c:v>
                </c:pt>
                <c:pt idx="353">
                  <c:v>26210.5</c:v>
                </c:pt>
                <c:pt idx="354">
                  <c:v>27027.0</c:v>
                </c:pt>
                <c:pt idx="355">
                  <c:v>26517.5</c:v>
                </c:pt>
                <c:pt idx="356">
                  <c:v>25757.5</c:v>
                </c:pt>
                <c:pt idx="357">
                  <c:v>24535.0</c:v>
                </c:pt>
                <c:pt idx="358">
                  <c:v>23130.5</c:v>
                </c:pt>
                <c:pt idx="359">
                  <c:v>21549.0</c:v>
                </c:pt>
                <c:pt idx="360">
                  <c:v>20311.5</c:v>
                </c:pt>
                <c:pt idx="361">
                  <c:v>19390.5</c:v>
                </c:pt>
                <c:pt idx="362">
                  <c:v>18812.0</c:v>
                </c:pt>
                <c:pt idx="363">
                  <c:v>18488.0</c:v>
                </c:pt>
                <c:pt idx="364">
                  <c:v>18412.0</c:v>
                </c:pt>
                <c:pt idx="365">
                  <c:v>18782.5</c:v>
                </c:pt>
                <c:pt idx="366">
                  <c:v>19407.5</c:v>
                </c:pt>
                <c:pt idx="367">
                  <c:v>19762.0</c:v>
                </c:pt>
                <c:pt idx="368">
                  <c:v>20932.5</c:v>
                </c:pt>
                <c:pt idx="369">
                  <c:v>21984.5</c:v>
                </c:pt>
                <c:pt idx="370">
                  <c:v>22621.0</c:v>
                </c:pt>
                <c:pt idx="371">
                  <c:v>22978.0</c:v>
                </c:pt>
                <c:pt idx="372">
                  <c:v>22951.0</c:v>
                </c:pt>
                <c:pt idx="373">
                  <c:v>22741.0</c:v>
                </c:pt>
                <c:pt idx="374">
                  <c:v>22705.5</c:v>
                </c:pt>
                <c:pt idx="375">
                  <c:v>22775.0</c:v>
                </c:pt>
                <c:pt idx="376">
                  <c:v>23393.5</c:v>
                </c:pt>
                <c:pt idx="377">
                  <c:v>25979.0</c:v>
                </c:pt>
                <c:pt idx="378">
                  <c:v>26907.5</c:v>
                </c:pt>
                <c:pt idx="379">
                  <c:v>26490.5</c:v>
                </c:pt>
                <c:pt idx="380">
                  <c:v>25673.5</c:v>
                </c:pt>
                <c:pt idx="381">
                  <c:v>24278.0</c:v>
                </c:pt>
                <c:pt idx="382">
                  <c:v>22493.0</c:v>
                </c:pt>
                <c:pt idx="383">
                  <c:v>20683.5</c:v>
                </c:pt>
                <c:pt idx="384">
                  <c:v>20087.5</c:v>
                </c:pt>
                <c:pt idx="385">
                  <c:v>19444.5</c:v>
                </c:pt>
                <c:pt idx="386">
                  <c:v>19037.5</c:v>
                </c:pt>
                <c:pt idx="387">
                  <c:v>18926.0</c:v>
                </c:pt>
                <c:pt idx="388">
                  <c:v>19353.5</c:v>
                </c:pt>
                <c:pt idx="389">
                  <c:v>20610.0</c:v>
                </c:pt>
                <c:pt idx="390">
                  <c:v>22582.5</c:v>
                </c:pt>
                <c:pt idx="391">
                  <c:v>24102.5</c:v>
                </c:pt>
                <c:pt idx="392">
                  <c:v>25546.0</c:v>
                </c:pt>
                <c:pt idx="393">
                  <c:v>26719.0</c:v>
                </c:pt>
                <c:pt idx="394">
                  <c:v>27355.0</c:v>
                </c:pt>
                <c:pt idx="395">
                  <c:v>27646.0</c:v>
                </c:pt>
                <c:pt idx="396">
                  <c:v>27536.5</c:v>
                </c:pt>
                <c:pt idx="397">
                  <c:v>27493.5</c:v>
                </c:pt>
                <c:pt idx="398">
                  <c:v>27315.0</c:v>
                </c:pt>
                <c:pt idx="399">
                  <c:v>27055.0</c:v>
                </c:pt>
                <c:pt idx="400">
                  <c:v>26880.5</c:v>
                </c:pt>
                <c:pt idx="401">
                  <c:v>29148.5</c:v>
                </c:pt>
                <c:pt idx="402">
                  <c:v>29812.5</c:v>
                </c:pt>
                <c:pt idx="403">
                  <c:v>29169.5</c:v>
                </c:pt>
                <c:pt idx="404">
                  <c:v>28118.0</c:v>
                </c:pt>
                <c:pt idx="405">
                  <c:v>26247.0</c:v>
                </c:pt>
                <c:pt idx="406">
                  <c:v>24095.5</c:v>
                </c:pt>
                <c:pt idx="407">
                  <c:v>22024.5</c:v>
                </c:pt>
                <c:pt idx="408">
                  <c:v>21203.0</c:v>
                </c:pt>
                <c:pt idx="409">
                  <c:v>20503.0</c:v>
                </c:pt>
                <c:pt idx="410">
                  <c:v>20041.5</c:v>
                </c:pt>
                <c:pt idx="411">
                  <c:v>19883.0</c:v>
                </c:pt>
                <c:pt idx="412">
                  <c:v>20402.0</c:v>
                </c:pt>
                <c:pt idx="413">
                  <c:v>22039.0</c:v>
                </c:pt>
                <c:pt idx="414">
                  <c:v>24746.0</c:v>
                </c:pt>
                <c:pt idx="415">
                  <c:v>26300.0</c:v>
                </c:pt>
                <c:pt idx="416">
                  <c:v>26892.5</c:v>
                </c:pt>
                <c:pt idx="417">
                  <c:v>27275.0</c:v>
                </c:pt>
                <c:pt idx="418">
                  <c:v>27688.5</c:v>
                </c:pt>
                <c:pt idx="419">
                  <c:v>27799.5</c:v>
                </c:pt>
                <c:pt idx="420">
                  <c:v>27756.0</c:v>
                </c:pt>
                <c:pt idx="421">
                  <c:v>27729.5</c:v>
                </c:pt>
                <c:pt idx="422">
                  <c:v>27544.0</c:v>
                </c:pt>
                <c:pt idx="423">
                  <c:v>27313.5</c:v>
                </c:pt>
                <c:pt idx="424">
                  <c:v>27303.5</c:v>
                </c:pt>
                <c:pt idx="425">
                  <c:v>29441.0</c:v>
                </c:pt>
                <c:pt idx="426">
                  <c:v>30126.0</c:v>
                </c:pt>
                <c:pt idx="427">
                  <c:v>29535.5</c:v>
                </c:pt>
                <c:pt idx="428">
                  <c:v>28536.0</c:v>
                </c:pt>
                <c:pt idx="429">
                  <c:v>26740.5</c:v>
                </c:pt>
                <c:pt idx="430">
                  <c:v>24438.0</c:v>
                </c:pt>
                <c:pt idx="431">
                  <c:v>22413.5</c:v>
                </c:pt>
                <c:pt idx="432">
                  <c:v>21164.0</c:v>
                </c:pt>
                <c:pt idx="433">
                  <c:v>20211.0</c:v>
                </c:pt>
                <c:pt idx="434">
                  <c:v>19770.0</c:v>
                </c:pt>
                <c:pt idx="435">
                  <c:v>19663.5</c:v>
                </c:pt>
                <c:pt idx="436">
                  <c:v>20203.5</c:v>
                </c:pt>
                <c:pt idx="437">
                  <c:v>21863.0</c:v>
                </c:pt>
                <c:pt idx="438">
                  <c:v>24766.5</c:v>
                </c:pt>
                <c:pt idx="439">
                  <c:v>26526.0</c:v>
                </c:pt>
                <c:pt idx="440">
                  <c:v>27030.0</c:v>
                </c:pt>
                <c:pt idx="441">
                  <c:v>27382.0</c:v>
                </c:pt>
                <c:pt idx="442">
                  <c:v>27662.5</c:v>
                </c:pt>
                <c:pt idx="443">
                  <c:v>27602.0</c:v>
                </c:pt>
                <c:pt idx="444">
                  <c:v>27365.0</c:v>
                </c:pt>
                <c:pt idx="445">
                  <c:v>27264.5</c:v>
                </c:pt>
                <c:pt idx="446">
                  <c:v>26900.0</c:v>
                </c:pt>
                <c:pt idx="447">
                  <c:v>26656.0</c:v>
                </c:pt>
                <c:pt idx="448">
                  <c:v>26916.5</c:v>
                </c:pt>
                <c:pt idx="449">
                  <c:v>29237.5</c:v>
                </c:pt>
                <c:pt idx="450">
                  <c:v>30173.0</c:v>
                </c:pt>
                <c:pt idx="451">
                  <c:v>29702.5</c:v>
                </c:pt>
                <c:pt idx="452">
                  <c:v>28774.0</c:v>
                </c:pt>
                <c:pt idx="453">
                  <c:v>27293.0</c:v>
                </c:pt>
                <c:pt idx="454">
                  <c:v>25067.0</c:v>
                </c:pt>
                <c:pt idx="455">
                  <c:v>22838.0</c:v>
                </c:pt>
                <c:pt idx="456">
                  <c:v>21516.0</c:v>
                </c:pt>
                <c:pt idx="457">
                  <c:v>20662.0</c:v>
                </c:pt>
                <c:pt idx="458">
                  <c:v>20244.5</c:v>
                </c:pt>
                <c:pt idx="459">
                  <c:v>20161.0</c:v>
                </c:pt>
                <c:pt idx="460">
                  <c:v>20717.5</c:v>
                </c:pt>
                <c:pt idx="461">
                  <c:v>22422.5</c:v>
                </c:pt>
                <c:pt idx="462">
                  <c:v>25349.5</c:v>
                </c:pt>
                <c:pt idx="463">
                  <c:v>26925.5</c:v>
                </c:pt>
                <c:pt idx="464">
                  <c:v>27081.5</c:v>
                </c:pt>
                <c:pt idx="465">
                  <c:v>27283.0</c:v>
                </c:pt>
                <c:pt idx="466">
                  <c:v>27459.0</c:v>
                </c:pt>
                <c:pt idx="467">
                  <c:v>27366.5</c:v>
                </c:pt>
                <c:pt idx="468">
                  <c:v>27132.0</c:v>
                </c:pt>
                <c:pt idx="469">
                  <c:v>26989.0</c:v>
                </c:pt>
                <c:pt idx="470">
                  <c:v>26688.0</c:v>
                </c:pt>
                <c:pt idx="471">
                  <c:v>26400.5</c:v>
                </c:pt>
                <c:pt idx="472">
                  <c:v>26685.0</c:v>
                </c:pt>
                <c:pt idx="473">
                  <c:v>29058.5</c:v>
                </c:pt>
                <c:pt idx="474">
                  <c:v>30106.5</c:v>
                </c:pt>
                <c:pt idx="475">
                  <c:v>29686.5</c:v>
                </c:pt>
                <c:pt idx="476">
                  <c:v>28799.0</c:v>
                </c:pt>
                <c:pt idx="477">
                  <c:v>27303.0</c:v>
                </c:pt>
                <c:pt idx="478">
                  <c:v>25037.5</c:v>
                </c:pt>
                <c:pt idx="479">
                  <c:v>23021.0</c:v>
                </c:pt>
                <c:pt idx="480">
                  <c:v>21415.5</c:v>
                </c:pt>
                <c:pt idx="481">
                  <c:v>20587.5</c:v>
                </c:pt>
                <c:pt idx="482">
                  <c:v>20199.0</c:v>
                </c:pt>
                <c:pt idx="483">
                  <c:v>20137.5</c:v>
                </c:pt>
                <c:pt idx="484">
                  <c:v>20726.0</c:v>
                </c:pt>
                <c:pt idx="485">
                  <c:v>22394.5</c:v>
                </c:pt>
                <c:pt idx="486">
                  <c:v>25308.0</c:v>
                </c:pt>
                <c:pt idx="487">
                  <c:v>26970.5</c:v>
                </c:pt>
                <c:pt idx="488">
                  <c:v>27326.5</c:v>
                </c:pt>
                <c:pt idx="489">
                  <c:v>27512.5</c:v>
                </c:pt>
                <c:pt idx="490">
                  <c:v>27634.0</c:v>
                </c:pt>
                <c:pt idx="491">
                  <c:v>27484.0</c:v>
                </c:pt>
                <c:pt idx="492">
                  <c:v>26956.5</c:v>
                </c:pt>
                <c:pt idx="493">
                  <c:v>26770.0</c:v>
                </c:pt>
                <c:pt idx="494">
                  <c:v>26455.5</c:v>
                </c:pt>
                <c:pt idx="495">
                  <c:v>26080.5</c:v>
                </c:pt>
                <c:pt idx="496">
                  <c:v>26226.0</c:v>
                </c:pt>
                <c:pt idx="497">
                  <c:v>28380.5</c:v>
                </c:pt>
                <c:pt idx="498">
                  <c:v>29270.5</c:v>
                </c:pt>
                <c:pt idx="499">
                  <c:v>28664.0</c:v>
                </c:pt>
                <c:pt idx="500">
                  <c:v>27773.5</c:v>
                </c:pt>
                <c:pt idx="501">
                  <c:v>26438.0</c:v>
                </c:pt>
                <c:pt idx="502">
                  <c:v>24751.5</c:v>
                </c:pt>
                <c:pt idx="503">
                  <c:v>22928.5</c:v>
                </c:pt>
                <c:pt idx="504">
                  <c:v>21358.0</c:v>
                </c:pt>
                <c:pt idx="505">
                  <c:v>20392.0</c:v>
                </c:pt>
                <c:pt idx="506">
                  <c:v>19863.5</c:v>
                </c:pt>
                <c:pt idx="507">
                  <c:v>19620.0</c:v>
                </c:pt>
                <c:pt idx="508">
                  <c:v>19777.0</c:v>
                </c:pt>
                <c:pt idx="509">
                  <c:v>20415.5</c:v>
                </c:pt>
                <c:pt idx="510">
                  <c:v>21424.0</c:v>
                </c:pt>
                <c:pt idx="511">
                  <c:v>22083.0</c:v>
                </c:pt>
                <c:pt idx="512">
                  <c:v>23065.0</c:v>
                </c:pt>
                <c:pt idx="513">
                  <c:v>23825.5</c:v>
                </c:pt>
                <c:pt idx="514">
                  <c:v>24192.5</c:v>
                </c:pt>
                <c:pt idx="515">
                  <c:v>24067.5</c:v>
                </c:pt>
                <c:pt idx="516">
                  <c:v>23839.0</c:v>
                </c:pt>
                <c:pt idx="517">
                  <c:v>23528.0</c:v>
                </c:pt>
                <c:pt idx="518">
                  <c:v>23223.5</c:v>
                </c:pt>
                <c:pt idx="519">
                  <c:v>23059.0</c:v>
                </c:pt>
                <c:pt idx="520">
                  <c:v>23338.0</c:v>
                </c:pt>
                <c:pt idx="521">
                  <c:v>25819.5</c:v>
                </c:pt>
                <c:pt idx="522">
                  <c:v>27017.0</c:v>
                </c:pt>
                <c:pt idx="523">
                  <c:v>26545.0</c:v>
                </c:pt>
                <c:pt idx="524">
                  <c:v>25786.0</c:v>
                </c:pt>
                <c:pt idx="525">
                  <c:v>24817.5</c:v>
                </c:pt>
                <c:pt idx="526">
                  <c:v>23497.5</c:v>
                </c:pt>
                <c:pt idx="527">
                  <c:v>22030.0</c:v>
                </c:pt>
                <c:pt idx="528">
                  <c:v>20725.0</c:v>
                </c:pt>
                <c:pt idx="529">
                  <c:v>19846.5</c:v>
                </c:pt>
                <c:pt idx="530">
                  <c:v>19344.0</c:v>
                </c:pt>
                <c:pt idx="531">
                  <c:v>19134.5</c:v>
                </c:pt>
                <c:pt idx="532">
                  <c:v>19222.0</c:v>
                </c:pt>
                <c:pt idx="533">
                  <c:v>19684.5</c:v>
                </c:pt>
                <c:pt idx="534">
                  <c:v>20547.0</c:v>
                </c:pt>
                <c:pt idx="535">
                  <c:v>20875.0</c:v>
                </c:pt>
                <c:pt idx="536">
                  <c:v>21679.0</c:v>
                </c:pt>
                <c:pt idx="537">
                  <c:v>22359.0</c:v>
                </c:pt>
                <c:pt idx="538">
                  <c:v>22733.0</c:v>
                </c:pt>
                <c:pt idx="539">
                  <c:v>22810.0</c:v>
                </c:pt>
                <c:pt idx="540">
                  <c:v>22692.0</c:v>
                </c:pt>
                <c:pt idx="541">
                  <c:v>22519.0</c:v>
                </c:pt>
                <c:pt idx="542">
                  <c:v>22367.0</c:v>
                </c:pt>
                <c:pt idx="543">
                  <c:v>22369.0</c:v>
                </c:pt>
                <c:pt idx="544">
                  <c:v>22711.5</c:v>
                </c:pt>
                <c:pt idx="545">
                  <c:v>25511.5</c:v>
                </c:pt>
                <c:pt idx="546">
                  <c:v>27074.5</c:v>
                </c:pt>
                <c:pt idx="547">
                  <c:v>26853.0</c:v>
                </c:pt>
                <c:pt idx="548">
                  <c:v>26152.0</c:v>
                </c:pt>
                <c:pt idx="549">
                  <c:v>24832.0</c:v>
                </c:pt>
                <c:pt idx="550">
                  <c:v>23221.0</c:v>
                </c:pt>
                <c:pt idx="551">
                  <c:v>21514.5</c:v>
                </c:pt>
                <c:pt idx="552">
                  <c:v>20125.0</c:v>
                </c:pt>
                <c:pt idx="553">
                  <c:v>19448.0</c:v>
                </c:pt>
                <c:pt idx="554">
                  <c:v>19190.5</c:v>
                </c:pt>
                <c:pt idx="555">
                  <c:v>19251.0</c:v>
                </c:pt>
                <c:pt idx="556">
                  <c:v>19949.0</c:v>
                </c:pt>
                <c:pt idx="557">
                  <c:v>21747.5</c:v>
                </c:pt>
                <c:pt idx="558">
                  <c:v>24707.0</c:v>
                </c:pt>
                <c:pt idx="559">
                  <c:v>26363.5</c:v>
                </c:pt>
                <c:pt idx="560">
                  <c:v>26797.0</c:v>
                </c:pt>
                <c:pt idx="561">
                  <c:v>27091.5</c:v>
                </c:pt>
                <c:pt idx="562">
                  <c:v>27327.0</c:v>
                </c:pt>
                <c:pt idx="563">
                  <c:v>27238.5</c:v>
                </c:pt>
                <c:pt idx="564">
                  <c:v>27110.5</c:v>
                </c:pt>
                <c:pt idx="565">
                  <c:v>27064.0</c:v>
                </c:pt>
                <c:pt idx="566">
                  <c:v>26797.5</c:v>
                </c:pt>
                <c:pt idx="567">
                  <c:v>26512.5</c:v>
                </c:pt>
                <c:pt idx="568">
                  <c:v>26466.5</c:v>
                </c:pt>
                <c:pt idx="569">
                  <c:v>28671.0</c:v>
                </c:pt>
                <c:pt idx="570">
                  <c:v>29920.0</c:v>
                </c:pt>
                <c:pt idx="571">
                  <c:v>29468.5</c:v>
                </c:pt>
                <c:pt idx="572">
                  <c:v>28476.5</c:v>
                </c:pt>
                <c:pt idx="573">
                  <c:v>26876.5</c:v>
                </c:pt>
                <c:pt idx="574">
                  <c:v>24692.0</c:v>
                </c:pt>
                <c:pt idx="575">
                  <c:v>22682.0</c:v>
                </c:pt>
                <c:pt idx="576">
                  <c:v>21211.0</c:v>
                </c:pt>
                <c:pt idx="577">
                  <c:v>20339.0</c:v>
                </c:pt>
                <c:pt idx="578">
                  <c:v>19929.0</c:v>
                </c:pt>
                <c:pt idx="579">
                  <c:v>19884.0</c:v>
                </c:pt>
                <c:pt idx="580">
                  <c:v>20491.0</c:v>
                </c:pt>
                <c:pt idx="581">
                  <c:v>22261.5</c:v>
                </c:pt>
                <c:pt idx="582">
                  <c:v>25294.5</c:v>
                </c:pt>
                <c:pt idx="583">
                  <c:v>26896.0</c:v>
                </c:pt>
                <c:pt idx="584">
                  <c:v>27009.0</c:v>
                </c:pt>
                <c:pt idx="585">
                  <c:v>27241.5</c:v>
                </c:pt>
                <c:pt idx="586">
                  <c:v>27486.5</c:v>
                </c:pt>
                <c:pt idx="587">
                  <c:v>27505.5</c:v>
                </c:pt>
                <c:pt idx="588">
                  <c:v>27403.5</c:v>
                </c:pt>
                <c:pt idx="589">
                  <c:v>27395.5</c:v>
                </c:pt>
                <c:pt idx="590">
                  <c:v>27152.0</c:v>
                </c:pt>
                <c:pt idx="591">
                  <c:v>26907.0</c:v>
                </c:pt>
                <c:pt idx="592">
                  <c:v>26906.0</c:v>
                </c:pt>
                <c:pt idx="593">
                  <c:v>28918.0</c:v>
                </c:pt>
                <c:pt idx="594">
                  <c:v>30040.5</c:v>
                </c:pt>
                <c:pt idx="595">
                  <c:v>29554.0</c:v>
                </c:pt>
                <c:pt idx="596">
                  <c:v>28584.0</c:v>
                </c:pt>
                <c:pt idx="597">
                  <c:v>27043.5</c:v>
                </c:pt>
                <c:pt idx="598">
                  <c:v>24824.0</c:v>
                </c:pt>
                <c:pt idx="599">
                  <c:v>22651.5</c:v>
                </c:pt>
                <c:pt idx="600">
                  <c:v>21223.0</c:v>
                </c:pt>
                <c:pt idx="601">
                  <c:v>20393.5</c:v>
                </c:pt>
                <c:pt idx="602">
                  <c:v>20006.0</c:v>
                </c:pt>
                <c:pt idx="603">
                  <c:v>19962.0</c:v>
                </c:pt>
                <c:pt idx="604">
                  <c:v>20560.5</c:v>
                </c:pt>
                <c:pt idx="605">
                  <c:v>22321.5</c:v>
                </c:pt>
                <c:pt idx="606">
                  <c:v>25213.0</c:v>
                </c:pt>
                <c:pt idx="607">
                  <c:v>26809.0</c:v>
                </c:pt>
                <c:pt idx="608">
                  <c:v>27048.0</c:v>
                </c:pt>
                <c:pt idx="609">
                  <c:v>27280.0</c:v>
                </c:pt>
                <c:pt idx="610">
                  <c:v>27503.5</c:v>
                </c:pt>
                <c:pt idx="611">
                  <c:v>27445.0</c:v>
                </c:pt>
                <c:pt idx="612">
                  <c:v>27322.0</c:v>
                </c:pt>
                <c:pt idx="613">
                  <c:v>27278.0</c:v>
                </c:pt>
                <c:pt idx="614">
                  <c:v>27056.0</c:v>
                </c:pt>
                <c:pt idx="615">
                  <c:v>26781.0</c:v>
                </c:pt>
                <c:pt idx="616">
                  <c:v>26678.0</c:v>
                </c:pt>
                <c:pt idx="617">
                  <c:v>28668.5</c:v>
                </c:pt>
                <c:pt idx="618">
                  <c:v>29825.5</c:v>
                </c:pt>
                <c:pt idx="619">
                  <c:v>29335.0</c:v>
                </c:pt>
                <c:pt idx="620">
                  <c:v>28404.0</c:v>
                </c:pt>
                <c:pt idx="621">
                  <c:v>26941.0</c:v>
                </c:pt>
                <c:pt idx="622">
                  <c:v>24726.0</c:v>
                </c:pt>
                <c:pt idx="623">
                  <c:v>22567.5</c:v>
                </c:pt>
                <c:pt idx="624">
                  <c:v>21257.0</c:v>
                </c:pt>
                <c:pt idx="625">
                  <c:v>20445.0</c:v>
                </c:pt>
                <c:pt idx="626">
                  <c:v>20023.0</c:v>
                </c:pt>
                <c:pt idx="627">
                  <c:v>19982.5</c:v>
                </c:pt>
                <c:pt idx="628">
                  <c:v>20572.0</c:v>
                </c:pt>
                <c:pt idx="629">
                  <c:v>22353.5</c:v>
                </c:pt>
                <c:pt idx="630">
                  <c:v>25407.0</c:v>
                </c:pt>
                <c:pt idx="631">
                  <c:v>27005.5</c:v>
                </c:pt>
                <c:pt idx="632">
                  <c:v>27342.0</c:v>
                </c:pt>
                <c:pt idx="633">
                  <c:v>27543.0</c:v>
                </c:pt>
                <c:pt idx="634">
                  <c:v>27761.0</c:v>
                </c:pt>
                <c:pt idx="635">
                  <c:v>27733.0</c:v>
                </c:pt>
                <c:pt idx="636">
                  <c:v>27620.0</c:v>
                </c:pt>
                <c:pt idx="637">
                  <c:v>27542.5</c:v>
                </c:pt>
                <c:pt idx="638">
                  <c:v>27184.5</c:v>
                </c:pt>
                <c:pt idx="639">
                  <c:v>26766.5</c:v>
                </c:pt>
                <c:pt idx="640">
                  <c:v>26601.0</c:v>
                </c:pt>
                <c:pt idx="641">
                  <c:v>28500.0</c:v>
                </c:pt>
                <c:pt idx="642">
                  <c:v>29671.0</c:v>
                </c:pt>
                <c:pt idx="643">
                  <c:v>29195.0</c:v>
                </c:pt>
                <c:pt idx="644">
                  <c:v>28276.5</c:v>
                </c:pt>
                <c:pt idx="645">
                  <c:v>26877.5</c:v>
                </c:pt>
                <c:pt idx="646">
                  <c:v>24770.5</c:v>
                </c:pt>
                <c:pt idx="647">
                  <c:v>22612.0</c:v>
                </c:pt>
                <c:pt idx="648">
                  <c:v>21320.0</c:v>
                </c:pt>
                <c:pt idx="649">
                  <c:v>20506.0</c:v>
                </c:pt>
                <c:pt idx="650">
                  <c:v>20102.0</c:v>
                </c:pt>
                <c:pt idx="651">
                  <c:v>20066.5</c:v>
                </c:pt>
                <c:pt idx="652">
                  <c:v>20661.0</c:v>
                </c:pt>
                <c:pt idx="653">
                  <c:v>22366.5</c:v>
                </c:pt>
                <c:pt idx="654">
                  <c:v>25293.5</c:v>
                </c:pt>
                <c:pt idx="655">
                  <c:v>26889.0</c:v>
                </c:pt>
                <c:pt idx="656">
                  <c:v>27285.5</c:v>
                </c:pt>
                <c:pt idx="657">
                  <c:v>27304.5</c:v>
                </c:pt>
                <c:pt idx="658">
                  <c:v>27402.5</c:v>
                </c:pt>
                <c:pt idx="659">
                  <c:v>27325.0</c:v>
                </c:pt>
                <c:pt idx="660">
                  <c:v>27081.0</c:v>
                </c:pt>
                <c:pt idx="661">
                  <c:v>26985.5</c:v>
                </c:pt>
                <c:pt idx="662">
                  <c:v>26614.5</c:v>
                </c:pt>
                <c:pt idx="663">
                  <c:v>26253.5</c:v>
                </c:pt>
                <c:pt idx="664">
                  <c:v>26051.0</c:v>
                </c:pt>
                <c:pt idx="665">
                  <c:v>27846.0</c:v>
                </c:pt>
                <c:pt idx="666">
                  <c:v>28926.5</c:v>
                </c:pt>
                <c:pt idx="667">
                  <c:v>28293.5</c:v>
                </c:pt>
                <c:pt idx="668">
                  <c:v>27379.5</c:v>
                </c:pt>
                <c:pt idx="669">
                  <c:v>25957.0</c:v>
                </c:pt>
                <c:pt idx="670">
                  <c:v>24348.5</c:v>
                </c:pt>
                <c:pt idx="671">
                  <c:v>22634.0</c:v>
                </c:pt>
                <c:pt idx="672">
                  <c:v>21448.0</c:v>
                </c:pt>
                <c:pt idx="673">
                  <c:v>20508.0</c:v>
                </c:pt>
                <c:pt idx="674">
                  <c:v>19992.5</c:v>
                </c:pt>
                <c:pt idx="675">
                  <c:v>19776.0</c:v>
                </c:pt>
                <c:pt idx="676">
                  <c:v>19948.0</c:v>
                </c:pt>
                <c:pt idx="677">
                  <c:v>20490.0</c:v>
                </c:pt>
                <c:pt idx="678">
                  <c:v>21428.0</c:v>
                </c:pt>
                <c:pt idx="679">
                  <c:v>21974.0</c:v>
                </c:pt>
                <c:pt idx="680">
                  <c:v>23004.0</c:v>
                </c:pt>
                <c:pt idx="681">
                  <c:v>23690.5</c:v>
                </c:pt>
                <c:pt idx="682">
                  <c:v>23831.5</c:v>
                </c:pt>
                <c:pt idx="683">
                  <c:v>23721.5</c:v>
                </c:pt>
                <c:pt idx="684">
                  <c:v>23463.5</c:v>
                </c:pt>
                <c:pt idx="685">
                  <c:v>23107.5</c:v>
                </c:pt>
                <c:pt idx="686">
                  <c:v>22866.0</c:v>
                </c:pt>
                <c:pt idx="687">
                  <c:v>22840.0</c:v>
                </c:pt>
                <c:pt idx="688">
                  <c:v>23282.0</c:v>
                </c:pt>
                <c:pt idx="689">
                  <c:v>25584.0</c:v>
                </c:pt>
                <c:pt idx="690">
                  <c:v>27107.0</c:v>
                </c:pt>
                <c:pt idx="691">
                  <c:v>26728.5</c:v>
                </c:pt>
                <c:pt idx="692">
                  <c:v>25985.0</c:v>
                </c:pt>
                <c:pt idx="693">
                  <c:v>24893.5</c:v>
                </c:pt>
                <c:pt idx="694">
                  <c:v>23411.0</c:v>
                </c:pt>
                <c:pt idx="695">
                  <c:v>22021.0</c:v>
                </c:pt>
                <c:pt idx="696">
                  <c:v>20936.0</c:v>
                </c:pt>
                <c:pt idx="697">
                  <c:v>20015.5</c:v>
                </c:pt>
                <c:pt idx="698">
                  <c:v>19502.5</c:v>
                </c:pt>
                <c:pt idx="699">
                  <c:v>19287.5</c:v>
                </c:pt>
                <c:pt idx="700">
                  <c:v>19395.5</c:v>
                </c:pt>
                <c:pt idx="701">
                  <c:v>19873.5</c:v>
                </c:pt>
                <c:pt idx="702">
                  <c:v>20706.0</c:v>
                </c:pt>
                <c:pt idx="703">
                  <c:v>21293.0</c:v>
                </c:pt>
                <c:pt idx="704">
                  <c:v>22313.5</c:v>
                </c:pt>
                <c:pt idx="705">
                  <c:v>22966.0</c:v>
                </c:pt>
                <c:pt idx="706">
                  <c:v>23342.0</c:v>
                </c:pt>
                <c:pt idx="707">
                  <c:v>23448.5</c:v>
                </c:pt>
                <c:pt idx="708">
                  <c:v>23312.0</c:v>
                </c:pt>
                <c:pt idx="709">
                  <c:v>23091.5</c:v>
                </c:pt>
                <c:pt idx="710">
                  <c:v>22940.0</c:v>
                </c:pt>
                <c:pt idx="711">
                  <c:v>23006.0</c:v>
                </c:pt>
                <c:pt idx="712">
                  <c:v>23451.0</c:v>
                </c:pt>
                <c:pt idx="713">
                  <c:v>25910.5</c:v>
                </c:pt>
                <c:pt idx="714">
                  <c:v>27632.5</c:v>
                </c:pt>
                <c:pt idx="715">
                  <c:v>27439.0</c:v>
                </c:pt>
                <c:pt idx="716">
                  <c:v>26724.5</c:v>
                </c:pt>
                <c:pt idx="717">
                  <c:v>25341.5</c:v>
                </c:pt>
                <c:pt idx="718">
                  <c:v>23605.5</c:v>
                </c:pt>
                <c:pt idx="719">
                  <c:v>22025.0</c:v>
                </c:pt>
                <c:pt idx="720">
                  <c:v>20448.5</c:v>
                </c:pt>
                <c:pt idx="721">
                  <c:v>19712.5</c:v>
                </c:pt>
                <c:pt idx="722">
                  <c:v>19416.0</c:v>
                </c:pt>
                <c:pt idx="723">
                  <c:v>19500.5</c:v>
                </c:pt>
                <c:pt idx="724">
                  <c:v>20202.5</c:v>
                </c:pt>
                <c:pt idx="725">
                  <c:v>21826.5</c:v>
                </c:pt>
                <c:pt idx="726">
                  <c:v>24621.0</c:v>
                </c:pt>
                <c:pt idx="727">
                  <c:v>26169.0</c:v>
                </c:pt>
                <c:pt idx="728">
                  <c:v>26767.5</c:v>
                </c:pt>
                <c:pt idx="729">
                  <c:v>27076.0</c:v>
                </c:pt>
                <c:pt idx="730">
                  <c:v>27118.0</c:v>
                </c:pt>
                <c:pt idx="731">
                  <c:v>27004.5</c:v>
                </c:pt>
                <c:pt idx="732">
                  <c:v>26811.5</c:v>
                </c:pt>
                <c:pt idx="733">
                  <c:v>26654.5</c:v>
                </c:pt>
                <c:pt idx="734">
                  <c:v>26363.5</c:v>
                </c:pt>
                <c:pt idx="735">
                  <c:v>26204.0</c:v>
                </c:pt>
                <c:pt idx="736">
                  <c:v>26372.5</c:v>
                </c:pt>
                <c:pt idx="737">
                  <c:v>28508.0</c:v>
                </c:pt>
                <c:pt idx="738">
                  <c:v>30088.0</c:v>
                </c:pt>
                <c:pt idx="739">
                  <c:v>29722.0</c:v>
                </c:pt>
                <c:pt idx="740">
                  <c:v>28807.5</c:v>
                </c:pt>
                <c:pt idx="741">
                  <c:v>27091.5</c:v>
                </c:pt>
                <c:pt idx="742">
                  <c:v>24748.0</c:v>
                </c:pt>
                <c:pt idx="743">
                  <c:v>22790.5</c:v>
                </c:pt>
                <c:pt idx="744">
                  <c:v>21377.0</c:v>
                </c:pt>
                <c:pt idx="745">
                  <c:v>20590.5</c:v>
                </c:pt>
                <c:pt idx="746">
                  <c:v>20156.5</c:v>
                </c:pt>
                <c:pt idx="747">
                  <c:v>20148.5</c:v>
                </c:pt>
                <c:pt idx="748">
                  <c:v>20802.5</c:v>
                </c:pt>
                <c:pt idx="749">
                  <c:v>22536.5</c:v>
                </c:pt>
                <c:pt idx="750">
                  <c:v>25407.5</c:v>
                </c:pt>
                <c:pt idx="751">
                  <c:v>27009.5</c:v>
                </c:pt>
                <c:pt idx="752">
                  <c:v>27389.0</c:v>
                </c:pt>
                <c:pt idx="753">
                  <c:v>27360.5</c:v>
                </c:pt>
                <c:pt idx="754">
                  <c:v>27409.5</c:v>
                </c:pt>
                <c:pt idx="755">
                  <c:v>27233.0</c:v>
                </c:pt>
                <c:pt idx="756">
                  <c:v>27018.0</c:v>
                </c:pt>
                <c:pt idx="757">
                  <c:v>26854.0</c:v>
                </c:pt>
                <c:pt idx="758">
                  <c:v>26498.5</c:v>
                </c:pt>
                <c:pt idx="759">
                  <c:v>26160.5</c:v>
                </c:pt>
                <c:pt idx="760">
                  <c:v>26081.0</c:v>
                </c:pt>
                <c:pt idx="761">
                  <c:v>28090.5</c:v>
                </c:pt>
                <c:pt idx="762">
                  <c:v>29762.5</c:v>
                </c:pt>
                <c:pt idx="763">
                  <c:v>29380.5</c:v>
                </c:pt>
                <c:pt idx="764">
                  <c:v>28680.0</c:v>
                </c:pt>
                <c:pt idx="765">
                  <c:v>27371.0</c:v>
                </c:pt>
                <c:pt idx="766">
                  <c:v>25056.5</c:v>
                </c:pt>
                <c:pt idx="767">
                  <c:v>22839.5</c:v>
                </c:pt>
                <c:pt idx="768">
                  <c:v>21786.5</c:v>
                </c:pt>
                <c:pt idx="769">
                  <c:v>20965.0</c:v>
                </c:pt>
                <c:pt idx="770">
                  <c:v>20544.5</c:v>
                </c:pt>
                <c:pt idx="771">
                  <c:v>20557.0</c:v>
                </c:pt>
                <c:pt idx="772">
                  <c:v>21235.5</c:v>
                </c:pt>
                <c:pt idx="773">
                  <c:v>23020.5</c:v>
                </c:pt>
                <c:pt idx="774">
                  <c:v>26059.0</c:v>
                </c:pt>
                <c:pt idx="775">
                  <c:v>27627.5</c:v>
                </c:pt>
                <c:pt idx="776">
                  <c:v>28023.0</c:v>
                </c:pt>
                <c:pt idx="777">
                  <c:v>28114.5</c:v>
                </c:pt>
                <c:pt idx="778">
                  <c:v>28111.0</c:v>
                </c:pt>
                <c:pt idx="779">
                  <c:v>27897.5</c:v>
                </c:pt>
                <c:pt idx="780">
                  <c:v>27631.0</c:v>
                </c:pt>
                <c:pt idx="781">
                  <c:v>27430.0</c:v>
                </c:pt>
                <c:pt idx="782">
                  <c:v>27137.0</c:v>
                </c:pt>
                <c:pt idx="783">
                  <c:v>26771.0</c:v>
                </c:pt>
                <c:pt idx="784">
                  <c:v>26496.5</c:v>
                </c:pt>
                <c:pt idx="785">
                  <c:v>28483.0</c:v>
                </c:pt>
                <c:pt idx="786">
                  <c:v>30283.0</c:v>
                </c:pt>
                <c:pt idx="787">
                  <c:v>29897.5</c:v>
                </c:pt>
                <c:pt idx="788">
                  <c:v>29180.0</c:v>
                </c:pt>
                <c:pt idx="789">
                  <c:v>27836.5</c:v>
                </c:pt>
                <c:pt idx="790">
                  <c:v>25722.5</c:v>
                </c:pt>
                <c:pt idx="791">
                  <c:v>23558.5</c:v>
                </c:pt>
                <c:pt idx="792">
                  <c:v>21901.5</c:v>
                </c:pt>
                <c:pt idx="793">
                  <c:v>21106.5</c:v>
                </c:pt>
                <c:pt idx="794">
                  <c:v>20685.0</c:v>
                </c:pt>
                <c:pt idx="795">
                  <c:v>20713.5</c:v>
                </c:pt>
                <c:pt idx="796">
                  <c:v>21406.0</c:v>
                </c:pt>
                <c:pt idx="797">
                  <c:v>23192.0</c:v>
                </c:pt>
                <c:pt idx="798">
                  <c:v>26172.0</c:v>
                </c:pt>
                <c:pt idx="799">
                  <c:v>27718.0</c:v>
                </c:pt>
                <c:pt idx="800">
                  <c:v>28100.0</c:v>
                </c:pt>
                <c:pt idx="801">
                  <c:v>28108.0</c:v>
                </c:pt>
                <c:pt idx="802">
                  <c:v>27952.0</c:v>
                </c:pt>
                <c:pt idx="803">
                  <c:v>27773.0</c:v>
                </c:pt>
                <c:pt idx="804">
                  <c:v>27519.0</c:v>
                </c:pt>
                <c:pt idx="805">
                  <c:v>27279.5</c:v>
                </c:pt>
                <c:pt idx="806">
                  <c:v>26784.0</c:v>
                </c:pt>
                <c:pt idx="807">
                  <c:v>26327.0</c:v>
                </c:pt>
                <c:pt idx="808">
                  <c:v>26157.5</c:v>
                </c:pt>
                <c:pt idx="809">
                  <c:v>28161.5</c:v>
                </c:pt>
                <c:pt idx="810">
                  <c:v>29972.5</c:v>
                </c:pt>
                <c:pt idx="811">
                  <c:v>29570.0</c:v>
                </c:pt>
                <c:pt idx="812">
                  <c:v>28779.0</c:v>
                </c:pt>
                <c:pt idx="813">
                  <c:v>27438.0</c:v>
                </c:pt>
                <c:pt idx="814">
                  <c:v>25487.0</c:v>
                </c:pt>
                <c:pt idx="815">
                  <c:v>23392.0</c:v>
                </c:pt>
                <c:pt idx="816">
                  <c:v>21743.5</c:v>
                </c:pt>
                <c:pt idx="817">
                  <c:v>20920.5</c:v>
                </c:pt>
                <c:pt idx="818">
                  <c:v>20498.0</c:v>
                </c:pt>
                <c:pt idx="819">
                  <c:v>20496.0</c:v>
                </c:pt>
                <c:pt idx="820">
                  <c:v>21153.0</c:v>
                </c:pt>
                <c:pt idx="821">
                  <c:v>22878.5</c:v>
                </c:pt>
                <c:pt idx="822">
                  <c:v>25742.0</c:v>
                </c:pt>
                <c:pt idx="823">
                  <c:v>27242.5</c:v>
                </c:pt>
                <c:pt idx="824">
                  <c:v>27481.5</c:v>
                </c:pt>
                <c:pt idx="825">
                  <c:v>27483.5</c:v>
                </c:pt>
                <c:pt idx="826">
                  <c:v>27439.5</c:v>
                </c:pt>
                <c:pt idx="827">
                  <c:v>27150.5</c:v>
                </c:pt>
                <c:pt idx="828">
                  <c:v>26779.5</c:v>
                </c:pt>
                <c:pt idx="829">
                  <c:v>26544.0</c:v>
                </c:pt>
                <c:pt idx="830">
                  <c:v>26192.0</c:v>
                </c:pt>
                <c:pt idx="831">
                  <c:v>25806.5</c:v>
                </c:pt>
                <c:pt idx="832">
                  <c:v>25564.0</c:v>
                </c:pt>
                <c:pt idx="833">
                  <c:v>26996.0</c:v>
                </c:pt>
                <c:pt idx="834">
                  <c:v>28611.5</c:v>
                </c:pt>
                <c:pt idx="835">
                  <c:v>27994.0</c:v>
                </c:pt>
                <c:pt idx="836">
                  <c:v>27177.5</c:v>
                </c:pt>
                <c:pt idx="837">
                  <c:v>26187.5</c:v>
                </c:pt>
                <c:pt idx="838">
                  <c:v>24670.5</c:v>
                </c:pt>
                <c:pt idx="839">
                  <c:v>22774.0</c:v>
                </c:pt>
                <c:pt idx="840">
                  <c:v>21256.5</c:v>
                </c:pt>
                <c:pt idx="841">
                  <c:v>20304.0</c:v>
                </c:pt>
                <c:pt idx="842">
                  <c:v>19753.0</c:v>
                </c:pt>
                <c:pt idx="843">
                  <c:v>19558.0</c:v>
                </c:pt>
                <c:pt idx="844">
                  <c:v>19759.0</c:v>
                </c:pt>
                <c:pt idx="845">
                  <c:v>20397.0</c:v>
                </c:pt>
                <c:pt idx="846">
                  <c:v>21426.0</c:v>
                </c:pt>
                <c:pt idx="847">
                  <c:v>22049.0</c:v>
                </c:pt>
                <c:pt idx="848">
                  <c:v>23092.0</c:v>
                </c:pt>
                <c:pt idx="849">
                  <c:v>23806.5</c:v>
                </c:pt>
                <c:pt idx="850">
                  <c:v>24082.0</c:v>
                </c:pt>
                <c:pt idx="851">
                  <c:v>24001.5</c:v>
                </c:pt>
                <c:pt idx="852">
                  <c:v>23789.0</c:v>
                </c:pt>
                <c:pt idx="853">
                  <c:v>23476.0</c:v>
                </c:pt>
                <c:pt idx="854">
                  <c:v>23253.0</c:v>
                </c:pt>
                <c:pt idx="855">
                  <c:v>22949.5</c:v>
                </c:pt>
                <c:pt idx="856">
                  <c:v>22833.0</c:v>
                </c:pt>
                <c:pt idx="857">
                  <c:v>24614.0</c:v>
                </c:pt>
                <c:pt idx="858">
                  <c:v>26403.5</c:v>
                </c:pt>
                <c:pt idx="859">
                  <c:v>25919.5</c:v>
                </c:pt>
                <c:pt idx="860">
                  <c:v>25227.5</c:v>
                </c:pt>
                <c:pt idx="861">
                  <c:v>24204.5</c:v>
                </c:pt>
                <c:pt idx="862">
                  <c:v>23016.5</c:v>
                </c:pt>
                <c:pt idx="863">
                  <c:v>21628.0</c:v>
                </c:pt>
                <c:pt idx="864">
                  <c:v>20381.0</c:v>
                </c:pt>
                <c:pt idx="865">
                  <c:v>19437.0</c:v>
                </c:pt>
                <c:pt idx="866">
                  <c:v>18849.5</c:v>
                </c:pt>
                <c:pt idx="867">
                  <c:v>18650.5</c:v>
                </c:pt>
                <c:pt idx="868">
                  <c:v>18754.0</c:v>
                </c:pt>
                <c:pt idx="869">
                  <c:v>19147.5</c:v>
                </c:pt>
                <c:pt idx="870">
                  <c:v>19940.0</c:v>
                </c:pt>
                <c:pt idx="871">
                  <c:v>20426.0</c:v>
                </c:pt>
                <c:pt idx="872">
                  <c:v>21546.5</c:v>
                </c:pt>
                <c:pt idx="873">
                  <c:v>22399.5</c:v>
                </c:pt>
                <c:pt idx="874">
                  <c:v>22868.0</c:v>
                </c:pt>
                <c:pt idx="875">
                  <c:v>23078.0</c:v>
                </c:pt>
                <c:pt idx="876">
                  <c:v>23088.5</c:v>
                </c:pt>
                <c:pt idx="877">
                  <c:v>23016.5</c:v>
                </c:pt>
                <c:pt idx="878">
                  <c:v>22941.5</c:v>
                </c:pt>
                <c:pt idx="879">
                  <c:v>22838.5</c:v>
                </c:pt>
                <c:pt idx="880">
                  <c:v>22935.0</c:v>
                </c:pt>
                <c:pt idx="881">
                  <c:v>24978.5</c:v>
                </c:pt>
                <c:pt idx="882">
                  <c:v>27143.5</c:v>
                </c:pt>
                <c:pt idx="883">
                  <c:v>26826.0</c:v>
                </c:pt>
                <c:pt idx="884">
                  <c:v>26086.5</c:v>
                </c:pt>
                <c:pt idx="885">
                  <c:v>24801.0</c:v>
                </c:pt>
                <c:pt idx="886">
                  <c:v>22961.0</c:v>
                </c:pt>
                <c:pt idx="887">
                  <c:v>21126.0</c:v>
                </c:pt>
                <c:pt idx="888">
                  <c:v>19826.0</c:v>
                </c:pt>
                <c:pt idx="889">
                  <c:v>19134.5</c:v>
                </c:pt>
                <c:pt idx="890">
                  <c:v>18843.0</c:v>
                </c:pt>
                <c:pt idx="891">
                  <c:v>18907.0</c:v>
                </c:pt>
                <c:pt idx="892">
                  <c:v>19582.0</c:v>
                </c:pt>
                <c:pt idx="893">
                  <c:v>21302.5</c:v>
                </c:pt>
                <c:pt idx="894">
                  <c:v>24178.5</c:v>
                </c:pt>
                <c:pt idx="895">
                  <c:v>25816.5</c:v>
                </c:pt>
                <c:pt idx="896">
                  <c:v>26478.0</c:v>
                </c:pt>
                <c:pt idx="897">
                  <c:v>26848.5</c:v>
                </c:pt>
                <c:pt idx="898">
                  <c:v>27101.0</c:v>
                </c:pt>
                <c:pt idx="899">
                  <c:v>27113.5</c:v>
                </c:pt>
                <c:pt idx="900">
                  <c:v>27016.0</c:v>
                </c:pt>
                <c:pt idx="901">
                  <c:v>26949.0</c:v>
                </c:pt>
                <c:pt idx="902">
                  <c:v>26718.0</c:v>
                </c:pt>
                <c:pt idx="903">
                  <c:v>26305.5</c:v>
                </c:pt>
                <c:pt idx="904">
                  <c:v>25953.0</c:v>
                </c:pt>
                <c:pt idx="905">
                  <c:v>27416.0</c:v>
                </c:pt>
                <c:pt idx="906">
                  <c:v>29268.0</c:v>
                </c:pt>
                <c:pt idx="907">
                  <c:v>28818.0</c:v>
                </c:pt>
                <c:pt idx="908">
                  <c:v>27821.0</c:v>
                </c:pt>
                <c:pt idx="909">
                  <c:v>26114.5</c:v>
                </c:pt>
                <c:pt idx="910">
                  <c:v>24083.5</c:v>
                </c:pt>
                <c:pt idx="911">
                  <c:v>22180.0</c:v>
                </c:pt>
                <c:pt idx="912">
                  <c:v>20832.5</c:v>
                </c:pt>
                <c:pt idx="913">
                  <c:v>20052.0</c:v>
                </c:pt>
                <c:pt idx="914">
                  <c:v>19650.5</c:v>
                </c:pt>
                <c:pt idx="915">
                  <c:v>19613.5</c:v>
                </c:pt>
                <c:pt idx="916">
                  <c:v>20224.0</c:v>
                </c:pt>
                <c:pt idx="917">
                  <c:v>21913.0</c:v>
                </c:pt>
                <c:pt idx="918">
                  <c:v>24711.5</c:v>
                </c:pt>
                <c:pt idx="919">
                  <c:v>26267.0</c:v>
                </c:pt>
                <c:pt idx="920">
                  <c:v>26805.0</c:v>
                </c:pt>
                <c:pt idx="921">
                  <c:v>27072.5</c:v>
                </c:pt>
                <c:pt idx="922">
                  <c:v>27241.5</c:v>
                </c:pt>
                <c:pt idx="923">
                  <c:v>27174.5</c:v>
                </c:pt>
                <c:pt idx="924">
                  <c:v>26987.0</c:v>
                </c:pt>
                <c:pt idx="925">
                  <c:v>26868.0</c:v>
                </c:pt>
                <c:pt idx="926">
                  <c:v>26586.0</c:v>
                </c:pt>
                <c:pt idx="927">
                  <c:v>26206.5</c:v>
                </c:pt>
                <c:pt idx="928">
                  <c:v>26195.5</c:v>
                </c:pt>
                <c:pt idx="929">
                  <c:v>27904.0</c:v>
                </c:pt>
                <c:pt idx="930">
                  <c:v>29894.0</c:v>
                </c:pt>
                <c:pt idx="931">
                  <c:v>29570.0</c:v>
                </c:pt>
                <c:pt idx="932">
                  <c:v>28699.5</c:v>
                </c:pt>
                <c:pt idx="933">
                  <c:v>27143.0</c:v>
                </c:pt>
                <c:pt idx="934">
                  <c:v>24760.5</c:v>
                </c:pt>
                <c:pt idx="935">
                  <c:v>22606.5</c:v>
                </c:pt>
                <c:pt idx="936">
                  <c:v>21155.5</c:v>
                </c:pt>
                <c:pt idx="937">
                  <c:v>20361.5</c:v>
                </c:pt>
                <c:pt idx="938">
                  <c:v>19984.0</c:v>
                </c:pt>
                <c:pt idx="939">
                  <c:v>19989.5</c:v>
                </c:pt>
                <c:pt idx="940">
                  <c:v>20637.0</c:v>
                </c:pt>
                <c:pt idx="941">
                  <c:v>22431.0</c:v>
                </c:pt>
                <c:pt idx="942">
                  <c:v>25303.5</c:v>
                </c:pt>
                <c:pt idx="943">
                  <c:v>26820.0</c:v>
                </c:pt>
                <c:pt idx="944">
                  <c:v>27230.5</c:v>
                </c:pt>
                <c:pt idx="945">
                  <c:v>27379.5</c:v>
                </c:pt>
                <c:pt idx="946">
                  <c:v>27407.5</c:v>
                </c:pt>
                <c:pt idx="947">
                  <c:v>27155.5</c:v>
                </c:pt>
                <c:pt idx="948">
                  <c:v>26903.0</c:v>
                </c:pt>
                <c:pt idx="949">
                  <c:v>26759.0</c:v>
                </c:pt>
                <c:pt idx="950">
                  <c:v>26431.5</c:v>
                </c:pt>
                <c:pt idx="951">
                  <c:v>26139.5</c:v>
                </c:pt>
                <c:pt idx="952">
                  <c:v>26095.0</c:v>
                </c:pt>
                <c:pt idx="953">
                  <c:v>27826.0</c:v>
                </c:pt>
                <c:pt idx="954">
                  <c:v>29920.0</c:v>
                </c:pt>
                <c:pt idx="955">
                  <c:v>29642.0</c:v>
                </c:pt>
                <c:pt idx="956">
                  <c:v>28823.0</c:v>
                </c:pt>
                <c:pt idx="957">
                  <c:v>27296.5</c:v>
                </c:pt>
                <c:pt idx="958">
                  <c:v>24972.5</c:v>
                </c:pt>
                <c:pt idx="959">
                  <c:v>22775.5</c:v>
                </c:pt>
                <c:pt idx="960">
                  <c:v>21239.0</c:v>
                </c:pt>
                <c:pt idx="961">
                  <c:v>20454.5</c:v>
                </c:pt>
                <c:pt idx="962">
                  <c:v>20078.5</c:v>
                </c:pt>
                <c:pt idx="963">
                  <c:v>20103.0</c:v>
                </c:pt>
                <c:pt idx="964">
                  <c:v>20770.5</c:v>
                </c:pt>
                <c:pt idx="965">
                  <c:v>22606.0</c:v>
                </c:pt>
                <c:pt idx="966">
                  <c:v>25643.5</c:v>
                </c:pt>
                <c:pt idx="967">
                  <c:v>27028.0</c:v>
                </c:pt>
                <c:pt idx="968">
                  <c:v>27339.5</c:v>
                </c:pt>
                <c:pt idx="969">
                  <c:v>27409.5</c:v>
                </c:pt>
                <c:pt idx="970">
                  <c:v>27406.0</c:v>
                </c:pt>
                <c:pt idx="971">
                  <c:v>27142.5</c:v>
                </c:pt>
                <c:pt idx="972">
                  <c:v>26862.0</c:v>
                </c:pt>
                <c:pt idx="973">
                  <c:v>26706.0</c:v>
                </c:pt>
                <c:pt idx="974">
                  <c:v>26435.0</c:v>
                </c:pt>
                <c:pt idx="975">
                  <c:v>26100.5</c:v>
                </c:pt>
                <c:pt idx="976">
                  <c:v>26019.0</c:v>
                </c:pt>
                <c:pt idx="977">
                  <c:v>27614.0</c:v>
                </c:pt>
                <c:pt idx="978">
                  <c:v>29762.0</c:v>
                </c:pt>
                <c:pt idx="979">
                  <c:v>29443.0</c:v>
                </c:pt>
                <c:pt idx="980">
                  <c:v>28670.0</c:v>
                </c:pt>
                <c:pt idx="981">
                  <c:v>27080.5</c:v>
                </c:pt>
                <c:pt idx="982">
                  <c:v>24764.5</c:v>
                </c:pt>
                <c:pt idx="983">
                  <c:v>22657.0</c:v>
                </c:pt>
                <c:pt idx="984">
                  <c:v>21130.0</c:v>
                </c:pt>
                <c:pt idx="985">
                  <c:v>20361.5</c:v>
                </c:pt>
                <c:pt idx="986">
                  <c:v>19966.5</c:v>
                </c:pt>
                <c:pt idx="987">
                  <c:v>19961.5</c:v>
                </c:pt>
                <c:pt idx="988">
                  <c:v>20619.5</c:v>
                </c:pt>
                <c:pt idx="989">
                  <c:v>22345.0</c:v>
                </c:pt>
                <c:pt idx="990">
                  <c:v>25202.5</c:v>
                </c:pt>
                <c:pt idx="991">
                  <c:v>26713.0</c:v>
                </c:pt>
                <c:pt idx="992">
                  <c:v>27098.0</c:v>
                </c:pt>
                <c:pt idx="993">
                  <c:v>27177.5</c:v>
                </c:pt>
                <c:pt idx="994">
                  <c:v>27248.0</c:v>
                </c:pt>
                <c:pt idx="995">
                  <c:v>27030.5</c:v>
                </c:pt>
                <c:pt idx="996">
                  <c:v>26716.5</c:v>
                </c:pt>
                <c:pt idx="997">
                  <c:v>26548.0</c:v>
                </c:pt>
                <c:pt idx="998">
                  <c:v>26170.0</c:v>
                </c:pt>
                <c:pt idx="999">
                  <c:v>25799.0</c:v>
                </c:pt>
                <c:pt idx="1000">
                  <c:v>25630.5</c:v>
                </c:pt>
                <c:pt idx="1001">
                  <c:v>27019.5</c:v>
                </c:pt>
                <c:pt idx="1002">
                  <c:v>28860.0</c:v>
                </c:pt>
                <c:pt idx="1003">
                  <c:v>28297.5</c:v>
                </c:pt>
                <c:pt idx="1004">
                  <c:v>27447.0</c:v>
                </c:pt>
                <c:pt idx="1005">
                  <c:v>26165.5</c:v>
                </c:pt>
                <c:pt idx="1006">
                  <c:v>24387.5</c:v>
                </c:pt>
                <c:pt idx="1007">
                  <c:v>22432.0</c:v>
                </c:pt>
                <c:pt idx="1008">
                  <c:v>21055.0</c:v>
                </c:pt>
                <c:pt idx="1009">
                  <c:v>20093.0</c:v>
                </c:pt>
                <c:pt idx="1010">
                  <c:v>19553.5</c:v>
                </c:pt>
                <c:pt idx="1011">
                  <c:v>19360.5</c:v>
                </c:pt>
                <c:pt idx="1012">
                  <c:v>19589.5</c:v>
                </c:pt>
                <c:pt idx="1013">
                  <c:v>20343.5</c:v>
                </c:pt>
                <c:pt idx="1014">
                  <c:v>21533.5</c:v>
                </c:pt>
                <c:pt idx="1015">
                  <c:v>22152.0</c:v>
                </c:pt>
                <c:pt idx="1016">
                  <c:v>23273.0</c:v>
                </c:pt>
                <c:pt idx="1017">
                  <c:v>23979.0</c:v>
                </c:pt>
                <c:pt idx="1018">
                  <c:v>24259.0</c:v>
                </c:pt>
                <c:pt idx="1019">
                  <c:v>24115.0</c:v>
                </c:pt>
                <c:pt idx="1020">
                  <c:v>23827.5</c:v>
                </c:pt>
                <c:pt idx="1021">
                  <c:v>23505.5</c:v>
                </c:pt>
                <c:pt idx="1022">
                  <c:v>23284.5</c:v>
                </c:pt>
                <c:pt idx="1023">
                  <c:v>23132.5</c:v>
                </c:pt>
                <c:pt idx="1024">
                  <c:v>23221.0</c:v>
                </c:pt>
                <c:pt idx="1025">
                  <c:v>24977.5</c:v>
                </c:pt>
                <c:pt idx="1026">
                  <c:v>27210.5</c:v>
                </c:pt>
                <c:pt idx="1027">
                  <c:v>26838.0</c:v>
                </c:pt>
                <c:pt idx="1028">
                  <c:v>26158.5</c:v>
                </c:pt>
                <c:pt idx="1029">
                  <c:v>24951.5</c:v>
                </c:pt>
                <c:pt idx="1030">
                  <c:v>23353.0</c:v>
                </c:pt>
                <c:pt idx="1031">
                  <c:v>21597.0</c:v>
                </c:pt>
                <c:pt idx="1032">
                  <c:v>20257.0</c:v>
                </c:pt>
                <c:pt idx="1033">
                  <c:v>19433.5</c:v>
                </c:pt>
                <c:pt idx="1034">
                  <c:v>18964.5</c:v>
                </c:pt>
                <c:pt idx="1035">
                  <c:v>18790.5</c:v>
                </c:pt>
                <c:pt idx="1036">
                  <c:v>18928.0</c:v>
                </c:pt>
                <c:pt idx="1037">
                  <c:v>19479.5</c:v>
                </c:pt>
                <c:pt idx="1038">
                  <c:v>20198.5</c:v>
                </c:pt>
                <c:pt idx="1039">
                  <c:v>20633.0</c:v>
                </c:pt>
                <c:pt idx="1040">
                  <c:v>21585.0</c:v>
                </c:pt>
                <c:pt idx="1041">
                  <c:v>22194.5</c:v>
                </c:pt>
                <c:pt idx="1042">
                  <c:v>22540.5</c:v>
                </c:pt>
                <c:pt idx="1043">
                  <c:v>22611.0</c:v>
                </c:pt>
                <c:pt idx="1044">
                  <c:v>22538.5</c:v>
                </c:pt>
                <c:pt idx="1045">
                  <c:v>22439.0</c:v>
                </c:pt>
                <c:pt idx="1046">
                  <c:v>22383.0</c:v>
                </c:pt>
                <c:pt idx="1047">
                  <c:v>22372.5</c:v>
                </c:pt>
                <c:pt idx="1048">
                  <c:v>22608.0</c:v>
                </c:pt>
                <c:pt idx="1049">
                  <c:v>24430.5</c:v>
                </c:pt>
                <c:pt idx="1050">
                  <c:v>26830.0</c:v>
                </c:pt>
                <c:pt idx="1051">
                  <c:v>26765.0</c:v>
                </c:pt>
                <c:pt idx="1052">
                  <c:v>26161.5</c:v>
                </c:pt>
                <c:pt idx="1053">
                  <c:v>24750.5</c:v>
                </c:pt>
                <c:pt idx="1054">
                  <c:v>22853.0</c:v>
                </c:pt>
                <c:pt idx="1055">
                  <c:v>21004.0</c:v>
                </c:pt>
                <c:pt idx="1056">
                  <c:v>19829.5</c:v>
                </c:pt>
                <c:pt idx="1057">
                  <c:v>19173.5</c:v>
                </c:pt>
                <c:pt idx="1058">
                  <c:v>18890.5</c:v>
                </c:pt>
                <c:pt idx="1059">
                  <c:v>18955.5</c:v>
                </c:pt>
                <c:pt idx="1060">
                  <c:v>19646.0</c:v>
                </c:pt>
                <c:pt idx="1061">
                  <c:v>21431.0</c:v>
                </c:pt>
                <c:pt idx="1062">
                  <c:v>24360.5</c:v>
                </c:pt>
                <c:pt idx="1063">
                  <c:v>26016.5</c:v>
                </c:pt>
                <c:pt idx="1064">
                  <c:v>26701.0</c:v>
                </c:pt>
                <c:pt idx="1065">
                  <c:v>27123.5</c:v>
                </c:pt>
                <c:pt idx="1066">
                  <c:v>27415.5</c:v>
                </c:pt>
                <c:pt idx="1067">
                  <c:v>27361.0</c:v>
                </c:pt>
                <c:pt idx="1068">
                  <c:v>27178.0</c:v>
                </c:pt>
                <c:pt idx="1069">
                  <c:v>27132.5</c:v>
                </c:pt>
                <c:pt idx="1070">
                  <c:v>26951.5</c:v>
                </c:pt>
                <c:pt idx="1071">
                  <c:v>26725.0</c:v>
                </c:pt>
                <c:pt idx="1072">
                  <c:v>26681.0</c:v>
                </c:pt>
                <c:pt idx="1073">
                  <c:v>27910.5</c:v>
                </c:pt>
                <c:pt idx="1074">
                  <c:v>29941.5</c:v>
                </c:pt>
                <c:pt idx="1075">
                  <c:v>29611.0</c:v>
                </c:pt>
                <c:pt idx="1076">
                  <c:v>28740.5</c:v>
                </c:pt>
                <c:pt idx="1077">
                  <c:v>26956.0</c:v>
                </c:pt>
                <c:pt idx="1078">
                  <c:v>24542.0</c:v>
                </c:pt>
                <c:pt idx="1079">
                  <c:v>22300.5</c:v>
                </c:pt>
                <c:pt idx="1080">
                  <c:v>20836.0</c:v>
                </c:pt>
                <c:pt idx="1081">
                  <c:v>20041.5</c:v>
                </c:pt>
                <c:pt idx="1082">
                  <c:v>19646.5</c:v>
                </c:pt>
                <c:pt idx="1083">
                  <c:v>19622.5</c:v>
                </c:pt>
                <c:pt idx="1084">
                  <c:v>20225.0</c:v>
                </c:pt>
                <c:pt idx="1085">
                  <c:v>21958.0</c:v>
                </c:pt>
                <c:pt idx="1086">
                  <c:v>24858.0</c:v>
                </c:pt>
                <c:pt idx="1087">
                  <c:v>26481.0</c:v>
                </c:pt>
                <c:pt idx="1088">
                  <c:v>26997.0</c:v>
                </c:pt>
                <c:pt idx="1089">
                  <c:v>27271.5</c:v>
                </c:pt>
                <c:pt idx="1090">
                  <c:v>27489.5</c:v>
                </c:pt>
                <c:pt idx="1091">
                  <c:v>27400.0</c:v>
                </c:pt>
                <c:pt idx="1092">
                  <c:v>27226.5</c:v>
                </c:pt>
                <c:pt idx="1093">
                  <c:v>27138.5</c:v>
                </c:pt>
                <c:pt idx="1094">
                  <c:v>26946.5</c:v>
                </c:pt>
                <c:pt idx="1095">
                  <c:v>26708.0</c:v>
                </c:pt>
                <c:pt idx="1096">
                  <c:v>26788.0</c:v>
                </c:pt>
                <c:pt idx="1097">
                  <c:v>27928.5</c:v>
                </c:pt>
                <c:pt idx="1098">
                  <c:v>29983.0</c:v>
                </c:pt>
                <c:pt idx="1099">
                  <c:v>29599.5</c:v>
                </c:pt>
                <c:pt idx="1100">
                  <c:v>28698.5</c:v>
                </c:pt>
                <c:pt idx="1101">
                  <c:v>26976.5</c:v>
                </c:pt>
                <c:pt idx="1102">
                  <c:v>24599.0</c:v>
                </c:pt>
                <c:pt idx="1103">
                  <c:v>22386.5</c:v>
                </c:pt>
                <c:pt idx="1104">
                  <c:v>20900.5</c:v>
                </c:pt>
                <c:pt idx="1105">
                  <c:v>20061.5</c:v>
                </c:pt>
                <c:pt idx="1106">
                  <c:v>19644.0</c:v>
                </c:pt>
                <c:pt idx="1107">
                  <c:v>19597.0</c:v>
                </c:pt>
                <c:pt idx="1108">
                  <c:v>20169.0</c:v>
                </c:pt>
                <c:pt idx="1109">
                  <c:v>21849.5</c:v>
                </c:pt>
                <c:pt idx="1110">
                  <c:v>24687.5</c:v>
                </c:pt>
                <c:pt idx="1111">
                  <c:v>26368.0</c:v>
                </c:pt>
                <c:pt idx="1112">
                  <c:v>27028.0</c:v>
                </c:pt>
                <c:pt idx="1113">
                  <c:v>27436.5</c:v>
                </c:pt>
                <c:pt idx="1114">
                  <c:v>27730.5</c:v>
                </c:pt>
                <c:pt idx="1115">
                  <c:v>27685.5</c:v>
                </c:pt>
                <c:pt idx="1116">
                  <c:v>27452.0</c:v>
                </c:pt>
                <c:pt idx="1117">
                  <c:v>27217.0</c:v>
                </c:pt>
                <c:pt idx="1118">
                  <c:v>26989.5</c:v>
                </c:pt>
                <c:pt idx="1119">
                  <c:v>26799.0</c:v>
                </c:pt>
                <c:pt idx="1120">
                  <c:v>26941.5</c:v>
                </c:pt>
                <c:pt idx="1121">
                  <c:v>28215.0</c:v>
                </c:pt>
                <c:pt idx="1122">
                  <c:v>30389.5</c:v>
                </c:pt>
                <c:pt idx="1123">
                  <c:v>30098.0</c:v>
                </c:pt>
                <c:pt idx="1124">
                  <c:v>29218.0</c:v>
                </c:pt>
                <c:pt idx="1125">
                  <c:v>27570.5</c:v>
                </c:pt>
                <c:pt idx="1126">
                  <c:v>25116.5</c:v>
                </c:pt>
                <c:pt idx="1127">
                  <c:v>22900.5</c:v>
                </c:pt>
                <c:pt idx="1128">
                  <c:v>21277.0</c:v>
                </c:pt>
                <c:pt idx="1129">
                  <c:v>20468.0</c:v>
                </c:pt>
                <c:pt idx="1130">
                  <c:v>20063.0</c:v>
                </c:pt>
                <c:pt idx="1131">
                  <c:v>20039.0</c:v>
                </c:pt>
                <c:pt idx="1132">
                  <c:v>20639.0</c:v>
                </c:pt>
                <c:pt idx="1133">
                  <c:v>22350.0</c:v>
                </c:pt>
                <c:pt idx="1134">
                  <c:v>25206.5</c:v>
                </c:pt>
                <c:pt idx="1135">
                  <c:v>26855.5</c:v>
                </c:pt>
                <c:pt idx="1136">
                  <c:v>27435.0</c:v>
                </c:pt>
                <c:pt idx="1137">
                  <c:v>27766.0</c:v>
                </c:pt>
                <c:pt idx="1138">
                  <c:v>27948.0</c:v>
                </c:pt>
                <c:pt idx="1139">
                  <c:v>27869.0</c:v>
                </c:pt>
                <c:pt idx="1140">
                  <c:v>27648.0</c:v>
                </c:pt>
                <c:pt idx="1141">
                  <c:v>27485.5</c:v>
                </c:pt>
                <c:pt idx="1142">
                  <c:v>27203.5</c:v>
                </c:pt>
                <c:pt idx="1143">
                  <c:v>27048.5</c:v>
                </c:pt>
                <c:pt idx="1144">
                  <c:v>27260.0</c:v>
                </c:pt>
                <c:pt idx="1145">
                  <c:v>28441.5</c:v>
                </c:pt>
                <c:pt idx="1146">
                  <c:v>30191.0</c:v>
                </c:pt>
                <c:pt idx="1147">
                  <c:v>29802.0</c:v>
                </c:pt>
                <c:pt idx="1148">
                  <c:v>29122.0</c:v>
                </c:pt>
                <c:pt idx="1149">
                  <c:v>27698.0</c:v>
                </c:pt>
                <c:pt idx="1150">
                  <c:v>25307.5</c:v>
                </c:pt>
                <c:pt idx="1151">
                  <c:v>23064.5</c:v>
                </c:pt>
                <c:pt idx="1152">
                  <c:v>21553.5</c:v>
                </c:pt>
                <c:pt idx="1153">
                  <c:v>20731.0</c:v>
                </c:pt>
                <c:pt idx="1154">
                  <c:v>20318.5</c:v>
                </c:pt>
                <c:pt idx="1155">
                  <c:v>20284.0</c:v>
                </c:pt>
                <c:pt idx="1156">
                  <c:v>20853.0</c:v>
                </c:pt>
                <c:pt idx="1157">
                  <c:v>22535.5</c:v>
                </c:pt>
                <c:pt idx="1158">
                  <c:v>25203.0</c:v>
                </c:pt>
                <c:pt idx="1159">
                  <c:v>26826.0</c:v>
                </c:pt>
                <c:pt idx="1160">
                  <c:v>27373.5</c:v>
                </c:pt>
                <c:pt idx="1161">
                  <c:v>27642.0</c:v>
                </c:pt>
                <c:pt idx="1162">
                  <c:v>27728.0</c:v>
                </c:pt>
                <c:pt idx="1163">
                  <c:v>27528.5</c:v>
                </c:pt>
                <c:pt idx="1164">
                  <c:v>27098.5</c:v>
                </c:pt>
                <c:pt idx="1165">
                  <c:v>26883.0</c:v>
                </c:pt>
                <c:pt idx="1166">
                  <c:v>26626.5</c:v>
                </c:pt>
                <c:pt idx="1167">
                  <c:v>26371.0</c:v>
                </c:pt>
                <c:pt idx="1168">
                  <c:v>26264.5</c:v>
                </c:pt>
                <c:pt idx="1169">
                  <c:v>27424.5</c:v>
                </c:pt>
                <c:pt idx="1170">
                  <c:v>29351.0</c:v>
                </c:pt>
                <c:pt idx="1171">
                  <c:v>28870.0</c:v>
                </c:pt>
                <c:pt idx="1172">
                  <c:v>28045.0</c:v>
                </c:pt>
                <c:pt idx="1173">
                  <c:v>26853.5</c:v>
                </c:pt>
                <c:pt idx="1174">
                  <c:v>25079.0</c:v>
                </c:pt>
                <c:pt idx="1175">
                  <c:v>23062.5</c:v>
                </c:pt>
                <c:pt idx="1176">
                  <c:v>21713.0</c:v>
                </c:pt>
                <c:pt idx="1177">
                  <c:v>20749.0</c:v>
                </c:pt>
                <c:pt idx="1178">
                  <c:v>20211.0</c:v>
                </c:pt>
                <c:pt idx="1179">
                  <c:v>19982.5</c:v>
                </c:pt>
                <c:pt idx="1180">
                  <c:v>20119.5</c:v>
                </c:pt>
                <c:pt idx="1181">
                  <c:v>20792.5</c:v>
                </c:pt>
                <c:pt idx="1182">
                  <c:v>21796.0</c:v>
                </c:pt>
                <c:pt idx="1183">
                  <c:v>22518.0</c:v>
                </c:pt>
                <c:pt idx="1184">
                  <c:v>23747.5</c:v>
                </c:pt>
                <c:pt idx="1185">
                  <c:v>24579.0</c:v>
                </c:pt>
                <c:pt idx="1186">
                  <c:v>24887.5</c:v>
                </c:pt>
                <c:pt idx="1187">
                  <c:v>24714.5</c:v>
                </c:pt>
                <c:pt idx="1188">
                  <c:v>24335.5</c:v>
                </c:pt>
                <c:pt idx="1189">
                  <c:v>23821.0</c:v>
                </c:pt>
                <c:pt idx="1190">
                  <c:v>23515.5</c:v>
                </c:pt>
                <c:pt idx="1191">
                  <c:v>23494.0</c:v>
                </c:pt>
                <c:pt idx="1192">
                  <c:v>23894.0</c:v>
                </c:pt>
                <c:pt idx="1193">
                  <c:v>25462.0</c:v>
                </c:pt>
                <c:pt idx="1194">
                  <c:v>27811.0</c:v>
                </c:pt>
                <c:pt idx="1195">
                  <c:v>27597.0</c:v>
                </c:pt>
                <c:pt idx="1196">
                  <c:v>26935.5</c:v>
                </c:pt>
                <c:pt idx="1197">
                  <c:v>26001.5</c:v>
                </c:pt>
                <c:pt idx="1198">
                  <c:v>24471.0</c:v>
                </c:pt>
                <c:pt idx="1199">
                  <c:v>22727.0</c:v>
                </c:pt>
                <c:pt idx="1200">
                  <c:v>21206.0</c:v>
                </c:pt>
                <c:pt idx="1201">
                  <c:v>20354.0</c:v>
                </c:pt>
                <c:pt idx="1202">
                  <c:v>19856.5</c:v>
                </c:pt>
                <c:pt idx="1203">
                  <c:v>19679.0</c:v>
                </c:pt>
                <c:pt idx="1204">
                  <c:v>19759.0</c:v>
                </c:pt>
                <c:pt idx="1205">
                  <c:v>20164.5</c:v>
                </c:pt>
                <c:pt idx="1206">
                  <c:v>20697.5</c:v>
                </c:pt>
                <c:pt idx="1207">
                  <c:v>21165.0</c:v>
                </c:pt>
                <c:pt idx="1208">
                  <c:v>22241.0</c:v>
                </c:pt>
                <c:pt idx="1209">
                  <c:v>22901.5</c:v>
                </c:pt>
                <c:pt idx="1210">
                  <c:v>23092.0</c:v>
                </c:pt>
                <c:pt idx="1211">
                  <c:v>23010.0</c:v>
                </c:pt>
                <c:pt idx="1212">
                  <c:v>22739.5</c:v>
                </c:pt>
                <c:pt idx="1213">
                  <c:v>22375.5</c:v>
                </c:pt>
                <c:pt idx="1214">
                  <c:v>22101.5</c:v>
                </c:pt>
                <c:pt idx="1215">
                  <c:v>22207.5</c:v>
                </c:pt>
                <c:pt idx="1216">
                  <c:v>22833.5</c:v>
                </c:pt>
                <c:pt idx="1217">
                  <c:v>24826.5</c:v>
                </c:pt>
                <c:pt idx="1218">
                  <c:v>27589.0</c:v>
                </c:pt>
                <c:pt idx="1219">
                  <c:v>27647.0</c:v>
                </c:pt>
                <c:pt idx="1220">
                  <c:v>27072.0</c:v>
                </c:pt>
                <c:pt idx="1221">
                  <c:v>25788.0</c:v>
                </c:pt>
                <c:pt idx="1222">
                  <c:v>23908.5</c:v>
                </c:pt>
                <c:pt idx="1223">
                  <c:v>21959.5</c:v>
                </c:pt>
                <c:pt idx="1224">
                  <c:v>20757.0</c:v>
                </c:pt>
                <c:pt idx="1225">
                  <c:v>20045.5</c:v>
                </c:pt>
                <c:pt idx="1226">
                  <c:v>19696.5</c:v>
                </c:pt>
                <c:pt idx="1227">
                  <c:v>19720.5</c:v>
                </c:pt>
                <c:pt idx="1228">
                  <c:v>20166.0</c:v>
                </c:pt>
                <c:pt idx="1229">
                  <c:v>21380.5</c:v>
                </c:pt>
                <c:pt idx="1230">
                  <c:v>23012.0</c:v>
                </c:pt>
                <c:pt idx="1231">
                  <c:v>24133.0</c:v>
                </c:pt>
                <c:pt idx="1232">
                  <c:v>25365.5</c:v>
                </c:pt>
                <c:pt idx="1233">
                  <c:v>26074.0</c:v>
                </c:pt>
                <c:pt idx="1234">
                  <c:v>26348.0</c:v>
                </c:pt>
                <c:pt idx="1235">
                  <c:v>26146.5</c:v>
                </c:pt>
                <c:pt idx="1236">
                  <c:v>25713.5</c:v>
                </c:pt>
                <c:pt idx="1237">
                  <c:v>25329.0</c:v>
                </c:pt>
                <c:pt idx="1238">
                  <c:v>25053.0</c:v>
                </c:pt>
                <c:pt idx="1239">
                  <c:v>24916.5</c:v>
                </c:pt>
                <c:pt idx="1240">
                  <c:v>25037.5</c:v>
                </c:pt>
                <c:pt idx="1241">
                  <c:v>26836.0</c:v>
                </c:pt>
                <c:pt idx="1242">
                  <c:v>29255.5</c:v>
                </c:pt>
                <c:pt idx="1243">
                  <c:v>29036.5</c:v>
                </c:pt>
                <c:pt idx="1244">
                  <c:v>28227.0</c:v>
                </c:pt>
                <c:pt idx="1245">
                  <c:v>26832.5</c:v>
                </c:pt>
                <c:pt idx="1246">
                  <c:v>24720.5</c:v>
                </c:pt>
                <c:pt idx="1247">
                  <c:v>22579.5</c:v>
                </c:pt>
                <c:pt idx="1248">
                  <c:v>21786.5</c:v>
                </c:pt>
                <c:pt idx="1249">
                  <c:v>21029.0</c:v>
                </c:pt>
                <c:pt idx="1250">
                  <c:v>20642.0</c:v>
                </c:pt>
                <c:pt idx="1251">
                  <c:v>20637.5</c:v>
                </c:pt>
                <c:pt idx="1252">
                  <c:v>21260.0</c:v>
                </c:pt>
                <c:pt idx="1253">
                  <c:v>23064.0</c:v>
                </c:pt>
                <c:pt idx="1254">
                  <c:v>25822.0</c:v>
                </c:pt>
                <c:pt idx="1255">
                  <c:v>27411.0</c:v>
                </c:pt>
                <c:pt idx="1256">
                  <c:v>27676.5</c:v>
                </c:pt>
                <c:pt idx="1257">
                  <c:v>27778.5</c:v>
                </c:pt>
                <c:pt idx="1258">
                  <c:v>27684.5</c:v>
                </c:pt>
                <c:pt idx="1259">
                  <c:v>27391.5</c:v>
                </c:pt>
                <c:pt idx="1260">
                  <c:v>27020.0</c:v>
                </c:pt>
                <c:pt idx="1261">
                  <c:v>26846.5</c:v>
                </c:pt>
                <c:pt idx="1262">
                  <c:v>26576.0</c:v>
                </c:pt>
                <c:pt idx="1263">
                  <c:v>26374.5</c:v>
                </c:pt>
                <c:pt idx="1264">
                  <c:v>26503.0</c:v>
                </c:pt>
                <c:pt idx="1265">
                  <c:v>28054.0</c:v>
                </c:pt>
                <c:pt idx="1266">
                  <c:v>30261.0</c:v>
                </c:pt>
                <c:pt idx="1267">
                  <c:v>30036.5</c:v>
                </c:pt>
                <c:pt idx="1268">
                  <c:v>29286.5</c:v>
                </c:pt>
                <c:pt idx="1269">
                  <c:v>27675.5</c:v>
                </c:pt>
                <c:pt idx="1270">
                  <c:v>25409.5</c:v>
                </c:pt>
                <c:pt idx="1271">
                  <c:v>23288.0</c:v>
                </c:pt>
                <c:pt idx="1272">
                  <c:v>21985.0</c:v>
                </c:pt>
                <c:pt idx="1273">
                  <c:v>21181.5</c:v>
                </c:pt>
                <c:pt idx="1274">
                  <c:v>20796.5</c:v>
                </c:pt>
                <c:pt idx="1275">
                  <c:v>20798.0</c:v>
                </c:pt>
                <c:pt idx="1276">
                  <c:v>21431.5</c:v>
                </c:pt>
                <c:pt idx="1277">
                  <c:v>23244.0</c:v>
                </c:pt>
                <c:pt idx="1278">
                  <c:v>26091.0</c:v>
                </c:pt>
                <c:pt idx="1279">
                  <c:v>27701.5</c:v>
                </c:pt>
                <c:pt idx="1280">
                  <c:v>28036.5</c:v>
                </c:pt>
                <c:pt idx="1281">
                  <c:v>28076.0</c:v>
                </c:pt>
                <c:pt idx="1282">
                  <c:v>28045.0</c:v>
                </c:pt>
                <c:pt idx="1283">
                  <c:v>27794.0</c:v>
                </c:pt>
                <c:pt idx="1284">
                  <c:v>27411.5</c:v>
                </c:pt>
                <c:pt idx="1285">
                  <c:v>27193.5</c:v>
                </c:pt>
                <c:pt idx="1286">
                  <c:v>26957.0</c:v>
                </c:pt>
                <c:pt idx="1287">
                  <c:v>26759.0</c:v>
                </c:pt>
                <c:pt idx="1288">
                  <c:v>26890.0</c:v>
                </c:pt>
                <c:pt idx="1289">
                  <c:v>28274.5</c:v>
                </c:pt>
                <c:pt idx="1290">
                  <c:v>30549.0</c:v>
                </c:pt>
                <c:pt idx="1291">
                  <c:v>30337.5</c:v>
                </c:pt>
                <c:pt idx="1292">
                  <c:v>29606.0</c:v>
                </c:pt>
                <c:pt idx="1293">
                  <c:v>28052.0</c:v>
                </c:pt>
                <c:pt idx="1294">
                  <c:v>25641.5</c:v>
                </c:pt>
                <c:pt idx="1295">
                  <c:v>23412.0</c:v>
                </c:pt>
                <c:pt idx="1296">
                  <c:v>21971.0</c:v>
                </c:pt>
                <c:pt idx="1297">
                  <c:v>21150.5</c:v>
                </c:pt>
                <c:pt idx="1298">
                  <c:v>20749.5</c:v>
                </c:pt>
                <c:pt idx="1299">
                  <c:v>20740.0</c:v>
                </c:pt>
                <c:pt idx="1300">
                  <c:v>21347.5</c:v>
                </c:pt>
                <c:pt idx="1301">
                  <c:v>23112.5</c:v>
                </c:pt>
                <c:pt idx="1302">
                  <c:v>25860.5</c:v>
                </c:pt>
                <c:pt idx="1303">
                  <c:v>27451.5</c:v>
                </c:pt>
                <c:pt idx="1304">
                  <c:v>27938.5</c:v>
                </c:pt>
                <c:pt idx="1305">
                  <c:v>28163.5</c:v>
                </c:pt>
                <c:pt idx="1306">
                  <c:v>28231.0</c:v>
                </c:pt>
                <c:pt idx="1307">
                  <c:v>28065.5</c:v>
                </c:pt>
                <c:pt idx="1308">
                  <c:v>27721.5</c:v>
                </c:pt>
                <c:pt idx="1309">
                  <c:v>27572.5</c:v>
                </c:pt>
                <c:pt idx="1310">
                  <c:v>27320.5</c:v>
                </c:pt>
                <c:pt idx="1311">
                  <c:v>27152.5</c:v>
                </c:pt>
                <c:pt idx="1312">
                  <c:v>27232.0</c:v>
                </c:pt>
                <c:pt idx="1313">
                  <c:v>28426.0</c:v>
                </c:pt>
                <c:pt idx="1314">
                  <c:v>30560.5</c:v>
                </c:pt>
                <c:pt idx="1315">
                  <c:v>30328.0</c:v>
                </c:pt>
                <c:pt idx="1316">
                  <c:v>29585.5</c:v>
                </c:pt>
                <c:pt idx="1317">
                  <c:v>28010.0</c:v>
                </c:pt>
                <c:pt idx="1318">
                  <c:v>25597.0</c:v>
                </c:pt>
                <c:pt idx="1319">
                  <c:v>23388.5</c:v>
                </c:pt>
                <c:pt idx="1320">
                  <c:v>21903.5</c:v>
                </c:pt>
                <c:pt idx="1321">
                  <c:v>21058.0</c:v>
                </c:pt>
                <c:pt idx="1322">
                  <c:v>20627.5</c:v>
                </c:pt>
                <c:pt idx="1323">
                  <c:v>20591.5</c:v>
                </c:pt>
                <c:pt idx="1324">
                  <c:v>21163.5</c:v>
                </c:pt>
                <c:pt idx="1325">
                  <c:v>22837.0</c:v>
                </c:pt>
                <c:pt idx="1326">
                  <c:v>25413.5</c:v>
                </c:pt>
                <c:pt idx="1327">
                  <c:v>27050.5</c:v>
                </c:pt>
                <c:pt idx="1328">
                  <c:v>27707.5</c:v>
                </c:pt>
                <c:pt idx="1329">
                  <c:v>28062.0</c:v>
                </c:pt>
                <c:pt idx="1330">
                  <c:v>28219.5</c:v>
                </c:pt>
                <c:pt idx="1331">
                  <c:v>27976.0</c:v>
                </c:pt>
                <c:pt idx="1332">
                  <c:v>27604.0</c:v>
                </c:pt>
                <c:pt idx="1333">
                  <c:v>27398.5</c:v>
                </c:pt>
                <c:pt idx="1334">
                  <c:v>27080.0</c:v>
                </c:pt>
                <c:pt idx="1335">
                  <c:v>26847.0</c:v>
                </c:pt>
                <c:pt idx="1336">
                  <c:v>26726.0</c:v>
                </c:pt>
                <c:pt idx="1337">
                  <c:v>27774.0</c:v>
                </c:pt>
                <c:pt idx="1338">
                  <c:v>29795.5</c:v>
                </c:pt>
                <c:pt idx="1339">
                  <c:v>29418.5</c:v>
                </c:pt>
                <c:pt idx="1340">
                  <c:v>28598.0</c:v>
                </c:pt>
                <c:pt idx="1341">
                  <c:v>27283.5</c:v>
                </c:pt>
                <c:pt idx="1342">
                  <c:v>25575.5</c:v>
                </c:pt>
                <c:pt idx="1343">
                  <c:v>23651.0</c:v>
                </c:pt>
                <c:pt idx="1344">
                  <c:v>22311.0</c:v>
                </c:pt>
                <c:pt idx="1345">
                  <c:v>21334.0</c:v>
                </c:pt>
                <c:pt idx="1346">
                  <c:v>20808.5</c:v>
                </c:pt>
                <c:pt idx="1347">
                  <c:v>20608.0</c:v>
                </c:pt>
                <c:pt idx="1348">
                  <c:v>20796.5</c:v>
                </c:pt>
                <c:pt idx="1349">
                  <c:v>21469.5</c:v>
                </c:pt>
                <c:pt idx="1350">
                  <c:v>22303.5</c:v>
                </c:pt>
                <c:pt idx="1351">
                  <c:v>23070.0</c:v>
                </c:pt>
                <c:pt idx="1352">
                  <c:v>24223.0</c:v>
                </c:pt>
                <c:pt idx="1353">
                  <c:v>24493.5</c:v>
                </c:pt>
                <c:pt idx="1354">
                  <c:v>24719.5</c:v>
                </c:pt>
                <c:pt idx="1355">
                  <c:v>24529.0</c:v>
                </c:pt>
                <c:pt idx="1356">
                  <c:v>24112.0</c:v>
                </c:pt>
                <c:pt idx="1357">
                  <c:v>23595.5</c:v>
                </c:pt>
                <c:pt idx="1358">
                  <c:v>23260.0</c:v>
                </c:pt>
                <c:pt idx="1359">
                  <c:v>23268.5</c:v>
                </c:pt>
                <c:pt idx="1360">
                  <c:v>23884.0</c:v>
                </c:pt>
                <c:pt idx="1361">
                  <c:v>25549.5</c:v>
                </c:pt>
                <c:pt idx="1362">
                  <c:v>28047.5</c:v>
                </c:pt>
                <c:pt idx="1363">
                  <c:v>27948.5</c:v>
                </c:pt>
                <c:pt idx="1364">
                  <c:v>27340.0</c:v>
                </c:pt>
                <c:pt idx="1365">
                  <c:v>26560.5</c:v>
                </c:pt>
                <c:pt idx="1366">
                  <c:v>25256.5</c:v>
                </c:pt>
                <c:pt idx="1367">
                  <c:v>23513.5</c:v>
                </c:pt>
                <c:pt idx="1368">
                  <c:v>21916.5</c:v>
                </c:pt>
                <c:pt idx="1369">
                  <c:v>21064.5</c:v>
                </c:pt>
                <c:pt idx="1370">
                  <c:v>20594.5</c:v>
                </c:pt>
                <c:pt idx="1371">
                  <c:v>20448.5</c:v>
                </c:pt>
                <c:pt idx="1372">
                  <c:v>20608.5</c:v>
                </c:pt>
                <c:pt idx="1373">
                  <c:v>21027.0</c:v>
                </c:pt>
                <c:pt idx="1374">
                  <c:v>21577.0</c:v>
                </c:pt>
                <c:pt idx="1375">
                  <c:v>22116.0</c:v>
                </c:pt>
                <c:pt idx="1376">
                  <c:v>22887.0</c:v>
                </c:pt>
                <c:pt idx="1377">
                  <c:v>23229.5</c:v>
                </c:pt>
                <c:pt idx="1378">
                  <c:v>23250.0</c:v>
                </c:pt>
                <c:pt idx="1379">
                  <c:v>23014.0</c:v>
                </c:pt>
                <c:pt idx="1380">
                  <c:v>22654.0</c:v>
                </c:pt>
                <c:pt idx="1381">
                  <c:v>22342.0</c:v>
                </c:pt>
                <c:pt idx="1382">
                  <c:v>22171.5</c:v>
                </c:pt>
                <c:pt idx="1383">
                  <c:v>22292.0</c:v>
                </c:pt>
                <c:pt idx="1384">
                  <c:v>22849.5</c:v>
                </c:pt>
                <c:pt idx="1385">
                  <c:v>24774.0</c:v>
                </c:pt>
                <c:pt idx="1386">
                  <c:v>27665.0</c:v>
                </c:pt>
                <c:pt idx="1387">
                  <c:v>27794.0</c:v>
                </c:pt>
                <c:pt idx="1388">
                  <c:v>27313.5</c:v>
                </c:pt>
                <c:pt idx="1389">
                  <c:v>26356.0</c:v>
                </c:pt>
                <c:pt idx="1390">
                  <c:v>24564.0</c:v>
                </c:pt>
                <c:pt idx="1391">
                  <c:v>22722.0</c:v>
                </c:pt>
                <c:pt idx="1392">
                  <c:v>21266.5</c:v>
                </c:pt>
                <c:pt idx="1393">
                  <c:v>20605.5</c:v>
                </c:pt>
                <c:pt idx="1394">
                  <c:v>20355.0</c:v>
                </c:pt>
                <c:pt idx="1395">
                  <c:v>20500.5</c:v>
                </c:pt>
                <c:pt idx="1396">
                  <c:v>21256.0</c:v>
                </c:pt>
                <c:pt idx="1397">
                  <c:v>23130.0</c:v>
                </c:pt>
                <c:pt idx="1398">
                  <c:v>25775.0</c:v>
                </c:pt>
                <c:pt idx="1399">
                  <c:v>27435.0</c:v>
                </c:pt>
                <c:pt idx="1400">
                  <c:v>27891.5</c:v>
                </c:pt>
                <c:pt idx="1401">
                  <c:v>27441.5</c:v>
                </c:pt>
                <c:pt idx="1402">
                  <c:v>27354.0</c:v>
                </c:pt>
                <c:pt idx="1403">
                  <c:v>27022.5</c:v>
                </c:pt>
                <c:pt idx="1404">
                  <c:v>26647.5</c:v>
                </c:pt>
                <c:pt idx="1405">
                  <c:v>26419.5</c:v>
                </c:pt>
                <c:pt idx="1406">
                  <c:v>26135.5</c:v>
                </c:pt>
                <c:pt idx="1407">
                  <c:v>25863.5</c:v>
                </c:pt>
                <c:pt idx="1408">
                  <c:v>25945.5</c:v>
                </c:pt>
                <c:pt idx="1409">
                  <c:v>27494.5</c:v>
                </c:pt>
                <c:pt idx="1410">
                  <c:v>30038.5</c:v>
                </c:pt>
                <c:pt idx="1411">
                  <c:v>29962.0</c:v>
                </c:pt>
                <c:pt idx="1412">
                  <c:v>29205.5</c:v>
                </c:pt>
                <c:pt idx="1413">
                  <c:v>27848.0</c:v>
                </c:pt>
                <c:pt idx="1414">
                  <c:v>25730.5</c:v>
                </c:pt>
                <c:pt idx="1415">
                  <c:v>23492.0</c:v>
                </c:pt>
                <c:pt idx="1416">
                  <c:v>21516.5</c:v>
                </c:pt>
                <c:pt idx="1417">
                  <c:v>20451.5</c:v>
                </c:pt>
                <c:pt idx="1418">
                  <c:v>20089.0</c:v>
                </c:pt>
                <c:pt idx="1419">
                  <c:v>20096.5</c:v>
                </c:pt>
                <c:pt idx="1420">
                  <c:v>20715.0</c:v>
                </c:pt>
                <c:pt idx="1421">
                  <c:v>22436.0</c:v>
                </c:pt>
                <c:pt idx="1422">
                  <c:v>25057.5</c:v>
                </c:pt>
                <c:pt idx="1423">
                  <c:v>26704.5</c:v>
                </c:pt>
                <c:pt idx="1424">
                  <c:v>27150.5</c:v>
                </c:pt>
                <c:pt idx="1425">
                  <c:v>27197.5</c:v>
                </c:pt>
                <c:pt idx="1426">
                  <c:v>27182.5</c:v>
                </c:pt>
                <c:pt idx="1427">
                  <c:v>26982.0</c:v>
                </c:pt>
                <c:pt idx="1428">
                  <c:v>26718.0</c:v>
                </c:pt>
                <c:pt idx="1429">
                  <c:v>26532.0</c:v>
                </c:pt>
                <c:pt idx="1430">
                  <c:v>26315.0</c:v>
                </c:pt>
                <c:pt idx="1431">
                  <c:v>26000.5</c:v>
                </c:pt>
                <c:pt idx="1432">
                  <c:v>25904.0</c:v>
                </c:pt>
                <c:pt idx="1433">
                  <c:v>27043.5</c:v>
                </c:pt>
                <c:pt idx="1434">
                  <c:v>29451.0</c:v>
                </c:pt>
                <c:pt idx="1435">
                  <c:v>29548.0</c:v>
                </c:pt>
                <c:pt idx="1436">
                  <c:v>28658.0</c:v>
                </c:pt>
                <c:pt idx="1437">
                  <c:v>27101.0</c:v>
                </c:pt>
                <c:pt idx="1438">
                  <c:v>24929.0</c:v>
                </c:pt>
                <c:pt idx="1439">
                  <c:v>22893.0</c:v>
                </c:pt>
                <c:pt idx="1440">
                  <c:v>21292.5</c:v>
                </c:pt>
                <c:pt idx="1441">
                  <c:v>20457.0</c:v>
                </c:pt>
                <c:pt idx="1442">
                  <c:v>20057.5</c:v>
                </c:pt>
                <c:pt idx="1443">
                  <c:v>19983.0</c:v>
                </c:pt>
                <c:pt idx="1444">
                  <c:v>20268.5</c:v>
                </c:pt>
                <c:pt idx="1445">
                  <c:v>21814.5</c:v>
                </c:pt>
                <c:pt idx="1446">
                  <c:v>24279.0</c:v>
                </c:pt>
                <c:pt idx="1447">
                  <c:v>25945.0</c:v>
                </c:pt>
                <c:pt idx="1448">
                  <c:v>26503.5</c:v>
                </c:pt>
                <c:pt idx="1449">
                  <c:v>26777.0</c:v>
                </c:pt>
                <c:pt idx="1450">
                  <c:v>27002.0</c:v>
                </c:pt>
                <c:pt idx="1451">
                  <c:v>26985.5</c:v>
                </c:pt>
                <c:pt idx="1452">
                  <c:v>26811.0</c:v>
                </c:pt>
                <c:pt idx="1453">
                  <c:v>26744.5</c:v>
                </c:pt>
                <c:pt idx="1454">
                  <c:v>26573.5</c:v>
                </c:pt>
                <c:pt idx="1455">
                  <c:v>26267.5</c:v>
                </c:pt>
                <c:pt idx="1456">
                  <c:v>26167.0</c:v>
                </c:pt>
                <c:pt idx="1457">
                  <c:v>27012.5</c:v>
                </c:pt>
                <c:pt idx="1458">
                  <c:v>29224.5</c:v>
                </c:pt>
                <c:pt idx="1459">
                  <c:v>29221.0</c:v>
                </c:pt>
                <c:pt idx="1460">
                  <c:v>28278.5</c:v>
                </c:pt>
                <c:pt idx="1461">
                  <c:v>26788.5</c:v>
                </c:pt>
                <c:pt idx="1462">
                  <c:v>24511.5</c:v>
                </c:pt>
                <c:pt idx="1463">
                  <c:v>22332.0</c:v>
                </c:pt>
                <c:pt idx="1464">
                  <c:v>21182.0</c:v>
                </c:pt>
                <c:pt idx="1465">
                  <c:v>20363.0</c:v>
                </c:pt>
                <c:pt idx="1466">
                  <c:v>19943.0</c:v>
                </c:pt>
                <c:pt idx="1467">
                  <c:v>19880.5</c:v>
                </c:pt>
                <c:pt idx="1468">
                  <c:v>20456.0</c:v>
                </c:pt>
                <c:pt idx="1469">
                  <c:v>22104.0</c:v>
                </c:pt>
                <c:pt idx="1470">
                  <c:v>24346.5</c:v>
                </c:pt>
                <c:pt idx="1471">
                  <c:v>25908.0</c:v>
                </c:pt>
                <c:pt idx="1472">
                  <c:v>26510.5</c:v>
                </c:pt>
                <c:pt idx="1473">
                  <c:v>26851.0</c:v>
                </c:pt>
                <c:pt idx="1474">
                  <c:v>27127.5</c:v>
                </c:pt>
                <c:pt idx="1475">
                  <c:v>27140.0</c:v>
                </c:pt>
                <c:pt idx="1476">
                  <c:v>26998.5</c:v>
                </c:pt>
                <c:pt idx="1477">
                  <c:v>26912.0</c:v>
                </c:pt>
                <c:pt idx="1478">
                  <c:v>26546.0</c:v>
                </c:pt>
                <c:pt idx="1479">
                  <c:v>26173.5</c:v>
                </c:pt>
                <c:pt idx="1480">
                  <c:v>26090.0</c:v>
                </c:pt>
                <c:pt idx="1481">
                  <c:v>26916.5</c:v>
                </c:pt>
                <c:pt idx="1482">
                  <c:v>29176.0</c:v>
                </c:pt>
                <c:pt idx="1483">
                  <c:v>29243.0</c:v>
                </c:pt>
                <c:pt idx="1484">
                  <c:v>28354.0</c:v>
                </c:pt>
                <c:pt idx="1485">
                  <c:v>26672.0</c:v>
                </c:pt>
                <c:pt idx="1486">
                  <c:v>24584.0</c:v>
                </c:pt>
                <c:pt idx="1487">
                  <c:v>22660.5</c:v>
                </c:pt>
                <c:pt idx="1488">
                  <c:v>21005.5</c:v>
                </c:pt>
                <c:pt idx="1489">
                  <c:v>20145.0</c:v>
                </c:pt>
                <c:pt idx="1490">
                  <c:v>19734.5</c:v>
                </c:pt>
                <c:pt idx="1491">
                  <c:v>19688.0</c:v>
                </c:pt>
                <c:pt idx="1492">
                  <c:v>20285.0</c:v>
                </c:pt>
                <c:pt idx="1493">
                  <c:v>21871.5</c:v>
                </c:pt>
                <c:pt idx="1494">
                  <c:v>23976.5</c:v>
                </c:pt>
                <c:pt idx="1495">
                  <c:v>25646.0</c:v>
                </c:pt>
                <c:pt idx="1496">
                  <c:v>26306.0</c:v>
                </c:pt>
                <c:pt idx="1497">
                  <c:v>26630.5</c:v>
                </c:pt>
                <c:pt idx="1498">
                  <c:v>26801.5</c:v>
                </c:pt>
                <c:pt idx="1499">
                  <c:v>26789.5</c:v>
                </c:pt>
                <c:pt idx="1500">
                  <c:v>26557.5</c:v>
                </c:pt>
                <c:pt idx="1501">
                  <c:v>26466.5</c:v>
                </c:pt>
                <c:pt idx="1502">
                  <c:v>26233.0</c:v>
                </c:pt>
                <c:pt idx="1503">
                  <c:v>25861.5</c:v>
                </c:pt>
                <c:pt idx="1504">
                  <c:v>25725.5</c:v>
                </c:pt>
                <c:pt idx="1505">
                  <c:v>26426.0</c:v>
                </c:pt>
                <c:pt idx="1506">
                  <c:v>28516.0</c:v>
                </c:pt>
                <c:pt idx="1507">
                  <c:v>28386.0</c:v>
                </c:pt>
                <c:pt idx="1508">
                  <c:v>27483.0</c:v>
                </c:pt>
                <c:pt idx="1509">
                  <c:v>26152.5</c:v>
                </c:pt>
                <c:pt idx="1510">
                  <c:v>24465.0</c:v>
                </c:pt>
                <c:pt idx="1511">
                  <c:v>22491.5</c:v>
                </c:pt>
                <c:pt idx="1512">
                  <c:v>20914.5</c:v>
                </c:pt>
                <c:pt idx="1513">
                  <c:v>20002.5</c:v>
                </c:pt>
                <c:pt idx="1514">
                  <c:v>19486.0</c:v>
                </c:pt>
                <c:pt idx="1515">
                  <c:v>19252.5</c:v>
                </c:pt>
                <c:pt idx="1516">
                  <c:v>19399.5</c:v>
                </c:pt>
                <c:pt idx="1517">
                  <c:v>19949.0</c:v>
                </c:pt>
                <c:pt idx="1518">
                  <c:v>20369.5</c:v>
                </c:pt>
                <c:pt idx="1519">
                  <c:v>21027.0</c:v>
                </c:pt>
                <c:pt idx="1520">
                  <c:v>22175.0</c:v>
                </c:pt>
                <c:pt idx="1521">
                  <c:v>23019.0</c:v>
                </c:pt>
                <c:pt idx="1522">
                  <c:v>23506.0</c:v>
                </c:pt>
                <c:pt idx="1523">
                  <c:v>23613.0</c:v>
                </c:pt>
                <c:pt idx="1524">
                  <c:v>23416.0</c:v>
                </c:pt>
                <c:pt idx="1525">
                  <c:v>23072.5</c:v>
                </c:pt>
                <c:pt idx="1526">
                  <c:v>22918.0</c:v>
                </c:pt>
                <c:pt idx="1527">
                  <c:v>22768.0</c:v>
                </c:pt>
                <c:pt idx="1528">
                  <c:v>22870.0</c:v>
                </c:pt>
                <c:pt idx="1529">
                  <c:v>23836.5</c:v>
                </c:pt>
                <c:pt idx="1530">
                  <c:v>26136.0</c:v>
                </c:pt>
                <c:pt idx="1531">
                  <c:v>26172.5</c:v>
                </c:pt>
                <c:pt idx="1532">
                  <c:v>25419.5</c:v>
                </c:pt>
                <c:pt idx="1533">
                  <c:v>24441.0</c:v>
                </c:pt>
                <c:pt idx="1534">
                  <c:v>23153.0</c:v>
                </c:pt>
                <c:pt idx="1535">
                  <c:v>21567.5</c:v>
                </c:pt>
                <c:pt idx="1536">
                  <c:v>20465.0</c:v>
                </c:pt>
                <c:pt idx="1537">
                  <c:v>19589.5</c:v>
                </c:pt>
                <c:pt idx="1538">
                  <c:v>19072.5</c:v>
                </c:pt>
                <c:pt idx="1539">
                  <c:v>18823.5</c:v>
                </c:pt>
                <c:pt idx="1540">
                  <c:v>18857.5</c:v>
                </c:pt>
                <c:pt idx="1541">
                  <c:v>19222.0</c:v>
                </c:pt>
                <c:pt idx="1542">
                  <c:v>19192.0</c:v>
                </c:pt>
                <c:pt idx="1543">
                  <c:v>19712.0</c:v>
                </c:pt>
                <c:pt idx="1544">
                  <c:v>20818.0</c:v>
                </c:pt>
                <c:pt idx="1545">
                  <c:v>21729.0</c:v>
                </c:pt>
                <c:pt idx="1546">
                  <c:v>22333.5</c:v>
                </c:pt>
                <c:pt idx="1547">
                  <c:v>22640.0</c:v>
                </c:pt>
                <c:pt idx="1548">
                  <c:v>22669.0</c:v>
                </c:pt>
                <c:pt idx="1549">
                  <c:v>22578.0</c:v>
                </c:pt>
                <c:pt idx="1550">
                  <c:v>22384.5</c:v>
                </c:pt>
                <c:pt idx="1551">
                  <c:v>22329.0</c:v>
                </c:pt>
                <c:pt idx="1552">
                  <c:v>22545.0</c:v>
                </c:pt>
                <c:pt idx="1553">
                  <c:v>23655.5</c:v>
                </c:pt>
                <c:pt idx="1554">
                  <c:v>26199.0</c:v>
                </c:pt>
                <c:pt idx="1555">
                  <c:v>26486.5</c:v>
                </c:pt>
                <c:pt idx="1556">
                  <c:v>25766.5</c:v>
                </c:pt>
                <c:pt idx="1557">
                  <c:v>24561.5</c:v>
                </c:pt>
                <c:pt idx="1558">
                  <c:v>22636.0</c:v>
                </c:pt>
                <c:pt idx="1559">
                  <c:v>21093.5</c:v>
                </c:pt>
                <c:pt idx="1560">
                  <c:v>19986.0</c:v>
                </c:pt>
                <c:pt idx="1561">
                  <c:v>19276.5</c:v>
                </c:pt>
                <c:pt idx="1562">
                  <c:v>18967.5</c:v>
                </c:pt>
                <c:pt idx="1563">
                  <c:v>19014.0</c:v>
                </c:pt>
                <c:pt idx="1564">
                  <c:v>19656.5</c:v>
                </c:pt>
                <c:pt idx="1565">
                  <c:v>21287.5</c:v>
                </c:pt>
                <c:pt idx="1566">
                  <c:v>23531.0</c:v>
                </c:pt>
                <c:pt idx="1567">
                  <c:v>25201.0</c:v>
                </c:pt>
                <c:pt idx="1568">
                  <c:v>25953.0</c:v>
                </c:pt>
                <c:pt idx="1569">
                  <c:v>26486.0</c:v>
                </c:pt>
                <c:pt idx="1570">
                  <c:v>26826.0</c:v>
                </c:pt>
                <c:pt idx="1571">
                  <c:v>26852.0</c:v>
                </c:pt>
                <c:pt idx="1572">
                  <c:v>26638.0</c:v>
                </c:pt>
                <c:pt idx="1573">
                  <c:v>26375.5</c:v>
                </c:pt>
                <c:pt idx="1574">
                  <c:v>26065.5</c:v>
                </c:pt>
                <c:pt idx="1575">
                  <c:v>25789.0</c:v>
                </c:pt>
                <c:pt idx="1576">
                  <c:v>25763.5</c:v>
                </c:pt>
                <c:pt idx="1577">
                  <c:v>26738.0</c:v>
                </c:pt>
                <c:pt idx="1578">
                  <c:v>29233.0</c:v>
                </c:pt>
                <c:pt idx="1579">
                  <c:v>29417.0</c:v>
                </c:pt>
                <c:pt idx="1580">
                  <c:v>28572.5</c:v>
                </c:pt>
                <c:pt idx="1581">
                  <c:v>27004.0</c:v>
                </c:pt>
                <c:pt idx="1582">
                  <c:v>24783.5</c:v>
                </c:pt>
                <c:pt idx="1583">
                  <c:v>22615.5</c:v>
                </c:pt>
                <c:pt idx="1584">
                  <c:v>21161.5</c:v>
                </c:pt>
                <c:pt idx="1585">
                  <c:v>20408.5</c:v>
                </c:pt>
                <c:pt idx="1586">
                  <c:v>20006.5</c:v>
                </c:pt>
                <c:pt idx="1587">
                  <c:v>20003.5</c:v>
                </c:pt>
                <c:pt idx="1588">
                  <c:v>20629.5</c:v>
                </c:pt>
                <c:pt idx="1589">
                  <c:v>22393.0</c:v>
                </c:pt>
                <c:pt idx="1590">
                  <c:v>24838.0</c:v>
                </c:pt>
                <c:pt idx="1591">
                  <c:v>26387.0</c:v>
                </c:pt>
                <c:pt idx="1592">
                  <c:v>26918.0</c:v>
                </c:pt>
                <c:pt idx="1593">
                  <c:v>27152.5</c:v>
                </c:pt>
                <c:pt idx="1594">
                  <c:v>27402.0</c:v>
                </c:pt>
                <c:pt idx="1595">
                  <c:v>27423.5</c:v>
                </c:pt>
                <c:pt idx="1596">
                  <c:v>27345.5</c:v>
                </c:pt>
                <c:pt idx="1597">
                  <c:v>27306.0</c:v>
                </c:pt>
                <c:pt idx="1598">
                  <c:v>27080.0</c:v>
                </c:pt>
                <c:pt idx="1599">
                  <c:v>26642.5</c:v>
                </c:pt>
                <c:pt idx="1600">
                  <c:v>26406.0</c:v>
                </c:pt>
                <c:pt idx="1601">
                  <c:v>27097.0</c:v>
                </c:pt>
                <c:pt idx="1602">
                  <c:v>29455.5</c:v>
                </c:pt>
                <c:pt idx="1603">
                  <c:v>29557.0</c:v>
                </c:pt>
                <c:pt idx="1604">
                  <c:v>28759.0</c:v>
                </c:pt>
                <c:pt idx="1605">
                  <c:v>27238.5</c:v>
                </c:pt>
                <c:pt idx="1606">
                  <c:v>24801.0</c:v>
                </c:pt>
                <c:pt idx="1607">
                  <c:v>22599.5</c:v>
                </c:pt>
                <c:pt idx="1608">
                  <c:v>21191.5</c:v>
                </c:pt>
                <c:pt idx="1609">
                  <c:v>20338.0</c:v>
                </c:pt>
                <c:pt idx="1610">
                  <c:v>19895.0</c:v>
                </c:pt>
                <c:pt idx="1611">
                  <c:v>19857.0</c:v>
                </c:pt>
                <c:pt idx="1612">
                  <c:v>20308.0</c:v>
                </c:pt>
                <c:pt idx="1613">
                  <c:v>21939.0</c:v>
                </c:pt>
                <c:pt idx="1614">
                  <c:v>24174.5</c:v>
                </c:pt>
                <c:pt idx="1615">
                  <c:v>25883.0</c:v>
                </c:pt>
                <c:pt idx="1616">
                  <c:v>26450.0</c:v>
                </c:pt>
                <c:pt idx="1617">
                  <c:v>26821.5</c:v>
                </c:pt>
                <c:pt idx="1618">
                  <c:v>27217.5</c:v>
                </c:pt>
                <c:pt idx="1619">
                  <c:v>27359.5</c:v>
                </c:pt>
                <c:pt idx="1620">
                  <c:v>27379.0</c:v>
                </c:pt>
                <c:pt idx="1621">
                  <c:v>27440.5</c:v>
                </c:pt>
                <c:pt idx="1622">
                  <c:v>27356.5</c:v>
                </c:pt>
                <c:pt idx="1623">
                  <c:v>27100.0</c:v>
                </c:pt>
                <c:pt idx="1624">
                  <c:v>26900.5</c:v>
                </c:pt>
                <c:pt idx="1625">
                  <c:v>27515.5</c:v>
                </c:pt>
                <c:pt idx="1626">
                  <c:v>29749.0</c:v>
                </c:pt>
                <c:pt idx="1627">
                  <c:v>29718.0</c:v>
                </c:pt>
                <c:pt idx="1628">
                  <c:v>28763.0</c:v>
                </c:pt>
                <c:pt idx="1629">
                  <c:v>26857.0</c:v>
                </c:pt>
                <c:pt idx="1630">
                  <c:v>24497.0</c:v>
                </c:pt>
                <c:pt idx="1631">
                  <c:v>22363.0</c:v>
                </c:pt>
                <c:pt idx="1632">
                  <c:v>21048.0</c:v>
                </c:pt>
                <c:pt idx="1633">
                  <c:v>20252.0</c:v>
                </c:pt>
                <c:pt idx="1634">
                  <c:v>19802.5</c:v>
                </c:pt>
                <c:pt idx="1635">
                  <c:v>19757.5</c:v>
                </c:pt>
                <c:pt idx="1636">
                  <c:v>20312.0</c:v>
                </c:pt>
                <c:pt idx="1637">
                  <c:v>21735.0</c:v>
                </c:pt>
                <c:pt idx="1638">
                  <c:v>23845.0</c:v>
                </c:pt>
                <c:pt idx="1639">
                  <c:v>25521.5</c:v>
                </c:pt>
                <c:pt idx="1640">
                  <c:v>26201.5</c:v>
                </c:pt>
                <c:pt idx="1641">
                  <c:v>26680.0</c:v>
                </c:pt>
                <c:pt idx="1642">
                  <c:v>27148.5</c:v>
                </c:pt>
                <c:pt idx="1643">
                  <c:v>27356.5</c:v>
                </c:pt>
                <c:pt idx="1644">
                  <c:v>27418.5</c:v>
                </c:pt>
                <c:pt idx="1645">
                  <c:v>27445.5</c:v>
                </c:pt>
                <c:pt idx="1646">
                  <c:v>27365.0</c:v>
                </c:pt>
                <c:pt idx="1647">
                  <c:v>27048.5</c:v>
                </c:pt>
                <c:pt idx="1648">
                  <c:v>26786.0</c:v>
                </c:pt>
                <c:pt idx="1649">
                  <c:v>27241.0</c:v>
                </c:pt>
                <c:pt idx="1650">
                  <c:v>29189.5</c:v>
                </c:pt>
                <c:pt idx="1651">
                  <c:v>29115.5</c:v>
                </c:pt>
                <c:pt idx="1652">
                  <c:v>28224.0</c:v>
                </c:pt>
                <c:pt idx="1653">
                  <c:v>26463.5</c:v>
                </c:pt>
                <c:pt idx="1654">
                  <c:v>24247.5</c:v>
                </c:pt>
                <c:pt idx="1655">
                  <c:v>22362.0</c:v>
                </c:pt>
                <c:pt idx="1656">
                  <c:v>21145.0</c:v>
                </c:pt>
                <c:pt idx="1657">
                  <c:v>20369.5</c:v>
                </c:pt>
                <c:pt idx="1658">
                  <c:v>19923.0</c:v>
                </c:pt>
                <c:pt idx="1659">
                  <c:v>19876.0</c:v>
                </c:pt>
                <c:pt idx="1660">
                  <c:v>20420.5</c:v>
                </c:pt>
                <c:pt idx="1661">
                  <c:v>22010.5</c:v>
                </c:pt>
                <c:pt idx="1662">
                  <c:v>24058.5</c:v>
                </c:pt>
                <c:pt idx="1663">
                  <c:v>25500.0</c:v>
                </c:pt>
                <c:pt idx="1664">
                  <c:v>26137.5</c:v>
                </c:pt>
                <c:pt idx="1665">
                  <c:v>26606.0</c:v>
                </c:pt>
                <c:pt idx="1666">
                  <c:v>26942.5</c:v>
                </c:pt>
                <c:pt idx="1667">
                  <c:v>27046.0</c:v>
                </c:pt>
                <c:pt idx="1668">
                  <c:v>26951.0</c:v>
                </c:pt>
                <c:pt idx="1669">
                  <c:v>26929.5</c:v>
                </c:pt>
                <c:pt idx="1670">
                  <c:v>26734.0</c:v>
                </c:pt>
                <c:pt idx="1671">
                  <c:v>26385.0</c:v>
                </c:pt>
                <c:pt idx="1672">
                  <c:v>25972.5</c:v>
                </c:pt>
                <c:pt idx="1673">
                  <c:v>26407.0</c:v>
                </c:pt>
                <c:pt idx="1674">
                  <c:v>28334.5</c:v>
                </c:pt>
                <c:pt idx="1675">
                  <c:v>28210.5</c:v>
                </c:pt>
                <c:pt idx="1676">
                  <c:v>27379.0</c:v>
                </c:pt>
                <c:pt idx="1677">
                  <c:v>26273.5</c:v>
                </c:pt>
                <c:pt idx="1678">
                  <c:v>24609.5</c:v>
                </c:pt>
                <c:pt idx="1679">
                  <c:v>22680.5</c:v>
                </c:pt>
                <c:pt idx="1680">
                  <c:v>21237.5</c:v>
                </c:pt>
                <c:pt idx="1681">
                  <c:v>20334.0</c:v>
                </c:pt>
                <c:pt idx="1682">
                  <c:v>19795.5</c:v>
                </c:pt>
                <c:pt idx="1683">
                  <c:v>19591.0</c:v>
                </c:pt>
                <c:pt idx="1684">
                  <c:v>19748.0</c:v>
                </c:pt>
                <c:pt idx="1685">
                  <c:v>20408.0</c:v>
                </c:pt>
                <c:pt idx="1686">
                  <c:v>20737.5</c:v>
                </c:pt>
                <c:pt idx="1687">
                  <c:v>21502.0</c:v>
                </c:pt>
                <c:pt idx="1688">
                  <c:v>22573.0</c:v>
                </c:pt>
                <c:pt idx="1689">
                  <c:v>23363.0</c:v>
                </c:pt>
                <c:pt idx="1690">
                  <c:v>23811.5</c:v>
                </c:pt>
                <c:pt idx="1691">
                  <c:v>23797.5</c:v>
                </c:pt>
                <c:pt idx="1692">
                  <c:v>23536.0</c:v>
                </c:pt>
                <c:pt idx="1693">
                  <c:v>23256.0</c:v>
                </c:pt>
                <c:pt idx="1694">
                  <c:v>22995.5</c:v>
                </c:pt>
                <c:pt idx="1695">
                  <c:v>22803.5</c:v>
                </c:pt>
                <c:pt idx="1696">
                  <c:v>22744.0</c:v>
                </c:pt>
                <c:pt idx="1697">
                  <c:v>23649.5</c:v>
                </c:pt>
                <c:pt idx="1698">
                  <c:v>26045.5</c:v>
                </c:pt>
                <c:pt idx="1699">
                  <c:v>26202.0</c:v>
                </c:pt>
                <c:pt idx="1700">
                  <c:v>25561.5</c:v>
                </c:pt>
                <c:pt idx="1701">
                  <c:v>24757.0</c:v>
                </c:pt>
                <c:pt idx="1702">
                  <c:v>23435.5</c:v>
                </c:pt>
                <c:pt idx="1703">
                  <c:v>21809.5</c:v>
                </c:pt>
                <c:pt idx="1704">
                  <c:v>21082.5</c:v>
                </c:pt>
                <c:pt idx="1705">
                  <c:v>20090.5</c:v>
                </c:pt>
                <c:pt idx="1706">
                  <c:v>19239.0</c:v>
                </c:pt>
                <c:pt idx="1707">
                  <c:v>19190.5</c:v>
                </c:pt>
                <c:pt idx="1708">
                  <c:v>19463.0</c:v>
                </c:pt>
                <c:pt idx="1709">
                  <c:v>20214.0</c:v>
                </c:pt>
                <c:pt idx="1710">
                  <c:v>20859.0</c:v>
                </c:pt>
                <c:pt idx="1711">
                  <c:v>21796.5</c:v>
                </c:pt>
                <c:pt idx="1712">
                  <c:v>22636.0</c:v>
                </c:pt>
                <c:pt idx="1713">
                  <c:v>23245.0</c:v>
                </c:pt>
                <c:pt idx="1714">
                  <c:v>23347.5</c:v>
                </c:pt>
                <c:pt idx="1715">
                  <c:v>23346.5</c:v>
                </c:pt>
                <c:pt idx="1716">
                  <c:v>23267.5</c:v>
                </c:pt>
                <c:pt idx="1717">
                  <c:v>23194.5</c:v>
                </c:pt>
                <c:pt idx="1718">
                  <c:v>23130.0</c:v>
                </c:pt>
                <c:pt idx="1719">
                  <c:v>23096.0</c:v>
                </c:pt>
                <c:pt idx="1720">
                  <c:v>23257.5</c:v>
                </c:pt>
                <c:pt idx="1721">
                  <c:v>23629.5</c:v>
                </c:pt>
                <c:pt idx="1722">
                  <c:v>25963.5</c:v>
                </c:pt>
                <c:pt idx="1723">
                  <c:v>26421.5</c:v>
                </c:pt>
                <c:pt idx="1724">
                  <c:v>25472.5</c:v>
                </c:pt>
                <c:pt idx="1725">
                  <c:v>23649.0</c:v>
                </c:pt>
                <c:pt idx="1726">
                  <c:v>21801.5</c:v>
                </c:pt>
                <c:pt idx="1727">
                  <c:v>20374.5</c:v>
                </c:pt>
                <c:pt idx="1728">
                  <c:v>19535.0</c:v>
                </c:pt>
                <c:pt idx="1729">
                  <c:v>19144.0</c:v>
                </c:pt>
                <c:pt idx="1730">
                  <c:v>19138.0</c:v>
                </c:pt>
                <c:pt idx="1731">
                  <c:v>19637.0</c:v>
                </c:pt>
                <c:pt idx="1732">
                  <c:v>21139.5</c:v>
                </c:pt>
                <c:pt idx="1733">
                  <c:v>23684.5</c:v>
                </c:pt>
                <c:pt idx="1734">
                  <c:v>25504.5</c:v>
                </c:pt>
                <c:pt idx="1735">
                  <c:v>26138.0</c:v>
                </c:pt>
                <c:pt idx="1736">
                  <c:v>26839.5</c:v>
                </c:pt>
                <c:pt idx="1737">
                  <c:v>27501.5</c:v>
                </c:pt>
                <c:pt idx="1738">
                  <c:v>27731.5</c:v>
                </c:pt>
                <c:pt idx="1739">
                  <c:v>27769.0</c:v>
                </c:pt>
                <c:pt idx="1740">
                  <c:v>27909.0</c:v>
                </c:pt>
                <c:pt idx="1741">
                  <c:v>27721.0</c:v>
                </c:pt>
                <c:pt idx="1742">
                  <c:v>27378.0</c:v>
                </c:pt>
                <c:pt idx="1743">
                  <c:v>26864.5</c:v>
                </c:pt>
                <c:pt idx="1744">
                  <c:v>26529.0</c:v>
                </c:pt>
                <c:pt idx="1745">
                  <c:v>26520.5</c:v>
                </c:pt>
                <c:pt idx="1746">
                  <c:v>28607.0</c:v>
                </c:pt>
                <c:pt idx="1747">
                  <c:v>28777.5</c:v>
                </c:pt>
                <c:pt idx="1748">
                  <c:v>27541.0</c:v>
                </c:pt>
                <c:pt idx="1749">
                  <c:v>25390.5</c:v>
                </c:pt>
                <c:pt idx="1750">
                  <c:v>23027.5</c:v>
                </c:pt>
                <c:pt idx="1751">
                  <c:v>21435.5</c:v>
                </c:pt>
                <c:pt idx="1752">
                  <c:v>20485.0</c:v>
                </c:pt>
                <c:pt idx="1753">
                  <c:v>19910.0</c:v>
                </c:pt>
                <c:pt idx="1754">
                  <c:v>19839.0</c:v>
                </c:pt>
                <c:pt idx="1755">
                  <c:v>20252.5</c:v>
                </c:pt>
                <c:pt idx="1756">
                  <c:v>21716.0</c:v>
                </c:pt>
                <c:pt idx="1757">
                  <c:v>24536.5</c:v>
                </c:pt>
                <c:pt idx="1758">
                  <c:v>26278.5</c:v>
                </c:pt>
                <c:pt idx="1759">
                  <c:v>26934.0</c:v>
                </c:pt>
                <c:pt idx="1760">
                  <c:v>27625.0</c:v>
                </c:pt>
                <c:pt idx="1761">
                  <c:v>28229.5</c:v>
                </c:pt>
                <c:pt idx="1762">
                  <c:v>28567.0</c:v>
                </c:pt>
                <c:pt idx="1763">
                  <c:v>28689.0</c:v>
                </c:pt>
                <c:pt idx="1764">
                  <c:v>28892.5</c:v>
                </c:pt>
                <c:pt idx="1765">
                  <c:v>28843.0</c:v>
                </c:pt>
                <c:pt idx="1766">
                  <c:v>28581.0</c:v>
                </c:pt>
                <c:pt idx="1767">
                  <c:v>28268.5</c:v>
                </c:pt>
                <c:pt idx="1768">
                  <c:v>27759.0</c:v>
                </c:pt>
                <c:pt idx="1769">
                  <c:v>27550.5</c:v>
                </c:pt>
                <c:pt idx="1770">
                  <c:v>29534.0</c:v>
                </c:pt>
                <c:pt idx="1771">
                  <c:v>29686.0</c:v>
                </c:pt>
                <c:pt idx="1772">
                  <c:v>28083.5</c:v>
                </c:pt>
                <c:pt idx="1773">
                  <c:v>25563.5</c:v>
                </c:pt>
                <c:pt idx="1774">
                  <c:v>23174.0</c:v>
                </c:pt>
                <c:pt idx="1775">
                  <c:v>21523.5</c:v>
                </c:pt>
                <c:pt idx="1776">
                  <c:v>20530.0</c:v>
                </c:pt>
                <c:pt idx="1777">
                  <c:v>19997.0</c:v>
                </c:pt>
                <c:pt idx="1778">
                  <c:v>19861.0</c:v>
                </c:pt>
                <c:pt idx="1779">
                  <c:v>20267.0</c:v>
                </c:pt>
                <c:pt idx="1780">
                  <c:v>21699.5</c:v>
                </c:pt>
                <c:pt idx="1781">
                  <c:v>24263.0</c:v>
                </c:pt>
                <c:pt idx="1782">
                  <c:v>25951.0</c:v>
                </c:pt>
                <c:pt idx="1783">
                  <c:v>26633.0</c:v>
                </c:pt>
                <c:pt idx="1784">
                  <c:v>27335.5</c:v>
                </c:pt>
                <c:pt idx="1785">
                  <c:v>27981.5</c:v>
                </c:pt>
                <c:pt idx="1786">
                  <c:v>28184.0</c:v>
                </c:pt>
                <c:pt idx="1787">
                  <c:v>28199.0</c:v>
                </c:pt>
                <c:pt idx="1788">
                  <c:v>28271.5</c:v>
                </c:pt>
                <c:pt idx="1789">
                  <c:v>28139.5</c:v>
                </c:pt>
                <c:pt idx="1790">
                  <c:v>27740.5</c:v>
                </c:pt>
                <c:pt idx="1791">
                  <c:v>27131.5</c:v>
                </c:pt>
                <c:pt idx="1792">
                  <c:v>26845.0</c:v>
                </c:pt>
                <c:pt idx="1793">
                  <c:v>26831.0</c:v>
                </c:pt>
                <c:pt idx="1794">
                  <c:v>28835.0</c:v>
                </c:pt>
                <c:pt idx="1795">
                  <c:v>29020.5</c:v>
                </c:pt>
                <c:pt idx="1796">
                  <c:v>27792.5</c:v>
                </c:pt>
                <c:pt idx="1797">
                  <c:v>25627.5</c:v>
                </c:pt>
                <c:pt idx="1798">
                  <c:v>23375.0</c:v>
                </c:pt>
                <c:pt idx="1799">
                  <c:v>21687.0</c:v>
                </c:pt>
                <c:pt idx="1800">
                  <c:v>20727.0</c:v>
                </c:pt>
                <c:pt idx="1801">
                  <c:v>20204.5</c:v>
                </c:pt>
                <c:pt idx="1802">
                  <c:v>20093.0</c:v>
                </c:pt>
                <c:pt idx="1803">
                  <c:v>20553.5</c:v>
                </c:pt>
                <c:pt idx="1804">
                  <c:v>22024.0</c:v>
                </c:pt>
                <c:pt idx="1805">
                  <c:v>24620.0</c:v>
                </c:pt>
                <c:pt idx="1806">
                  <c:v>26042.0</c:v>
                </c:pt>
                <c:pt idx="1807">
                  <c:v>26613.5</c:v>
                </c:pt>
                <c:pt idx="1808">
                  <c:v>27110.5</c:v>
                </c:pt>
                <c:pt idx="1809">
                  <c:v>27521.5</c:v>
                </c:pt>
                <c:pt idx="1810">
                  <c:v>27585.5</c:v>
                </c:pt>
                <c:pt idx="1811">
                  <c:v>27530.5</c:v>
                </c:pt>
                <c:pt idx="1812">
                  <c:v>27551.5</c:v>
                </c:pt>
                <c:pt idx="1813">
                  <c:v>27351.0</c:v>
                </c:pt>
                <c:pt idx="1814">
                  <c:v>26951.5</c:v>
                </c:pt>
                <c:pt idx="1815">
                  <c:v>26635.5</c:v>
                </c:pt>
                <c:pt idx="1816">
                  <c:v>26413.0</c:v>
                </c:pt>
                <c:pt idx="1817">
                  <c:v>26544.0</c:v>
                </c:pt>
                <c:pt idx="1818">
                  <c:v>28649.5</c:v>
                </c:pt>
                <c:pt idx="1819">
                  <c:v>28887.0</c:v>
                </c:pt>
                <c:pt idx="1820">
                  <c:v>27677.0</c:v>
                </c:pt>
                <c:pt idx="1821">
                  <c:v>25544.0</c:v>
                </c:pt>
                <c:pt idx="1822">
                  <c:v>23219.5</c:v>
                </c:pt>
                <c:pt idx="1823">
                  <c:v>21680.0</c:v>
                </c:pt>
                <c:pt idx="1824">
                  <c:v>20733.5</c:v>
                </c:pt>
                <c:pt idx="1825">
                  <c:v>20220.0</c:v>
                </c:pt>
                <c:pt idx="1826">
                  <c:v>20085.5</c:v>
                </c:pt>
                <c:pt idx="1827">
                  <c:v>20566.5</c:v>
                </c:pt>
                <c:pt idx="1828">
                  <c:v>22019.0</c:v>
                </c:pt>
                <c:pt idx="1829">
                  <c:v>24736.0</c:v>
                </c:pt>
                <c:pt idx="1830">
                  <c:v>26235.0</c:v>
                </c:pt>
                <c:pt idx="1831">
                  <c:v>26741.0</c:v>
                </c:pt>
                <c:pt idx="1832">
                  <c:v>27149.0</c:v>
                </c:pt>
                <c:pt idx="1833">
                  <c:v>27467.5</c:v>
                </c:pt>
                <c:pt idx="1834">
                  <c:v>27425.0</c:v>
                </c:pt>
                <c:pt idx="1835">
                  <c:v>27160.0</c:v>
                </c:pt>
                <c:pt idx="1836">
                  <c:v>27097.5</c:v>
                </c:pt>
                <c:pt idx="1837">
                  <c:v>26831.0</c:v>
                </c:pt>
                <c:pt idx="1838">
                  <c:v>26294.0</c:v>
                </c:pt>
                <c:pt idx="1839">
                  <c:v>26006.5</c:v>
                </c:pt>
                <c:pt idx="1840">
                  <c:v>25710.5</c:v>
                </c:pt>
                <c:pt idx="1841">
                  <c:v>25737.0</c:v>
                </c:pt>
                <c:pt idx="1842">
                  <c:v>27617.0</c:v>
                </c:pt>
                <c:pt idx="1843">
                  <c:v>27820.5</c:v>
                </c:pt>
                <c:pt idx="1844">
                  <c:v>26955.0</c:v>
                </c:pt>
                <c:pt idx="1845">
                  <c:v>25193.0</c:v>
                </c:pt>
                <c:pt idx="1846">
                  <c:v>23118.5</c:v>
                </c:pt>
                <c:pt idx="1847">
                  <c:v>21801.0</c:v>
                </c:pt>
                <c:pt idx="1848">
                  <c:v>20740.5</c:v>
                </c:pt>
                <c:pt idx="1849">
                  <c:v>20102.0</c:v>
                </c:pt>
                <c:pt idx="1850">
                  <c:v>19833.5</c:v>
                </c:pt>
                <c:pt idx="1851">
                  <c:v>19864.0</c:v>
                </c:pt>
                <c:pt idx="1852">
                  <c:v>20318.5</c:v>
                </c:pt>
                <c:pt idx="1853">
                  <c:v>21116.0</c:v>
                </c:pt>
                <c:pt idx="1854">
                  <c:v>21759.5</c:v>
                </c:pt>
                <c:pt idx="1855">
                  <c:v>22910.0</c:v>
                </c:pt>
                <c:pt idx="1856">
                  <c:v>23753.5</c:v>
                </c:pt>
                <c:pt idx="1857">
                  <c:v>24147.5</c:v>
                </c:pt>
                <c:pt idx="1858">
                  <c:v>24095.0</c:v>
                </c:pt>
                <c:pt idx="1859">
                  <c:v>23738.0</c:v>
                </c:pt>
                <c:pt idx="1860">
                  <c:v>23357.5</c:v>
                </c:pt>
                <c:pt idx="1861">
                  <c:v>23081.5</c:v>
                </c:pt>
                <c:pt idx="1862">
                  <c:v>22885.5</c:v>
                </c:pt>
                <c:pt idx="1863">
                  <c:v>22929.0</c:v>
                </c:pt>
                <c:pt idx="1864">
                  <c:v>23311.0</c:v>
                </c:pt>
                <c:pt idx="1865">
                  <c:v>23741.0</c:v>
                </c:pt>
                <c:pt idx="1866">
                  <c:v>25839.5</c:v>
                </c:pt>
                <c:pt idx="1867">
                  <c:v>26304.5</c:v>
                </c:pt>
                <c:pt idx="1868">
                  <c:v>25737.0</c:v>
                </c:pt>
                <c:pt idx="1869">
                  <c:v>24345.5</c:v>
                </c:pt>
                <c:pt idx="1870">
                  <c:v>22529.5</c:v>
                </c:pt>
                <c:pt idx="1871">
                  <c:v>21417.5</c:v>
                </c:pt>
                <c:pt idx="1872">
                  <c:v>20326.5</c:v>
                </c:pt>
                <c:pt idx="1873">
                  <c:v>19665.5</c:v>
                </c:pt>
                <c:pt idx="1874">
                  <c:v>19395.0</c:v>
                </c:pt>
                <c:pt idx="1875">
                  <c:v>19333.0</c:v>
                </c:pt>
                <c:pt idx="1876">
                  <c:v>19567.5</c:v>
                </c:pt>
                <c:pt idx="1877">
                  <c:v>20036.5</c:v>
                </c:pt>
                <c:pt idx="1878">
                  <c:v>20784.0</c:v>
                </c:pt>
                <c:pt idx="1879">
                  <c:v>21804.5</c:v>
                </c:pt>
                <c:pt idx="1880">
                  <c:v>22711.0</c:v>
                </c:pt>
                <c:pt idx="1881">
                  <c:v>23235.0</c:v>
                </c:pt>
                <c:pt idx="1882">
                  <c:v>23394.0</c:v>
                </c:pt>
                <c:pt idx="1883">
                  <c:v>23342.5</c:v>
                </c:pt>
                <c:pt idx="1884">
                  <c:v>23110.0</c:v>
                </c:pt>
                <c:pt idx="1885">
                  <c:v>22950.0</c:v>
                </c:pt>
                <c:pt idx="1886">
                  <c:v>22988.5</c:v>
                </c:pt>
                <c:pt idx="1887">
                  <c:v>23273.0</c:v>
                </c:pt>
                <c:pt idx="1888">
                  <c:v>23989.0</c:v>
                </c:pt>
                <c:pt idx="1889">
                  <c:v>24692.5</c:v>
                </c:pt>
                <c:pt idx="1890">
                  <c:v>27020.0</c:v>
                </c:pt>
                <c:pt idx="1891">
                  <c:v>27449.0</c:v>
                </c:pt>
                <c:pt idx="1892">
                  <c:v>26471.0</c:v>
                </c:pt>
                <c:pt idx="1893">
                  <c:v>24441.0</c:v>
                </c:pt>
                <c:pt idx="1894">
                  <c:v>22196.5</c:v>
                </c:pt>
                <c:pt idx="1895">
                  <c:v>20755.5</c:v>
                </c:pt>
                <c:pt idx="1896">
                  <c:v>20045.5</c:v>
                </c:pt>
                <c:pt idx="1897">
                  <c:v>19615.5</c:v>
                </c:pt>
                <c:pt idx="1898">
                  <c:v>19624.5</c:v>
                </c:pt>
                <c:pt idx="1899">
                  <c:v>20220.5</c:v>
                </c:pt>
                <c:pt idx="1900">
                  <c:v>21770.5</c:v>
                </c:pt>
                <c:pt idx="1901">
                  <c:v>24411.0</c:v>
                </c:pt>
                <c:pt idx="1902">
                  <c:v>26131.5</c:v>
                </c:pt>
                <c:pt idx="1903">
                  <c:v>26859.0</c:v>
                </c:pt>
                <c:pt idx="1904">
                  <c:v>27307.0</c:v>
                </c:pt>
                <c:pt idx="1905">
                  <c:v>27561.5</c:v>
                </c:pt>
                <c:pt idx="1906">
                  <c:v>27542.0</c:v>
                </c:pt>
                <c:pt idx="1907">
                  <c:v>27255.5</c:v>
                </c:pt>
                <c:pt idx="1908">
                  <c:v>27044.0</c:v>
                </c:pt>
                <c:pt idx="1909">
                  <c:v>26756.0</c:v>
                </c:pt>
                <c:pt idx="1910">
                  <c:v>26460.0</c:v>
                </c:pt>
                <c:pt idx="1911">
                  <c:v>26293.0</c:v>
                </c:pt>
                <c:pt idx="1912">
                  <c:v>26438.5</c:v>
                </c:pt>
                <c:pt idx="1913">
                  <c:v>26974.0</c:v>
                </c:pt>
                <c:pt idx="1914">
                  <c:v>28942.5</c:v>
                </c:pt>
                <c:pt idx="1915">
                  <c:v>29121.5</c:v>
                </c:pt>
                <c:pt idx="1916">
                  <c:v>27909.0</c:v>
                </c:pt>
                <c:pt idx="1917">
                  <c:v>25691.0</c:v>
                </c:pt>
                <c:pt idx="1918">
                  <c:v>23319.5</c:v>
                </c:pt>
                <c:pt idx="1919">
                  <c:v>21644.0</c:v>
                </c:pt>
                <c:pt idx="1920">
                  <c:v>20620.0</c:v>
                </c:pt>
                <c:pt idx="1921">
                  <c:v>20110.5</c:v>
                </c:pt>
                <c:pt idx="1922">
                  <c:v>20029.0</c:v>
                </c:pt>
                <c:pt idx="1923">
                  <c:v>20561.5</c:v>
                </c:pt>
                <c:pt idx="1924">
                  <c:v>22146.5</c:v>
                </c:pt>
                <c:pt idx="1925">
                  <c:v>25066.5</c:v>
                </c:pt>
                <c:pt idx="1926">
                  <c:v>26857.0</c:v>
                </c:pt>
                <c:pt idx="1927">
                  <c:v>27191.5</c:v>
                </c:pt>
                <c:pt idx="1928">
                  <c:v>27497.5</c:v>
                </c:pt>
                <c:pt idx="1929">
                  <c:v>27543.5</c:v>
                </c:pt>
                <c:pt idx="1930">
                  <c:v>27467.5</c:v>
                </c:pt>
                <c:pt idx="1931">
                  <c:v>27236.5</c:v>
                </c:pt>
                <c:pt idx="1932">
                  <c:v>27099.5</c:v>
                </c:pt>
                <c:pt idx="1933">
                  <c:v>26791.5</c:v>
                </c:pt>
                <c:pt idx="1934">
                  <c:v>26476.5</c:v>
                </c:pt>
                <c:pt idx="1935">
                  <c:v>26407.5</c:v>
                </c:pt>
                <c:pt idx="1936">
                  <c:v>26386.5</c:v>
                </c:pt>
                <c:pt idx="1937">
                  <c:v>26863.5</c:v>
                </c:pt>
                <c:pt idx="1938">
                  <c:v>28804.5</c:v>
                </c:pt>
                <c:pt idx="1939">
                  <c:v>28959.0</c:v>
                </c:pt>
                <c:pt idx="1940">
                  <c:v>27567.0</c:v>
                </c:pt>
                <c:pt idx="1941">
                  <c:v>25257.0</c:v>
                </c:pt>
                <c:pt idx="1942">
                  <c:v>22887.0</c:v>
                </c:pt>
                <c:pt idx="1943">
                  <c:v>21704.5</c:v>
                </c:pt>
                <c:pt idx="1944">
                  <c:v>20753.0</c:v>
                </c:pt>
                <c:pt idx="1945">
                  <c:v>20228.5</c:v>
                </c:pt>
                <c:pt idx="1946">
                  <c:v>20114.5</c:v>
                </c:pt>
                <c:pt idx="1947">
                  <c:v>20591.5</c:v>
                </c:pt>
                <c:pt idx="1948">
                  <c:v>22110.0</c:v>
                </c:pt>
                <c:pt idx="1949">
                  <c:v>24851.0</c:v>
                </c:pt>
                <c:pt idx="1950">
                  <c:v>26567.0</c:v>
                </c:pt>
                <c:pt idx="1951">
                  <c:v>26900.0</c:v>
                </c:pt>
                <c:pt idx="1952">
                  <c:v>27240.0</c:v>
                </c:pt>
                <c:pt idx="1953">
                  <c:v>27476.5</c:v>
                </c:pt>
                <c:pt idx="1954">
                  <c:v>27409.0</c:v>
                </c:pt>
                <c:pt idx="1955">
                  <c:v>27212.0</c:v>
                </c:pt>
                <c:pt idx="1956">
                  <c:v>27077.0</c:v>
                </c:pt>
                <c:pt idx="1957">
                  <c:v>26847.5</c:v>
                </c:pt>
                <c:pt idx="1958">
                  <c:v>26537.5</c:v>
                </c:pt>
                <c:pt idx="1959">
                  <c:v>26264.5</c:v>
                </c:pt>
                <c:pt idx="1960">
                  <c:v>26248.5</c:v>
                </c:pt>
                <c:pt idx="1961">
                  <c:v>26665.0</c:v>
                </c:pt>
                <c:pt idx="1962">
                  <c:v>28509.0</c:v>
                </c:pt>
                <c:pt idx="1963">
                  <c:v>28735.0</c:v>
                </c:pt>
                <c:pt idx="1964">
                  <c:v>27519.5</c:v>
                </c:pt>
                <c:pt idx="1965">
                  <c:v>25352.0</c:v>
                </c:pt>
                <c:pt idx="1966">
                  <c:v>23024.5</c:v>
                </c:pt>
                <c:pt idx="1967">
                  <c:v>21658.0</c:v>
                </c:pt>
                <c:pt idx="1968">
                  <c:v>20705.5</c:v>
                </c:pt>
                <c:pt idx="1969">
                  <c:v>20157.5</c:v>
                </c:pt>
                <c:pt idx="1970">
                  <c:v>20029.5</c:v>
                </c:pt>
                <c:pt idx="1971">
                  <c:v>20540.0</c:v>
                </c:pt>
                <c:pt idx="1972">
                  <c:v>21954.0</c:v>
                </c:pt>
                <c:pt idx="1973">
                  <c:v>24597.0</c:v>
                </c:pt>
                <c:pt idx="1974">
                  <c:v>26304.5</c:v>
                </c:pt>
                <c:pt idx="1975">
                  <c:v>26774.0</c:v>
                </c:pt>
                <c:pt idx="1976">
                  <c:v>27130.0</c:v>
                </c:pt>
                <c:pt idx="1977">
                  <c:v>27373.5</c:v>
                </c:pt>
                <c:pt idx="1978">
                  <c:v>27256.0</c:v>
                </c:pt>
                <c:pt idx="1979">
                  <c:v>27033.0</c:v>
                </c:pt>
                <c:pt idx="1980">
                  <c:v>26886.5</c:v>
                </c:pt>
                <c:pt idx="1981">
                  <c:v>26623.5</c:v>
                </c:pt>
                <c:pt idx="1982">
                  <c:v>26284.5</c:v>
                </c:pt>
                <c:pt idx="1983">
                  <c:v>26183.0</c:v>
                </c:pt>
                <c:pt idx="1984">
                  <c:v>26085.5</c:v>
                </c:pt>
                <c:pt idx="1985">
                  <c:v>26447.0</c:v>
                </c:pt>
                <c:pt idx="1986">
                  <c:v>28283.0</c:v>
                </c:pt>
                <c:pt idx="1987">
                  <c:v>28623.5</c:v>
                </c:pt>
                <c:pt idx="1988">
                  <c:v>27345.0</c:v>
                </c:pt>
                <c:pt idx="1989">
                  <c:v>25223.0</c:v>
                </c:pt>
                <c:pt idx="1990">
                  <c:v>23134.5</c:v>
                </c:pt>
                <c:pt idx="1991">
                  <c:v>21428.0</c:v>
                </c:pt>
                <c:pt idx="1992">
                  <c:v>20430.47</c:v>
                </c:pt>
                <c:pt idx="1993">
                  <c:v>20014.91999999998</c:v>
                </c:pt>
                <c:pt idx="1994">
                  <c:v>19870.84999999998</c:v>
                </c:pt>
                <c:pt idx="1995">
                  <c:v>20246.98000000001</c:v>
                </c:pt>
                <c:pt idx="1996">
                  <c:v>21633.57</c:v>
                </c:pt>
                <c:pt idx="1997">
                  <c:v>24244.09</c:v>
                </c:pt>
                <c:pt idx="1998">
                  <c:v>25995.60999999999</c:v>
                </c:pt>
                <c:pt idx="1999">
                  <c:v>26618.60999999999</c:v>
                </c:pt>
                <c:pt idx="2000">
                  <c:v>26999.36</c:v>
                </c:pt>
                <c:pt idx="2001">
                  <c:v>27157.82999999999</c:v>
                </c:pt>
                <c:pt idx="2002">
                  <c:v>26954.64999999999</c:v>
                </c:pt>
                <c:pt idx="2003">
                  <c:v>26620.82999999999</c:v>
                </c:pt>
                <c:pt idx="2004">
                  <c:v>26374.60999999999</c:v>
                </c:pt>
                <c:pt idx="2005">
                  <c:v>25856.52</c:v>
                </c:pt>
                <c:pt idx="2006">
                  <c:v>25344.76000000001</c:v>
                </c:pt>
                <c:pt idx="2007">
                  <c:v>24889.60999999999</c:v>
                </c:pt>
                <c:pt idx="2008">
                  <c:v>24831.14</c:v>
                </c:pt>
                <c:pt idx="2009">
                  <c:v>25115.36</c:v>
                </c:pt>
                <c:pt idx="2010">
                  <c:v>26689.14999999999</c:v>
                </c:pt>
                <c:pt idx="2011">
                  <c:v>26991.86</c:v>
                </c:pt>
                <c:pt idx="2012">
                  <c:v>25988.12</c:v>
                </c:pt>
                <c:pt idx="2013">
                  <c:v>24429.22</c:v>
                </c:pt>
                <c:pt idx="2014">
                  <c:v>22597.1</c:v>
                </c:pt>
                <c:pt idx="2015">
                  <c:v>21422.05</c:v>
                </c:pt>
                <c:pt idx="2016">
                  <c:v>20406.99000000002</c:v>
                </c:pt>
                <c:pt idx="2017">
                  <c:v>19930.21</c:v>
                </c:pt>
                <c:pt idx="2018">
                  <c:v>19700.64999999999</c:v>
                </c:pt>
                <c:pt idx="2019">
                  <c:v>19780.64999999999</c:v>
                </c:pt>
                <c:pt idx="2020">
                  <c:v>20294.30999999999</c:v>
                </c:pt>
                <c:pt idx="2021">
                  <c:v>21247.19</c:v>
                </c:pt>
                <c:pt idx="2022">
                  <c:v>21914.7</c:v>
                </c:pt>
                <c:pt idx="2023">
                  <c:v>22906.93</c:v>
                </c:pt>
                <c:pt idx="2024">
                  <c:v>23698.71</c:v>
                </c:pt>
                <c:pt idx="2025">
                  <c:v>24086.4</c:v>
                </c:pt>
                <c:pt idx="2026">
                  <c:v>24041.06</c:v>
                </c:pt>
                <c:pt idx="2027">
                  <c:v>23739.27</c:v>
                </c:pt>
                <c:pt idx="2028">
                  <c:v>23339.35</c:v>
                </c:pt>
                <c:pt idx="2029">
                  <c:v>22975.96000000001</c:v>
                </c:pt>
                <c:pt idx="2030">
                  <c:v>22768.41</c:v>
                </c:pt>
                <c:pt idx="2031">
                  <c:v>22780.39</c:v>
                </c:pt>
                <c:pt idx="2032">
                  <c:v>23145.82</c:v>
                </c:pt>
                <c:pt idx="2033">
                  <c:v>23990.24000000002</c:v>
                </c:pt>
                <c:pt idx="2034">
                  <c:v>25664.68</c:v>
                </c:pt>
                <c:pt idx="2035">
                  <c:v>26100.41</c:v>
                </c:pt>
                <c:pt idx="2036">
                  <c:v>25262.21</c:v>
                </c:pt>
                <c:pt idx="2037">
                  <c:v>23728.49</c:v>
                </c:pt>
                <c:pt idx="2038">
                  <c:v>22101.64</c:v>
                </c:pt>
                <c:pt idx="2039">
                  <c:v>20721.79</c:v>
                </c:pt>
                <c:pt idx="2040">
                  <c:v>19828.09999999998</c:v>
                </c:pt>
                <c:pt idx="2041">
                  <c:v>19389.7</c:v>
                </c:pt>
                <c:pt idx="2042">
                  <c:v>19125.94000000001</c:v>
                </c:pt>
                <c:pt idx="2043">
                  <c:v>19116.96000000001</c:v>
                </c:pt>
                <c:pt idx="2044">
                  <c:v>19472.12999999999</c:v>
                </c:pt>
                <c:pt idx="2045">
                  <c:v>20091.97</c:v>
                </c:pt>
                <c:pt idx="2046">
                  <c:v>20502.77</c:v>
                </c:pt>
                <c:pt idx="2047">
                  <c:v>21561.72</c:v>
                </c:pt>
                <c:pt idx="2048">
                  <c:v>22381.54</c:v>
                </c:pt>
                <c:pt idx="2049">
                  <c:v>22692.27</c:v>
                </c:pt>
                <c:pt idx="2050">
                  <c:v>22782.62999999999</c:v>
                </c:pt>
                <c:pt idx="2051">
                  <c:v>22746.92000000001</c:v>
                </c:pt>
                <c:pt idx="2052">
                  <c:v>22569.29</c:v>
                </c:pt>
                <c:pt idx="2053">
                  <c:v>22325.86</c:v>
                </c:pt>
                <c:pt idx="2054">
                  <c:v>22225.18</c:v>
                </c:pt>
                <c:pt idx="2055">
                  <c:v>22218.85</c:v>
                </c:pt>
                <c:pt idx="2056">
                  <c:v>22711.59</c:v>
                </c:pt>
                <c:pt idx="2057">
                  <c:v>23528.26000000001</c:v>
                </c:pt>
                <c:pt idx="2058">
                  <c:v>25547.62999999999</c:v>
                </c:pt>
                <c:pt idx="2059">
                  <c:v>26185.72</c:v>
                </c:pt>
                <c:pt idx="2060">
                  <c:v>25071.67</c:v>
                </c:pt>
                <c:pt idx="2061">
                  <c:v>23301.52</c:v>
                </c:pt>
                <c:pt idx="2062">
                  <c:v>21449.78000000001</c:v>
                </c:pt>
                <c:pt idx="2063">
                  <c:v>19888.09</c:v>
                </c:pt>
                <c:pt idx="2064">
                  <c:v>19124.4</c:v>
                </c:pt>
                <c:pt idx="2065">
                  <c:v>18755.56</c:v>
                </c:pt>
                <c:pt idx="2066">
                  <c:v>18693.57</c:v>
                </c:pt>
                <c:pt idx="2067">
                  <c:v>19309.41</c:v>
                </c:pt>
                <c:pt idx="2068">
                  <c:v>20911.60999999999</c:v>
                </c:pt>
                <c:pt idx="2069">
                  <c:v>23568.63999999985</c:v>
                </c:pt>
                <c:pt idx="2070">
                  <c:v>25342.09</c:v>
                </c:pt>
                <c:pt idx="2071">
                  <c:v>26124.91</c:v>
                </c:pt>
                <c:pt idx="2072">
                  <c:v>26565.0</c:v>
                </c:pt>
                <c:pt idx="2073">
                  <c:v>26773.86</c:v>
                </c:pt>
                <c:pt idx="2074">
                  <c:v>26790.42000000001</c:v>
                </c:pt>
                <c:pt idx="2075">
                  <c:v>26777.2</c:v>
                </c:pt>
                <c:pt idx="2076">
                  <c:v>26695.07</c:v>
                </c:pt>
                <c:pt idx="2077">
                  <c:v>26415.60999999999</c:v>
                </c:pt>
                <c:pt idx="2078">
                  <c:v>26049.14999999999</c:v>
                </c:pt>
                <c:pt idx="2079">
                  <c:v>25631.2</c:v>
                </c:pt>
                <c:pt idx="2080">
                  <c:v>25488.67</c:v>
                </c:pt>
                <c:pt idx="2081">
                  <c:v>25744.23</c:v>
                </c:pt>
                <c:pt idx="2082">
                  <c:v>27729.68</c:v>
                </c:pt>
                <c:pt idx="2083">
                  <c:v>28085.93</c:v>
                </c:pt>
                <c:pt idx="2084">
                  <c:v>26690.12999999999</c:v>
                </c:pt>
                <c:pt idx="2085">
                  <c:v>24503.19</c:v>
                </c:pt>
                <c:pt idx="2086">
                  <c:v>22302.37</c:v>
                </c:pt>
                <c:pt idx="2087">
                  <c:v>21136.45</c:v>
                </c:pt>
                <c:pt idx="2088">
                  <c:v>20209.62</c:v>
                </c:pt>
                <c:pt idx="2089">
                  <c:v>19711.82999999999</c:v>
                </c:pt>
                <c:pt idx="2090">
                  <c:v>19540.87</c:v>
                </c:pt>
                <c:pt idx="2091">
                  <c:v>20086.64999999999</c:v>
                </c:pt>
                <c:pt idx="2092">
                  <c:v>21602.91</c:v>
                </c:pt>
                <c:pt idx="2093">
                  <c:v>24221.59999999998</c:v>
                </c:pt>
                <c:pt idx="2094">
                  <c:v>25643.42000000001</c:v>
                </c:pt>
                <c:pt idx="2095">
                  <c:v>26328.51</c:v>
                </c:pt>
                <c:pt idx="2096">
                  <c:v>26794.69</c:v>
                </c:pt>
                <c:pt idx="2097">
                  <c:v>27115.38</c:v>
                </c:pt>
                <c:pt idx="2098">
                  <c:v>27285.28000000001</c:v>
                </c:pt>
                <c:pt idx="2099">
                  <c:v>27424.68</c:v>
                </c:pt>
                <c:pt idx="2100">
                  <c:v>27559.73</c:v>
                </c:pt>
                <c:pt idx="2101">
                  <c:v>27467.91</c:v>
                </c:pt>
                <c:pt idx="2102">
                  <c:v>27206.05</c:v>
                </c:pt>
                <c:pt idx="2103">
                  <c:v>26777.1</c:v>
                </c:pt>
                <c:pt idx="2104">
                  <c:v>26382.07</c:v>
                </c:pt>
                <c:pt idx="2105">
                  <c:v>26170.03</c:v>
                </c:pt>
                <c:pt idx="2106">
                  <c:v>28042.95</c:v>
                </c:pt>
                <c:pt idx="2107">
                  <c:v>28527.80999999999</c:v>
                </c:pt>
                <c:pt idx="2108">
                  <c:v>27160.98000000001</c:v>
                </c:pt>
                <c:pt idx="2109">
                  <c:v>24890.25</c:v>
                </c:pt>
                <c:pt idx="2110">
                  <c:v>22558.56</c:v>
                </c:pt>
                <c:pt idx="2111">
                  <c:v>21045.07</c:v>
                </c:pt>
                <c:pt idx="2112">
                  <c:v>20041.48000000001</c:v>
                </c:pt>
                <c:pt idx="2113">
                  <c:v>19472.34</c:v>
                </c:pt>
                <c:pt idx="2114">
                  <c:v>19314.02</c:v>
                </c:pt>
                <c:pt idx="2115">
                  <c:v>19822.74000000002</c:v>
                </c:pt>
                <c:pt idx="2116">
                  <c:v>21211.05</c:v>
                </c:pt>
                <c:pt idx="2117">
                  <c:v>23776.6</c:v>
                </c:pt>
                <c:pt idx="2118">
                  <c:v>25152.68</c:v>
                </c:pt>
                <c:pt idx="2119">
                  <c:v>25920.17</c:v>
                </c:pt>
                <c:pt idx="2120">
                  <c:v>26529.07</c:v>
                </c:pt>
                <c:pt idx="2121">
                  <c:v>27223.11999999985</c:v>
                </c:pt>
                <c:pt idx="2122">
                  <c:v>27734.79</c:v>
                </c:pt>
                <c:pt idx="2123">
                  <c:v>28055.73</c:v>
                </c:pt>
                <c:pt idx="2124">
                  <c:v>28443.07</c:v>
                </c:pt>
                <c:pt idx="2125">
                  <c:v>28290.12</c:v>
                </c:pt>
                <c:pt idx="2126">
                  <c:v>28159.52</c:v>
                </c:pt>
                <c:pt idx="2127">
                  <c:v>27968.84</c:v>
                </c:pt>
                <c:pt idx="2128">
                  <c:v>27443.73</c:v>
                </c:pt>
                <c:pt idx="2129">
                  <c:v>26935.11999999985</c:v>
                </c:pt>
                <c:pt idx="2130">
                  <c:v>28521.74</c:v>
                </c:pt>
                <c:pt idx="2131">
                  <c:v>29024.47</c:v>
                </c:pt>
                <c:pt idx="2132">
                  <c:v>27683.60999999999</c:v>
                </c:pt>
                <c:pt idx="2133">
                  <c:v>25447.28000000001</c:v>
                </c:pt>
                <c:pt idx="2134">
                  <c:v>23194.22</c:v>
                </c:pt>
                <c:pt idx="2135">
                  <c:v>21409.07</c:v>
                </c:pt>
                <c:pt idx="2136">
                  <c:v>20383.62</c:v>
                </c:pt>
                <c:pt idx="2137">
                  <c:v>19741.82</c:v>
                </c:pt>
                <c:pt idx="2138">
                  <c:v>19513.41</c:v>
                </c:pt>
                <c:pt idx="2139">
                  <c:v>19980.72</c:v>
                </c:pt>
                <c:pt idx="2140">
                  <c:v>21307.47</c:v>
                </c:pt>
                <c:pt idx="2141">
                  <c:v>23951.88</c:v>
                </c:pt>
                <c:pt idx="2142">
                  <c:v>25430.6</c:v>
                </c:pt>
                <c:pt idx="2143">
                  <c:v>26335.17</c:v>
                </c:pt>
                <c:pt idx="2144">
                  <c:v>27130.63999999985</c:v>
                </c:pt>
                <c:pt idx="2145">
                  <c:v>27981.01</c:v>
                </c:pt>
                <c:pt idx="2146">
                  <c:v>28634.73</c:v>
                </c:pt>
                <c:pt idx="2147">
                  <c:v>29052.12</c:v>
                </c:pt>
                <c:pt idx="2148">
                  <c:v>29631.07</c:v>
                </c:pt>
                <c:pt idx="2149">
                  <c:v>29885.2</c:v>
                </c:pt>
                <c:pt idx="2150">
                  <c:v>29884.99</c:v>
                </c:pt>
                <c:pt idx="2151">
                  <c:v>29441.47</c:v>
                </c:pt>
                <c:pt idx="2152">
                  <c:v>28794.76000000001</c:v>
                </c:pt>
                <c:pt idx="2153">
                  <c:v>28048.26000000001</c:v>
                </c:pt>
                <c:pt idx="2154">
                  <c:v>29293.46000000001</c:v>
                </c:pt>
                <c:pt idx="2155">
                  <c:v>29679.32999999999</c:v>
                </c:pt>
                <c:pt idx="2156">
                  <c:v>28246.46000000001</c:v>
                </c:pt>
                <c:pt idx="2157">
                  <c:v>25799.32</c:v>
                </c:pt>
                <c:pt idx="2158">
                  <c:v>23453.64999999999</c:v>
                </c:pt>
                <c:pt idx="2159">
                  <c:v>21898.30999999999</c:v>
                </c:pt>
                <c:pt idx="2160">
                  <c:v>20876.09999999998</c:v>
                </c:pt>
                <c:pt idx="2161">
                  <c:v>20182.9</c:v>
                </c:pt>
                <c:pt idx="2162">
                  <c:v>19904.95</c:v>
                </c:pt>
                <c:pt idx="2163">
                  <c:v>20242.77</c:v>
                </c:pt>
                <c:pt idx="2164">
                  <c:v>21430.7</c:v>
                </c:pt>
                <c:pt idx="2165">
                  <c:v>23687.53</c:v>
                </c:pt>
                <c:pt idx="2166">
                  <c:v>25136.18</c:v>
                </c:pt>
                <c:pt idx="2167">
                  <c:v>26217.94000000001</c:v>
                </c:pt>
                <c:pt idx="2168">
                  <c:v>27152.32</c:v>
                </c:pt>
                <c:pt idx="2169">
                  <c:v>28071.18</c:v>
                </c:pt>
                <c:pt idx="2170">
                  <c:v>28678.4</c:v>
                </c:pt>
                <c:pt idx="2171">
                  <c:v>29007.01</c:v>
                </c:pt>
                <c:pt idx="2172">
                  <c:v>29474.85</c:v>
                </c:pt>
                <c:pt idx="2173">
                  <c:v>29586.53</c:v>
                </c:pt>
                <c:pt idx="2174">
                  <c:v>29467.34</c:v>
                </c:pt>
                <c:pt idx="2175">
                  <c:v>28896.96000000001</c:v>
                </c:pt>
                <c:pt idx="2176">
                  <c:v>28154.45</c:v>
                </c:pt>
                <c:pt idx="2177">
                  <c:v>27463.80999999999</c:v>
                </c:pt>
                <c:pt idx="2178">
                  <c:v>28181.38</c:v>
                </c:pt>
                <c:pt idx="2179">
                  <c:v>28471.99</c:v>
                </c:pt>
                <c:pt idx="2180">
                  <c:v>27237.54</c:v>
                </c:pt>
                <c:pt idx="2181">
                  <c:v>25392.21</c:v>
                </c:pt>
                <c:pt idx="2182">
                  <c:v>23396.30999999999</c:v>
                </c:pt>
                <c:pt idx="2183">
                  <c:v>21863.68</c:v>
                </c:pt>
                <c:pt idx="2184">
                  <c:v>20693.58000000002</c:v>
                </c:pt>
                <c:pt idx="2185">
                  <c:v>19991.02</c:v>
                </c:pt>
                <c:pt idx="2186">
                  <c:v>19592.50999999998</c:v>
                </c:pt>
                <c:pt idx="2187">
                  <c:v>19492.53</c:v>
                </c:pt>
                <c:pt idx="2188">
                  <c:v>19876.89</c:v>
                </c:pt>
                <c:pt idx="2189">
                  <c:v>20383.84999999998</c:v>
                </c:pt>
                <c:pt idx="2190">
                  <c:v>20990.03</c:v>
                </c:pt>
                <c:pt idx="2191">
                  <c:v>22477.23</c:v>
                </c:pt>
                <c:pt idx="2192">
                  <c:v>23627.52</c:v>
                </c:pt>
                <c:pt idx="2193">
                  <c:v>24255.7</c:v>
                </c:pt>
                <c:pt idx="2194">
                  <c:v>24409.14</c:v>
                </c:pt>
                <c:pt idx="2195">
                  <c:v>24398.18</c:v>
                </c:pt>
                <c:pt idx="2196">
                  <c:v>24147.60999999999</c:v>
                </c:pt>
                <c:pt idx="2197">
                  <c:v>23828.03</c:v>
                </c:pt>
                <c:pt idx="2198">
                  <c:v>23607.80999999999</c:v>
                </c:pt>
                <c:pt idx="2199">
                  <c:v>23435.96000000001</c:v>
                </c:pt>
                <c:pt idx="2200">
                  <c:v>23399.45</c:v>
                </c:pt>
                <c:pt idx="2201">
                  <c:v>23648.6</c:v>
                </c:pt>
                <c:pt idx="2202">
                  <c:v>24819.67</c:v>
                </c:pt>
                <c:pt idx="2203">
                  <c:v>25260.19</c:v>
                </c:pt>
                <c:pt idx="2204">
                  <c:v>24323.91999999998</c:v>
                </c:pt>
                <c:pt idx="2205">
                  <c:v>23056.42000000001</c:v>
                </c:pt>
                <c:pt idx="2206">
                  <c:v>21710.37</c:v>
                </c:pt>
                <c:pt idx="2207">
                  <c:v>20983.48000000001</c:v>
                </c:pt>
                <c:pt idx="2208">
                  <c:v>19978.03</c:v>
                </c:pt>
                <c:pt idx="2209">
                  <c:v>19397.4</c:v>
                </c:pt>
                <c:pt idx="2210">
                  <c:v>19085.12999999999</c:v>
                </c:pt>
                <c:pt idx="2211">
                  <c:v>18971.2</c:v>
                </c:pt>
                <c:pt idx="2212">
                  <c:v>19269.84999999998</c:v>
                </c:pt>
                <c:pt idx="2213">
                  <c:v>19738.72</c:v>
                </c:pt>
                <c:pt idx="2214">
                  <c:v>19703.04</c:v>
                </c:pt>
                <c:pt idx="2215">
                  <c:v>20701.28000000001</c:v>
                </c:pt>
                <c:pt idx="2216">
                  <c:v>21566.97</c:v>
                </c:pt>
                <c:pt idx="2217">
                  <c:v>22071.55</c:v>
                </c:pt>
                <c:pt idx="2218">
                  <c:v>22203.80999999999</c:v>
                </c:pt>
                <c:pt idx="2219">
                  <c:v>22260.93</c:v>
                </c:pt>
                <c:pt idx="2220">
                  <c:v>22018.87</c:v>
                </c:pt>
                <c:pt idx="2221">
                  <c:v>21909.2</c:v>
                </c:pt>
                <c:pt idx="2222">
                  <c:v>21905.44000000001</c:v>
                </c:pt>
                <c:pt idx="2223">
                  <c:v>21969.54</c:v>
                </c:pt>
                <c:pt idx="2224">
                  <c:v>22297.24</c:v>
                </c:pt>
                <c:pt idx="2225">
                  <c:v>23163.46000000001</c:v>
                </c:pt>
                <c:pt idx="2226">
                  <c:v>24997.11999999985</c:v>
                </c:pt>
                <c:pt idx="2227">
                  <c:v>25836.57</c:v>
                </c:pt>
                <c:pt idx="2228">
                  <c:v>25069.44000000001</c:v>
                </c:pt>
                <c:pt idx="2229">
                  <c:v>23380.98000000001</c:v>
                </c:pt>
                <c:pt idx="2230">
                  <c:v>21474.27</c:v>
                </c:pt>
                <c:pt idx="2231">
                  <c:v>19848.99000000002</c:v>
                </c:pt>
                <c:pt idx="2232">
                  <c:v>19086.05</c:v>
                </c:pt>
                <c:pt idx="2233">
                  <c:v>18679.52</c:v>
                </c:pt>
                <c:pt idx="2234">
                  <c:v>18674.04</c:v>
                </c:pt>
                <c:pt idx="2235">
                  <c:v>19184.59</c:v>
                </c:pt>
                <c:pt idx="2236">
                  <c:v>20559.88</c:v>
                </c:pt>
                <c:pt idx="2237">
                  <c:v>22723.09</c:v>
                </c:pt>
                <c:pt idx="2238">
                  <c:v>24263.94000000001</c:v>
                </c:pt>
                <c:pt idx="2239">
                  <c:v>25102.9</c:v>
                </c:pt>
                <c:pt idx="2240">
                  <c:v>25817.36</c:v>
                </c:pt>
                <c:pt idx="2241">
                  <c:v>26493.82</c:v>
                </c:pt>
                <c:pt idx="2242">
                  <c:v>26833.30999999999</c:v>
                </c:pt>
                <c:pt idx="2243">
                  <c:v>27103.41</c:v>
                </c:pt>
                <c:pt idx="2244">
                  <c:v>27291.59</c:v>
                </c:pt>
                <c:pt idx="2245">
                  <c:v>27321.59</c:v>
                </c:pt>
                <c:pt idx="2246">
                  <c:v>27198.79</c:v>
                </c:pt>
                <c:pt idx="2247">
                  <c:v>27005.55</c:v>
                </c:pt>
                <c:pt idx="2248">
                  <c:v>26635.55</c:v>
                </c:pt>
                <c:pt idx="2249">
                  <c:v>26600.77</c:v>
                </c:pt>
                <c:pt idx="2250">
                  <c:v>28028.49</c:v>
                </c:pt>
                <c:pt idx="2251">
                  <c:v>28761.09</c:v>
                </c:pt>
                <c:pt idx="2252">
                  <c:v>27498.56</c:v>
                </c:pt>
                <c:pt idx="2253">
                  <c:v>25191.98000000001</c:v>
                </c:pt>
                <c:pt idx="2254">
                  <c:v>22766.56</c:v>
                </c:pt>
                <c:pt idx="2255">
                  <c:v>21093.99</c:v>
                </c:pt>
                <c:pt idx="2256">
                  <c:v>20112.16999999998</c:v>
                </c:pt>
                <c:pt idx="2257">
                  <c:v>19544.46000000001</c:v>
                </c:pt>
                <c:pt idx="2258">
                  <c:v>19380.2</c:v>
                </c:pt>
                <c:pt idx="2259">
                  <c:v>19836.00999999998</c:v>
                </c:pt>
                <c:pt idx="2260">
                  <c:v>21176.09</c:v>
                </c:pt>
                <c:pt idx="2261">
                  <c:v>23248.75</c:v>
                </c:pt>
                <c:pt idx="2262">
                  <c:v>24769.87</c:v>
                </c:pt>
                <c:pt idx="2263">
                  <c:v>25568.22</c:v>
                </c:pt>
                <c:pt idx="2264">
                  <c:v>26189.97</c:v>
                </c:pt>
                <c:pt idx="2265">
                  <c:v>26831.04</c:v>
                </c:pt>
                <c:pt idx="2266">
                  <c:v>27161.2</c:v>
                </c:pt>
                <c:pt idx="2267">
                  <c:v>27369.32999999999</c:v>
                </c:pt>
                <c:pt idx="2268">
                  <c:v>27488.38</c:v>
                </c:pt>
                <c:pt idx="2269">
                  <c:v>27401.96000000001</c:v>
                </c:pt>
                <c:pt idx="2270">
                  <c:v>27170.73</c:v>
                </c:pt>
                <c:pt idx="2271">
                  <c:v>26900.37</c:v>
                </c:pt>
                <c:pt idx="2272">
                  <c:v>26468.49</c:v>
                </c:pt>
                <c:pt idx="2273">
                  <c:v>26373.12999999999</c:v>
                </c:pt>
                <c:pt idx="2274">
                  <c:v>27704.47</c:v>
                </c:pt>
                <c:pt idx="2275">
                  <c:v>28437.84</c:v>
                </c:pt>
                <c:pt idx="2276">
                  <c:v>27232.66</c:v>
                </c:pt>
                <c:pt idx="2277">
                  <c:v>24996.14</c:v>
                </c:pt>
                <c:pt idx="2278">
                  <c:v>22654.94000000001</c:v>
                </c:pt>
                <c:pt idx="2279">
                  <c:v>21269.58</c:v>
                </c:pt>
                <c:pt idx="2280">
                  <c:v>20306.44000000001</c:v>
                </c:pt>
                <c:pt idx="2281">
                  <c:v>19731.80999999999</c:v>
                </c:pt>
                <c:pt idx="2282">
                  <c:v>19527.4</c:v>
                </c:pt>
                <c:pt idx="2283">
                  <c:v>19880.84999999998</c:v>
                </c:pt>
                <c:pt idx="2284">
                  <c:v>20981.87</c:v>
                </c:pt>
                <c:pt idx="2285">
                  <c:v>23278.7</c:v>
                </c:pt>
                <c:pt idx="2286">
                  <c:v>24821.12999999999</c:v>
                </c:pt>
                <c:pt idx="2287">
                  <c:v>25592.69</c:v>
                </c:pt>
                <c:pt idx="2288">
                  <c:v>26148.02</c:v>
                </c:pt>
                <c:pt idx="2289">
                  <c:v>26658.53</c:v>
                </c:pt>
                <c:pt idx="2290">
                  <c:v>26876.58</c:v>
                </c:pt>
                <c:pt idx="2291">
                  <c:v>26888.77</c:v>
                </c:pt>
                <c:pt idx="2292">
                  <c:v>26862.60999999999</c:v>
                </c:pt>
                <c:pt idx="2293">
                  <c:v>26686.68</c:v>
                </c:pt>
                <c:pt idx="2294">
                  <c:v>26320.63999999985</c:v>
                </c:pt>
                <c:pt idx="2295">
                  <c:v>25961.95</c:v>
                </c:pt>
                <c:pt idx="2296">
                  <c:v>25608.14999999999</c:v>
                </c:pt>
                <c:pt idx="2297">
                  <c:v>25710.06</c:v>
                </c:pt>
                <c:pt idx="2298">
                  <c:v>27067.30999999999</c:v>
                </c:pt>
                <c:pt idx="2299">
                  <c:v>27864.4</c:v>
                </c:pt>
                <c:pt idx="2300">
                  <c:v>26707.06</c:v>
                </c:pt>
                <c:pt idx="2301">
                  <c:v>24608.53</c:v>
                </c:pt>
                <c:pt idx="2302">
                  <c:v>22455.26000000001</c:v>
                </c:pt>
                <c:pt idx="2303">
                  <c:v>21081.06</c:v>
                </c:pt>
                <c:pt idx="2304">
                  <c:v>20238.9</c:v>
                </c:pt>
                <c:pt idx="2305">
                  <c:v>19688.88</c:v>
                </c:pt>
                <c:pt idx="2306">
                  <c:v>19559.73</c:v>
                </c:pt>
                <c:pt idx="2307">
                  <c:v>20009.43</c:v>
                </c:pt>
                <c:pt idx="2308">
                  <c:v>21350.58</c:v>
                </c:pt>
                <c:pt idx="2309">
                  <c:v>23448.94000000001</c:v>
                </c:pt>
                <c:pt idx="2310">
                  <c:v>24958.3</c:v>
                </c:pt>
                <c:pt idx="2311">
                  <c:v>25683.4</c:v>
                </c:pt>
                <c:pt idx="2312">
                  <c:v>26143.72</c:v>
                </c:pt>
                <c:pt idx="2313">
                  <c:v>26367.47</c:v>
                </c:pt>
                <c:pt idx="2314">
                  <c:v>26373.44000000001</c:v>
                </c:pt>
                <c:pt idx="2315">
                  <c:v>26171.27</c:v>
                </c:pt>
                <c:pt idx="2316">
                  <c:v>25895.82999999999</c:v>
                </c:pt>
                <c:pt idx="2317">
                  <c:v>25523.12999999999</c:v>
                </c:pt>
                <c:pt idx="2318">
                  <c:v>25107.09</c:v>
                </c:pt>
                <c:pt idx="2319">
                  <c:v>24868.43</c:v>
                </c:pt>
                <c:pt idx="2320">
                  <c:v>24814.25</c:v>
                </c:pt>
                <c:pt idx="2321">
                  <c:v>25311.80999999999</c:v>
                </c:pt>
                <c:pt idx="2322">
                  <c:v>26854.4</c:v>
                </c:pt>
                <c:pt idx="2323">
                  <c:v>27776.43</c:v>
                </c:pt>
                <c:pt idx="2324">
                  <c:v>26721.41</c:v>
                </c:pt>
                <c:pt idx="2325">
                  <c:v>24792.14</c:v>
                </c:pt>
                <c:pt idx="2326">
                  <c:v>22781.36</c:v>
                </c:pt>
                <c:pt idx="2327">
                  <c:v>21608.85</c:v>
                </c:pt>
                <c:pt idx="2328">
                  <c:v>20738.47</c:v>
                </c:pt>
                <c:pt idx="2329">
                  <c:v>20208.16999999998</c:v>
                </c:pt>
                <c:pt idx="2330">
                  <c:v>20086.62999999999</c:v>
                </c:pt>
                <c:pt idx="2331">
                  <c:v>20535.12</c:v>
                </c:pt>
                <c:pt idx="2332">
                  <c:v>21959.44000000001</c:v>
                </c:pt>
                <c:pt idx="2333">
                  <c:v>24100.84</c:v>
                </c:pt>
                <c:pt idx="2334">
                  <c:v>25703.41</c:v>
                </c:pt>
                <c:pt idx="2335">
                  <c:v>26486.01</c:v>
                </c:pt>
                <c:pt idx="2336">
                  <c:v>26700.36</c:v>
                </c:pt>
                <c:pt idx="2337">
                  <c:v>26809.99</c:v>
                </c:pt>
                <c:pt idx="2338">
                  <c:v>26632.2</c:v>
                </c:pt>
                <c:pt idx="2339">
                  <c:v>26219.80999999999</c:v>
                </c:pt>
                <c:pt idx="2340">
                  <c:v>25683.29</c:v>
                </c:pt>
                <c:pt idx="2341">
                  <c:v>25229.23</c:v>
                </c:pt>
                <c:pt idx="2342">
                  <c:v>24724.21</c:v>
                </c:pt>
                <c:pt idx="2343">
                  <c:v>24439.82</c:v>
                </c:pt>
                <c:pt idx="2344">
                  <c:v>24387.0</c:v>
                </c:pt>
                <c:pt idx="2345">
                  <c:v>24908.12999999999</c:v>
                </c:pt>
                <c:pt idx="2346">
                  <c:v>26414.28000000001</c:v>
                </c:pt>
                <c:pt idx="2347">
                  <c:v>27329.85</c:v>
                </c:pt>
                <c:pt idx="2348">
                  <c:v>26602.62999999999</c:v>
                </c:pt>
                <c:pt idx="2349">
                  <c:v>24968.32</c:v>
                </c:pt>
                <c:pt idx="2350">
                  <c:v>22996.8</c:v>
                </c:pt>
                <c:pt idx="2351">
                  <c:v>21800.69</c:v>
                </c:pt>
                <c:pt idx="2352">
                  <c:v>20914.34999999998</c:v>
                </c:pt>
                <c:pt idx="2353">
                  <c:v>20346.16</c:v>
                </c:pt>
                <c:pt idx="2354">
                  <c:v>20168.59999999998</c:v>
                </c:pt>
                <c:pt idx="2355">
                  <c:v>20269.7</c:v>
                </c:pt>
                <c:pt idx="2356">
                  <c:v>20834.57</c:v>
                </c:pt>
                <c:pt idx="2357">
                  <c:v>21314.21</c:v>
                </c:pt>
                <c:pt idx="2358">
                  <c:v>21941.02</c:v>
                </c:pt>
                <c:pt idx="2359">
                  <c:v>22937.0</c:v>
                </c:pt>
                <c:pt idx="2360">
                  <c:v>23621.30999999999</c:v>
                </c:pt>
                <c:pt idx="2361">
                  <c:v>23894.30999999999</c:v>
                </c:pt>
                <c:pt idx="2362">
                  <c:v>23790.51</c:v>
                </c:pt>
                <c:pt idx="2363">
                  <c:v>23477.86</c:v>
                </c:pt>
                <c:pt idx="2364">
                  <c:v>23134.39</c:v>
                </c:pt>
                <c:pt idx="2365">
                  <c:v>22799.56</c:v>
                </c:pt>
                <c:pt idx="2366">
                  <c:v>22660.91</c:v>
                </c:pt>
                <c:pt idx="2367">
                  <c:v>22640.88</c:v>
                </c:pt>
                <c:pt idx="2368">
                  <c:v>23016.63999999985</c:v>
                </c:pt>
                <c:pt idx="2369">
                  <c:v>23792.30999999999</c:v>
                </c:pt>
                <c:pt idx="2370">
                  <c:v>25049.35</c:v>
                </c:pt>
                <c:pt idx="2371">
                  <c:v>26026.93</c:v>
                </c:pt>
                <c:pt idx="2372">
                  <c:v>25262.37</c:v>
                </c:pt>
                <c:pt idx="2373">
                  <c:v>23919.62</c:v>
                </c:pt>
                <c:pt idx="2374">
                  <c:v>22334.45</c:v>
                </c:pt>
                <c:pt idx="2375">
                  <c:v>21042.82</c:v>
                </c:pt>
                <c:pt idx="2376">
                  <c:v>20171.09</c:v>
                </c:pt>
                <c:pt idx="2377">
                  <c:v>19696.74000000002</c:v>
                </c:pt>
                <c:pt idx="2378">
                  <c:v>19562.10999999999</c:v>
                </c:pt>
                <c:pt idx="2379">
                  <c:v>19576.45</c:v>
                </c:pt>
                <c:pt idx="2380">
                  <c:v>19959.77</c:v>
                </c:pt>
                <c:pt idx="2381">
                  <c:v>20146.05</c:v>
                </c:pt>
                <c:pt idx="2382">
                  <c:v>20626.74000000002</c:v>
                </c:pt>
                <c:pt idx="2383">
                  <c:v>21428.08000000002</c:v>
                </c:pt>
                <c:pt idx="2384">
                  <c:v>22005.45</c:v>
                </c:pt>
                <c:pt idx="2385">
                  <c:v>22316.55</c:v>
                </c:pt>
                <c:pt idx="2386">
                  <c:v>22387.14999999999</c:v>
                </c:pt>
                <c:pt idx="2387">
                  <c:v>22188.95</c:v>
                </c:pt>
                <c:pt idx="2388">
                  <c:v>21989.35</c:v>
                </c:pt>
                <c:pt idx="2389">
                  <c:v>21781.64</c:v>
                </c:pt>
                <c:pt idx="2390">
                  <c:v>21689.60999999999</c:v>
                </c:pt>
                <c:pt idx="2391">
                  <c:v>21800.12</c:v>
                </c:pt>
                <c:pt idx="2392">
                  <c:v>22249.74</c:v>
                </c:pt>
                <c:pt idx="2393">
                  <c:v>23091.72</c:v>
                </c:pt>
                <c:pt idx="2394">
                  <c:v>24594.48000000001</c:v>
                </c:pt>
                <c:pt idx="2395">
                  <c:v>25855.96000000001</c:v>
                </c:pt>
                <c:pt idx="2396">
                  <c:v>25089.36</c:v>
                </c:pt>
                <c:pt idx="2397">
                  <c:v>23491.79</c:v>
                </c:pt>
                <c:pt idx="2398">
                  <c:v>21587.73</c:v>
                </c:pt>
                <c:pt idx="2399">
                  <c:v>19999.75999999998</c:v>
                </c:pt>
                <c:pt idx="2400">
                  <c:v>19282.91999999998</c:v>
                </c:pt>
                <c:pt idx="2401">
                  <c:v>18920.55</c:v>
                </c:pt>
                <c:pt idx="2402">
                  <c:v>18936.56</c:v>
                </c:pt>
                <c:pt idx="2403">
                  <c:v>19545.68999999999</c:v>
                </c:pt>
                <c:pt idx="2404">
                  <c:v>21134.24000000002</c:v>
                </c:pt>
                <c:pt idx="2405">
                  <c:v>23307.64</c:v>
                </c:pt>
                <c:pt idx="2406">
                  <c:v>24937.57</c:v>
                </c:pt>
                <c:pt idx="2407">
                  <c:v>25772.60999999999</c:v>
                </c:pt>
                <c:pt idx="2408">
                  <c:v>26201.05</c:v>
                </c:pt>
                <c:pt idx="2409">
                  <c:v>26579.86</c:v>
                </c:pt>
                <c:pt idx="2410">
                  <c:v>26656.85</c:v>
                </c:pt>
                <c:pt idx="2411">
                  <c:v>26564.49</c:v>
                </c:pt>
                <c:pt idx="2412">
                  <c:v>26592.64999999999</c:v>
                </c:pt>
                <c:pt idx="2413">
                  <c:v>26393.80999999999</c:v>
                </c:pt>
                <c:pt idx="2414">
                  <c:v>26064.56</c:v>
                </c:pt>
                <c:pt idx="2415">
                  <c:v>25788.42000000001</c:v>
                </c:pt>
                <c:pt idx="2416">
                  <c:v>25544.01</c:v>
                </c:pt>
                <c:pt idx="2417">
                  <c:v>25649.91</c:v>
                </c:pt>
                <c:pt idx="2418">
                  <c:v>27174.39</c:v>
                </c:pt>
                <c:pt idx="2419">
                  <c:v>28200.84</c:v>
                </c:pt>
                <c:pt idx="2420">
                  <c:v>26971.57</c:v>
                </c:pt>
                <c:pt idx="2421">
                  <c:v>24829.57</c:v>
                </c:pt>
                <c:pt idx="2422">
                  <c:v>22538.30999999999</c:v>
                </c:pt>
                <c:pt idx="2423">
                  <c:v>21085.79</c:v>
                </c:pt>
                <c:pt idx="2424">
                  <c:v>20262.47</c:v>
                </c:pt>
                <c:pt idx="2425">
                  <c:v>19798.38</c:v>
                </c:pt>
                <c:pt idx="2426">
                  <c:v>19702.98000000001</c:v>
                </c:pt>
                <c:pt idx="2427">
                  <c:v>20203.4</c:v>
                </c:pt>
                <c:pt idx="2428">
                  <c:v>21579.72</c:v>
                </c:pt>
                <c:pt idx="2429">
                  <c:v>23758.94000000001</c:v>
                </c:pt>
                <c:pt idx="2430">
                  <c:v>25292.35</c:v>
                </c:pt>
                <c:pt idx="2431">
                  <c:v>25949.49</c:v>
                </c:pt>
                <c:pt idx="2432">
                  <c:v>26288.37</c:v>
                </c:pt>
                <c:pt idx="2433">
                  <c:v>26660.29</c:v>
                </c:pt>
                <c:pt idx="2434">
                  <c:v>26791.36</c:v>
                </c:pt>
                <c:pt idx="2435">
                  <c:v>26718.68</c:v>
                </c:pt>
                <c:pt idx="2436">
                  <c:v>26757.71</c:v>
                </c:pt>
                <c:pt idx="2437">
                  <c:v>26552.16</c:v>
                </c:pt>
                <c:pt idx="2438">
                  <c:v>26233.18</c:v>
                </c:pt>
                <c:pt idx="2439">
                  <c:v>25982.52</c:v>
                </c:pt>
                <c:pt idx="2440">
                  <c:v>25722.0</c:v>
                </c:pt>
                <c:pt idx="2441">
                  <c:v>25780.89</c:v>
                </c:pt>
                <c:pt idx="2442">
                  <c:v>27119.72</c:v>
                </c:pt>
                <c:pt idx="2443">
                  <c:v>28173.29</c:v>
                </c:pt>
                <c:pt idx="2444">
                  <c:v>26998.62999999999</c:v>
                </c:pt>
                <c:pt idx="2445">
                  <c:v>24859.71</c:v>
                </c:pt>
                <c:pt idx="2446">
                  <c:v>22626.47</c:v>
                </c:pt>
                <c:pt idx="2447">
                  <c:v>21168.12</c:v>
                </c:pt>
                <c:pt idx="2448">
                  <c:v>20300.46000000001</c:v>
                </c:pt>
                <c:pt idx="2449">
                  <c:v>19827.74000000002</c:v>
                </c:pt>
                <c:pt idx="2450">
                  <c:v>19714.14999999999</c:v>
                </c:pt>
                <c:pt idx="2451">
                  <c:v>20123.55</c:v>
                </c:pt>
                <c:pt idx="2452">
                  <c:v>21377.74</c:v>
                </c:pt>
                <c:pt idx="2453">
                  <c:v>23602.3</c:v>
                </c:pt>
                <c:pt idx="2454">
                  <c:v>25337.05</c:v>
                </c:pt>
                <c:pt idx="2455">
                  <c:v>25990.46000000001</c:v>
                </c:pt>
                <c:pt idx="2456">
                  <c:v>26406.10999999999</c:v>
                </c:pt>
                <c:pt idx="2457">
                  <c:v>26707.94000000001</c:v>
                </c:pt>
                <c:pt idx="2458">
                  <c:v>26747.4</c:v>
                </c:pt>
                <c:pt idx="2459">
                  <c:v>26651.25</c:v>
                </c:pt>
                <c:pt idx="2460">
                  <c:v>26453.12999999999</c:v>
                </c:pt>
                <c:pt idx="2461">
                  <c:v>26201.06</c:v>
                </c:pt>
                <c:pt idx="2462">
                  <c:v>25793.47</c:v>
                </c:pt>
                <c:pt idx="2463">
                  <c:v>25510.05</c:v>
                </c:pt>
                <c:pt idx="2464">
                  <c:v>25368.56</c:v>
                </c:pt>
                <c:pt idx="2465">
                  <c:v>25626.55</c:v>
                </c:pt>
                <c:pt idx="2466">
                  <c:v>27077.75999999998</c:v>
                </c:pt>
                <c:pt idx="2467">
                  <c:v>28127.88</c:v>
                </c:pt>
                <c:pt idx="2468">
                  <c:v>27029.52</c:v>
                </c:pt>
                <c:pt idx="2469">
                  <c:v>24903.32999999999</c:v>
                </c:pt>
                <c:pt idx="2470">
                  <c:v>22643.30999999999</c:v>
                </c:pt>
                <c:pt idx="2471">
                  <c:v>21243.79</c:v>
                </c:pt>
                <c:pt idx="2472">
                  <c:v>20369.00999999998</c:v>
                </c:pt>
                <c:pt idx="2473">
                  <c:v>19935.24000000002</c:v>
                </c:pt>
                <c:pt idx="2474">
                  <c:v>19887.34</c:v>
                </c:pt>
                <c:pt idx="2475">
                  <c:v>20356.27</c:v>
                </c:pt>
                <c:pt idx="2476">
                  <c:v>21838.93</c:v>
                </c:pt>
                <c:pt idx="2477">
                  <c:v>23883.04</c:v>
                </c:pt>
                <c:pt idx="2478">
                  <c:v>25482.18</c:v>
                </c:pt>
                <c:pt idx="2479">
                  <c:v>26024.30999999999</c:v>
                </c:pt>
                <c:pt idx="2480">
                  <c:v>26347.2</c:v>
                </c:pt>
                <c:pt idx="2481">
                  <c:v>26531.87</c:v>
                </c:pt>
                <c:pt idx="2482">
                  <c:v>26657.77</c:v>
                </c:pt>
                <c:pt idx="2483">
                  <c:v>26624.66</c:v>
                </c:pt>
                <c:pt idx="2484">
                  <c:v>26621.64999999999</c:v>
                </c:pt>
                <c:pt idx="2485">
                  <c:v>26473.91999999998</c:v>
                </c:pt>
                <c:pt idx="2486">
                  <c:v>26172.71</c:v>
                </c:pt>
                <c:pt idx="2487">
                  <c:v>25898.28000000001</c:v>
                </c:pt>
                <c:pt idx="2488">
                  <c:v>25607.04</c:v>
                </c:pt>
                <c:pt idx="2489">
                  <c:v>25451.72</c:v>
                </c:pt>
                <c:pt idx="2490">
                  <c:v>26835.43</c:v>
                </c:pt>
                <c:pt idx="2491">
                  <c:v>28119.64</c:v>
                </c:pt>
                <c:pt idx="2492">
                  <c:v>27003.77</c:v>
                </c:pt>
                <c:pt idx="2493">
                  <c:v>24913.77</c:v>
                </c:pt>
                <c:pt idx="2494">
                  <c:v>22638.07</c:v>
                </c:pt>
                <c:pt idx="2495">
                  <c:v>21005.11999999985</c:v>
                </c:pt>
                <c:pt idx="2496">
                  <c:v>20048.77</c:v>
                </c:pt>
                <c:pt idx="2497">
                  <c:v>19567.48000000001</c:v>
                </c:pt>
                <c:pt idx="2498">
                  <c:v>19450.56</c:v>
                </c:pt>
                <c:pt idx="2499">
                  <c:v>19584.91</c:v>
                </c:pt>
                <c:pt idx="2500">
                  <c:v>20750.34999999998</c:v>
                </c:pt>
                <c:pt idx="2501">
                  <c:v>22739.37</c:v>
                </c:pt>
                <c:pt idx="2502">
                  <c:v>24531.30999999999</c:v>
                </c:pt>
                <c:pt idx="2503">
                  <c:v>25689.1</c:v>
                </c:pt>
                <c:pt idx="2504">
                  <c:v>26375.54</c:v>
                </c:pt>
                <c:pt idx="2505">
                  <c:v>26905.3</c:v>
                </c:pt>
                <c:pt idx="2506">
                  <c:v>27150.76000000001</c:v>
                </c:pt>
                <c:pt idx="2507">
                  <c:v>27197.75</c:v>
                </c:pt>
                <c:pt idx="2508">
                  <c:v>27481.11999999985</c:v>
                </c:pt>
                <c:pt idx="2509">
                  <c:v>27528.18</c:v>
                </c:pt>
                <c:pt idx="2510">
                  <c:v>27376.97</c:v>
                </c:pt>
                <c:pt idx="2511">
                  <c:v>27153.39</c:v>
                </c:pt>
                <c:pt idx="2512">
                  <c:v>26633.74</c:v>
                </c:pt>
                <c:pt idx="2513">
                  <c:v>26001.85</c:v>
                </c:pt>
                <c:pt idx="2514">
                  <c:v>26753.80999999999</c:v>
                </c:pt>
                <c:pt idx="2515">
                  <c:v>27847.59999999998</c:v>
                </c:pt>
                <c:pt idx="2516">
                  <c:v>26939.32</c:v>
                </c:pt>
                <c:pt idx="2517">
                  <c:v>25048.5</c:v>
                </c:pt>
                <c:pt idx="2518">
                  <c:v>22826.12999999999</c:v>
                </c:pt>
                <c:pt idx="2519">
                  <c:v>21387.0</c:v>
                </c:pt>
                <c:pt idx="2520">
                  <c:v>20310.2</c:v>
                </c:pt>
                <c:pt idx="2521">
                  <c:v>19711.96000000001</c:v>
                </c:pt>
                <c:pt idx="2522">
                  <c:v>19365.47</c:v>
                </c:pt>
                <c:pt idx="2523">
                  <c:v>18989.62</c:v>
                </c:pt>
                <c:pt idx="2524">
                  <c:v>19296.12999999999</c:v>
                </c:pt>
                <c:pt idx="2525">
                  <c:v>19754.43</c:v>
                </c:pt>
                <c:pt idx="2526">
                  <c:v>20540.22</c:v>
                </c:pt>
                <c:pt idx="2527">
                  <c:v>21796.16</c:v>
                </c:pt>
                <c:pt idx="2528">
                  <c:v>22888.82</c:v>
                </c:pt>
                <c:pt idx="2529">
                  <c:v>23719.14</c:v>
                </c:pt>
                <c:pt idx="2530">
                  <c:v>24189.21</c:v>
                </c:pt>
                <c:pt idx="2531">
                  <c:v>24408.66</c:v>
                </c:pt>
                <c:pt idx="2532">
                  <c:v>24480.29</c:v>
                </c:pt>
                <c:pt idx="2533">
                  <c:v>24552.34</c:v>
                </c:pt>
                <c:pt idx="2534">
                  <c:v>24738.16</c:v>
                </c:pt>
                <c:pt idx="2535">
                  <c:v>24903.82</c:v>
                </c:pt>
                <c:pt idx="2536">
                  <c:v>25005.06</c:v>
                </c:pt>
                <c:pt idx="2537">
                  <c:v>25498.12999999999</c:v>
                </c:pt>
                <c:pt idx="2538">
                  <c:v>26255.68</c:v>
                </c:pt>
                <c:pt idx="2539">
                  <c:v>27212.23</c:v>
                </c:pt>
                <c:pt idx="2540">
                  <c:v>26345.69</c:v>
                </c:pt>
                <c:pt idx="2541">
                  <c:v>24612.19</c:v>
                </c:pt>
                <c:pt idx="2542">
                  <c:v>22599.71</c:v>
                </c:pt>
                <c:pt idx="2543">
                  <c:v>20901.27</c:v>
                </c:pt>
                <c:pt idx="2544">
                  <c:v>19878.62</c:v>
                </c:pt>
                <c:pt idx="2545">
                  <c:v>19247.95</c:v>
                </c:pt>
                <c:pt idx="2546">
                  <c:v>18932.14</c:v>
                </c:pt>
                <c:pt idx="2547">
                  <c:v>18887.32</c:v>
                </c:pt>
                <c:pt idx="2548">
                  <c:v>19132.93</c:v>
                </c:pt>
                <c:pt idx="2549">
                  <c:v>19197.60999999999</c:v>
                </c:pt>
                <c:pt idx="2550">
                  <c:v>19634.8</c:v>
                </c:pt>
                <c:pt idx="2551">
                  <c:v>20904.09999999998</c:v>
                </c:pt>
                <c:pt idx="2552">
                  <c:v>21977.78000000001</c:v>
                </c:pt>
                <c:pt idx="2553">
                  <c:v>22850.14999999999</c:v>
                </c:pt>
                <c:pt idx="2554">
                  <c:v>23432.14999999999</c:v>
                </c:pt>
                <c:pt idx="2555">
                  <c:v>23749.57</c:v>
                </c:pt>
                <c:pt idx="2556">
                  <c:v>23979.4</c:v>
                </c:pt>
                <c:pt idx="2557">
                  <c:v>24095.68</c:v>
                </c:pt>
                <c:pt idx="2558">
                  <c:v>24282.9</c:v>
                </c:pt>
                <c:pt idx="2559">
                  <c:v>24411.93</c:v>
                </c:pt>
                <c:pt idx="2560">
                  <c:v>24553.8</c:v>
                </c:pt>
                <c:pt idx="2561">
                  <c:v>24744.12</c:v>
                </c:pt>
                <c:pt idx="2562">
                  <c:v>25662.38</c:v>
                </c:pt>
                <c:pt idx="2563">
                  <c:v>26783.47</c:v>
                </c:pt>
                <c:pt idx="2564">
                  <c:v>25676.05</c:v>
                </c:pt>
                <c:pt idx="2565">
                  <c:v>23795.68</c:v>
                </c:pt>
                <c:pt idx="2566">
                  <c:v>21667.59999999998</c:v>
                </c:pt>
                <c:pt idx="2567">
                  <c:v>20286.71</c:v>
                </c:pt>
                <c:pt idx="2568">
                  <c:v>19453.53</c:v>
                </c:pt>
                <c:pt idx="2569">
                  <c:v>19028.53</c:v>
                </c:pt>
                <c:pt idx="2570">
                  <c:v>18972.24000000002</c:v>
                </c:pt>
                <c:pt idx="2571">
                  <c:v>19409.68999999999</c:v>
                </c:pt>
                <c:pt idx="2572">
                  <c:v>20773.12</c:v>
                </c:pt>
                <c:pt idx="2573">
                  <c:v>22713.0</c:v>
                </c:pt>
                <c:pt idx="2574">
                  <c:v>24358.73</c:v>
                </c:pt>
                <c:pt idx="2575">
                  <c:v>25563.74</c:v>
                </c:pt>
                <c:pt idx="2576">
                  <c:v>26512.85</c:v>
                </c:pt>
                <c:pt idx="2577">
                  <c:v>27229.99</c:v>
                </c:pt>
                <c:pt idx="2578">
                  <c:v>27506.75</c:v>
                </c:pt>
                <c:pt idx="2579">
                  <c:v>27549.62</c:v>
                </c:pt>
                <c:pt idx="2580">
                  <c:v>27581.32</c:v>
                </c:pt>
                <c:pt idx="2581">
                  <c:v>27380.28000000001</c:v>
                </c:pt>
                <c:pt idx="2582">
                  <c:v>27061.53</c:v>
                </c:pt>
                <c:pt idx="2583">
                  <c:v>26664.07</c:v>
                </c:pt>
                <c:pt idx="2584">
                  <c:v>26253.59999999998</c:v>
                </c:pt>
                <c:pt idx="2585">
                  <c:v>26022.60999999999</c:v>
                </c:pt>
                <c:pt idx="2586">
                  <c:v>27024.6</c:v>
                </c:pt>
                <c:pt idx="2587">
                  <c:v>28032.14999999999</c:v>
                </c:pt>
                <c:pt idx="2588">
                  <c:v>26583.30999999999</c:v>
                </c:pt>
                <c:pt idx="2589">
                  <c:v>24381.24</c:v>
                </c:pt>
                <c:pt idx="2590">
                  <c:v>22172.34</c:v>
                </c:pt>
                <c:pt idx="2591">
                  <c:v>21031.96000000001</c:v>
                </c:pt>
                <c:pt idx="2592">
                  <c:v>20170.12</c:v>
                </c:pt>
                <c:pt idx="2593">
                  <c:v>19682.14999999999</c:v>
                </c:pt>
                <c:pt idx="2594">
                  <c:v>19537.0</c:v>
                </c:pt>
                <c:pt idx="2595">
                  <c:v>19939.78000000001</c:v>
                </c:pt>
                <c:pt idx="2596">
                  <c:v>21352.47</c:v>
                </c:pt>
                <c:pt idx="2597">
                  <c:v>23446.3</c:v>
                </c:pt>
                <c:pt idx="2598">
                  <c:v>24838.53</c:v>
                </c:pt>
                <c:pt idx="2599">
                  <c:v>25676.18</c:v>
                </c:pt>
                <c:pt idx="2600">
                  <c:v>26339.06</c:v>
                </c:pt>
                <c:pt idx="2601">
                  <c:v>26876.21</c:v>
                </c:pt>
                <c:pt idx="2602">
                  <c:v>27152.73</c:v>
                </c:pt>
                <c:pt idx="2603">
                  <c:v>27197.56</c:v>
                </c:pt>
                <c:pt idx="2604">
                  <c:v>27285.41</c:v>
                </c:pt>
                <c:pt idx="2605">
                  <c:v>27157.54</c:v>
                </c:pt>
                <c:pt idx="2606">
                  <c:v>26897.99</c:v>
                </c:pt>
                <c:pt idx="2607">
                  <c:v>26602.12999999999</c:v>
                </c:pt>
                <c:pt idx="2608">
                  <c:v>26213.93</c:v>
                </c:pt>
                <c:pt idx="2609">
                  <c:v>25865.7</c:v>
                </c:pt>
                <c:pt idx="2610">
                  <c:v>26935.08</c:v>
                </c:pt>
                <c:pt idx="2611">
                  <c:v>28032.16</c:v>
                </c:pt>
                <c:pt idx="2612">
                  <c:v>26727.14999999999</c:v>
                </c:pt>
                <c:pt idx="2613">
                  <c:v>24546.32999999999</c:v>
                </c:pt>
                <c:pt idx="2614">
                  <c:v>22319.55</c:v>
                </c:pt>
                <c:pt idx="2615">
                  <c:v>21242.59</c:v>
                </c:pt>
                <c:pt idx="2616">
                  <c:v>20327.23</c:v>
                </c:pt>
                <c:pt idx="2617">
                  <c:v>19831.74000000002</c:v>
                </c:pt>
                <c:pt idx="2618">
                  <c:v>19689.66</c:v>
                </c:pt>
                <c:pt idx="2619">
                  <c:v>20105.8</c:v>
                </c:pt>
                <c:pt idx="2620">
                  <c:v>21532.32</c:v>
                </c:pt>
                <c:pt idx="2621">
                  <c:v>23446.52</c:v>
                </c:pt>
                <c:pt idx="2622">
                  <c:v>25108.07</c:v>
                </c:pt>
                <c:pt idx="2623">
                  <c:v>26073.56</c:v>
                </c:pt>
                <c:pt idx="2624">
                  <c:v>26713.28000000001</c:v>
                </c:pt>
                <c:pt idx="2625">
                  <c:v>27247.98000000001</c:v>
                </c:pt>
                <c:pt idx="2626">
                  <c:v>27478.36</c:v>
                </c:pt>
                <c:pt idx="2627">
                  <c:v>27531.52</c:v>
                </c:pt>
                <c:pt idx="2628">
                  <c:v>27613.64</c:v>
                </c:pt>
                <c:pt idx="2629">
                  <c:v>27498.32</c:v>
                </c:pt>
                <c:pt idx="2630">
                  <c:v>27026.16</c:v>
                </c:pt>
                <c:pt idx="2631">
                  <c:v>26733.4</c:v>
                </c:pt>
                <c:pt idx="2632">
                  <c:v>26390.69</c:v>
                </c:pt>
                <c:pt idx="2633">
                  <c:v>26120.5</c:v>
                </c:pt>
                <c:pt idx="2634">
                  <c:v>27270.5</c:v>
                </c:pt>
                <c:pt idx="2635">
                  <c:v>28560.9</c:v>
                </c:pt>
                <c:pt idx="2636">
                  <c:v>27266.60999999999</c:v>
                </c:pt>
                <c:pt idx="2637">
                  <c:v>25114.01</c:v>
                </c:pt>
                <c:pt idx="2638">
                  <c:v>22855.17</c:v>
                </c:pt>
                <c:pt idx="2639">
                  <c:v>21298.42000000001</c:v>
                </c:pt>
                <c:pt idx="2640">
                  <c:v>20365.34</c:v>
                </c:pt>
                <c:pt idx="2641">
                  <c:v>19874.24000000002</c:v>
                </c:pt>
                <c:pt idx="2642">
                  <c:v>19730.49000000002</c:v>
                </c:pt>
                <c:pt idx="2643">
                  <c:v>20128.28000000001</c:v>
                </c:pt>
                <c:pt idx="2644">
                  <c:v>21508.59</c:v>
                </c:pt>
                <c:pt idx="2645">
                  <c:v>23442.06</c:v>
                </c:pt>
                <c:pt idx="2646">
                  <c:v>25045.14999999999</c:v>
                </c:pt>
                <c:pt idx="2647">
                  <c:v>25845.37</c:v>
                </c:pt>
                <c:pt idx="2648">
                  <c:v>26491.11999999985</c:v>
                </c:pt>
                <c:pt idx="2649">
                  <c:v>27028.78000000001</c:v>
                </c:pt>
                <c:pt idx="2650">
                  <c:v>27232.57</c:v>
                </c:pt>
                <c:pt idx="2651">
                  <c:v>27181.80999999999</c:v>
                </c:pt>
                <c:pt idx="2652">
                  <c:v>27175.07</c:v>
                </c:pt>
                <c:pt idx="2653">
                  <c:v>26784.42000000001</c:v>
                </c:pt>
                <c:pt idx="2654">
                  <c:v>26419.14999999999</c:v>
                </c:pt>
                <c:pt idx="2655">
                  <c:v>26087.39</c:v>
                </c:pt>
                <c:pt idx="2656">
                  <c:v>25703.56</c:v>
                </c:pt>
                <c:pt idx="2657">
                  <c:v>25458.3</c:v>
                </c:pt>
                <c:pt idx="2658">
                  <c:v>26696.69</c:v>
                </c:pt>
                <c:pt idx="2659">
                  <c:v>27982.24000000002</c:v>
                </c:pt>
                <c:pt idx="2660">
                  <c:v>27062.94000000001</c:v>
                </c:pt>
                <c:pt idx="2661">
                  <c:v>24815.91999999998</c:v>
                </c:pt>
                <c:pt idx="2662">
                  <c:v>22598.86</c:v>
                </c:pt>
                <c:pt idx="2663">
                  <c:v>21248.37</c:v>
                </c:pt>
                <c:pt idx="2664">
                  <c:v>20352.79</c:v>
                </c:pt>
                <c:pt idx="2665">
                  <c:v>19831.78000000001</c:v>
                </c:pt>
                <c:pt idx="2666">
                  <c:v>19714.66999999998</c:v>
                </c:pt>
                <c:pt idx="2667">
                  <c:v>20132.96000000001</c:v>
                </c:pt>
                <c:pt idx="2668">
                  <c:v>21444.85</c:v>
                </c:pt>
                <c:pt idx="2669">
                  <c:v>23185.54</c:v>
                </c:pt>
                <c:pt idx="2670">
                  <c:v>24877.06</c:v>
                </c:pt>
                <c:pt idx="2671">
                  <c:v>25708.34</c:v>
                </c:pt>
                <c:pt idx="2672">
                  <c:v>26358.98000000001</c:v>
                </c:pt>
                <c:pt idx="2673">
                  <c:v>26858.79</c:v>
                </c:pt>
                <c:pt idx="2674">
                  <c:v>27112.2</c:v>
                </c:pt>
                <c:pt idx="2675">
                  <c:v>27075.95</c:v>
                </c:pt>
                <c:pt idx="2676">
                  <c:v>26984.18</c:v>
                </c:pt>
                <c:pt idx="2677">
                  <c:v>26834.4</c:v>
                </c:pt>
                <c:pt idx="2678">
                  <c:v>26486.57</c:v>
                </c:pt>
                <c:pt idx="2679">
                  <c:v>26108.94000000001</c:v>
                </c:pt>
                <c:pt idx="2680">
                  <c:v>25569.86</c:v>
                </c:pt>
                <c:pt idx="2681">
                  <c:v>25173.75</c:v>
                </c:pt>
                <c:pt idx="2682">
                  <c:v>26235.8</c:v>
                </c:pt>
                <c:pt idx="2683">
                  <c:v>27495.05</c:v>
                </c:pt>
                <c:pt idx="2684">
                  <c:v>26658.49</c:v>
                </c:pt>
                <c:pt idx="2685">
                  <c:v>24813.49</c:v>
                </c:pt>
                <c:pt idx="2686">
                  <c:v>22791.87</c:v>
                </c:pt>
                <c:pt idx="2687">
                  <c:v>21336.36</c:v>
                </c:pt>
                <c:pt idx="2688">
                  <c:v>20357.38</c:v>
                </c:pt>
                <c:pt idx="2689">
                  <c:v>19751.10999999999</c:v>
                </c:pt>
                <c:pt idx="2690">
                  <c:v>19507.88</c:v>
                </c:pt>
                <c:pt idx="2691">
                  <c:v>19551.94000000001</c:v>
                </c:pt>
                <c:pt idx="2692">
                  <c:v>20051.62</c:v>
                </c:pt>
                <c:pt idx="2693">
                  <c:v>20366.53</c:v>
                </c:pt>
                <c:pt idx="2694">
                  <c:v>21010.48000000001</c:v>
                </c:pt>
                <c:pt idx="2695">
                  <c:v>22278.4</c:v>
                </c:pt>
                <c:pt idx="2696">
                  <c:v>23233.97</c:v>
                </c:pt>
                <c:pt idx="2697">
                  <c:v>23769.41</c:v>
                </c:pt>
                <c:pt idx="2698">
                  <c:v>23887.53</c:v>
                </c:pt>
                <c:pt idx="2699">
                  <c:v>23694.94000000001</c:v>
                </c:pt>
                <c:pt idx="2700">
                  <c:v>23239.12999999999</c:v>
                </c:pt>
                <c:pt idx="2701">
                  <c:v>23050.46000000001</c:v>
                </c:pt>
                <c:pt idx="2702">
                  <c:v>22909.56</c:v>
                </c:pt>
                <c:pt idx="2703">
                  <c:v>22958.72</c:v>
                </c:pt>
                <c:pt idx="2704">
                  <c:v>23102.86</c:v>
                </c:pt>
                <c:pt idx="2705">
                  <c:v>23395.32</c:v>
                </c:pt>
                <c:pt idx="2706">
                  <c:v>24368.84</c:v>
                </c:pt>
                <c:pt idx="2707">
                  <c:v>25878.44000000001</c:v>
                </c:pt>
                <c:pt idx="2708">
                  <c:v>25237.82999999999</c:v>
                </c:pt>
                <c:pt idx="2709">
                  <c:v>23755.06</c:v>
                </c:pt>
                <c:pt idx="2710">
                  <c:v>21939.56</c:v>
                </c:pt>
                <c:pt idx="2711">
                  <c:v>20589.18</c:v>
                </c:pt>
                <c:pt idx="2712">
                  <c:v>19683.43</c:v>
                </c:pt>
                <c:pt idx="2713">
                  <c:v>19020.18</c:v>
                </c:pt>
                <c:pt idx="2714">
                  <c:v>18806.94000000001</c:v>
                </c:pt>
                <c:pt idx="2715">
                  <c:v>18767.95</c:v>
                </c:pt>
                <c:pt idx="2716">
                  <c:v>18965.82</c:v>
                </c:pt>
                <c:pt idx="2717">
                  <c:v>18749.02</c:v>
                </c:pt>
                <c:pt idx="2718">
                  <c:v>19052.30999999999</c:v>
                </c:pt>
                <c:pt idx="2719">
                  <c:v>20298.74000000002</c:v>
                </c:pt>
                <c:pt idx="2720">
                  <c:v>21441.4</c:v>
                </c:pt>
                <c:pt idx="2721">
                  <c:v>22171.75</c:v>
                </c:pt>
                <c:pt idx="2722">
                  <c:v>22468.55</c:v>
                </c:pt>
                <c:pt idx="2723">
                  <c:v>22477.96000000001</c:v>
                </c:pt>
                <c:pt idx="2724">
                  <c:v>22154.30999999999</c:v>
                </c:pt>
                <c:pt idx="2725">
                  <c:v>22124.49</c:v>
                </c:pt>
                <c:pt idx="2726">
                  <c:v>22111.28000000001</c:v>
                </c:pt>
                <c:pt idx="2727">
                  <c:v>22301.38</c:v>
                </c:pt>
                <c:pt idx="2728">
                  <c:v>22706.79</c:v>
                </c:pt>
                <c:pt idx="2729">
                  <c:v>23061.88</c:v>
                </c:pt>
                <c:pt idx="2730">
                  <c:v>24346.48000000001</c:v>
                </c:pt>
                <c:pt idx="2731">
                  <c:v>25947.62</c:v>
                </c:pt>
                <c:pt idx="2732">
                  <c:v>25184.45</c:v>
                </c:pt>
                <c:pt idx="2733">
                  <c:v>23292.60999999999</c:v>
                </c:pt>
                <c:pt idx="2734">
                  <c:v>21306.35</c:v>
                </c:pt>
                <c:pt idx="2735">
                  <c:v>19811.05</c:v>
                </c:pt>
                <c:pt idx="2736">
                  <c:v>19073.73</c:v>
                </c:pt>
                <c:pt idx="2737">
                  <c:v>18729.03</c:v>
                </c:pt>
                <c:pt idx="2738">
                  <c:v>18749.60999999999</c:v>
                </c:pt>
                <c:pt idx="2739">
                  <c:v>19269.36</c:v>
                </c:pt>
                <c:pt idx="2740">
                  <c:v>20730.71</c:v>
                </c:pt>
                <c:pt idx="2741">
                  <c:v>22691.32999999999</c:v>
                </c:pt>
                <c:pt idx="2742">
                  <c:v>24380.54</c:v>
                </c:pt>
                <c:pt idx="2743">
                  <c:v>25478.47</c:v>
                </c:pt>
                <c:pt idx="2744">
                  <c:v>26233.62</c:v>
                </c:pt>
                <c:pt idx="2745">
                  <c:v>26847.91</c:v>
                </c:pt>
                <c:pt idx="2746">
                  <c:v>27153.06</c:v>
                </c:pt>
                <c:pt idx="2747">
                  <c:v>27203.43</c:v>
                </c:pt>
                <c:pt idx="2748">
                  <c:v>27106.16</c:v>
                </c:pt>
                <c:pt idx="2749">
                  <c:v>26945.64</c:v>
                </c:pt>
                <c:pt idx="2750">
                  <c:v>26624.54</c:v>
                </c:pt>
                <c:pt idx="2751">
                  <c:v>26316.97</c:v>
                </c:pt>
                <c:pt idx="2752">
                  <c:v>25991.06</c:v>
                </c:pt>
                <c:pt idx="2753">
                  <c:v>25888.38</c:v>
                </c:pt>
                <c:pt idx="2754">
                  <c:v>27124.09</c:v>
                </c:pt>
                <c:pt idx="2755">
                  <c:v>28528.57</c:v>
                </c:pt>
                <c:pt idx="2756">
                  <c:v>27389.49</c:v>
                </c:pt>
                <c:pt idx="2757">
                  <c:v>25007.22</c:v>
                </c:pt>
                <c:pt idx="2758">
                  <c:v>22714.23</c:v>
                </c:pt>
                <c:pt idx="2759">
                  <c:v>21041.35</c:v>
                </c:pt>
                <c:pt idx="2760">
                  <c:v>20084.44000000001</c:v>
                </c:pt>
                <c:pt idx="2761">
                  <c:v>19580.43</c:v>
                </c:pt>
                <c:pt idx="2762">
                  <c:v>19420.29</c:v>
                </c:pt>
                <c:pt idx="2763">
                  <c:v>19793.94000000001</c:v>
                </c:pt>
                <c:pt idx="2764">
                  <c:v>21180.35</c:v>
                </c:pt>
                <c:pt idx="2765">
                  <c:v>23148.53</c:v>
                </c:pt>
                <c:pt idx="2766">
                  <c:v>24833.10999999999</c:v>
                </c:pt>
                <c:pt idx="2767">
                  <c:v>25759.29</c:v>
                </c:pt>
                <c:pt idx="2768">
                  <c:v>26345.16</c:v>
                </c:pt>
                <c:pt idx="2769">
                  <c:v>26814.71</c:v>
                </c:pt>
                <c:pt idx="2770">
                  <c:v>27075.10999999999</c:v>
                </c:pt>
                <c:pt idx="2771">
                  <c:v>27194.78000000001</c:v>
                </c:pt>
                <c:pt idx="2772">
                  <c:v>27213.0</c:v>
                </c:pt>
                <c:pt idx="2773">
                  <c:v>27171.14999999999</c:v>
                </c:pt>
                <c:pt idx="2774">
                  <c:v>26963.66</c:v>
                </c:pt>
                <c:pt idx="2775">
                  <c:v>26703.27</c:v>
                </c:pt>
                <c:pt idx="2776">
                  <c:v>26241.39</c:v>
                </c:pt>
                <c:pt idx="2777">
                  <c:v>25828.25</c:v>
                </c:pt>
                <c:pt idx="2778">
                  <c:v>26822.66</c:v>
                </c:pt>
                <c:pt idx="2779">
                  <c:v>28288.78000000001</c:v>
                </c:pt>
                <c:pt idx="2780">
                  <c:v>27280.1</c:v>
                </c:pt>
                <c:pt idx="2781">
                  <c:v>24965.19</c:v>
                </c:pt>
                <c:pt idx="2782">
                  <c:v>22686.84</c:v>
                </c:pt>
                <c:pt idx="2783">
                  <c:v>21241.85</c:v>
                </c:pt>
                <c:pt idx="2784">
                  <c:v>20272.44000000001</c:v>
                </c:pt>
                <c:pt idx="2785">
                  <c:v>19726.66</c:v>
                </c:pt>
                <c:pt idx="2786">
                  <c:v>19609.64999999999</c:v>
                </c:pt>
                <c:pt idx="2787">
                  <c:v>20104.53</c:v>
                </c:pt>
                <c:pt idx="2788">
                  <c:v>21595.97</c:v>
                </c:pt>
                <c:pt idx="2789">
                  <c:v>23381.4</c:v>
                </c:pt>
                <c:pt idx="2790">
                  <c:v>25298.23</c:v>
                </c:pt>
                <c:pt idx="2791">
                  <c:v>26492.62999999999</c:v>
                </c:pt>
                <c:pt idx="2792">
                  <c:v>27438.22</c:v>
                </c:pt>
                <c:pt idx="2793">
                  <c:v>28326.85</c:v>
                </c:pt>
                <c:pt idx="2794">
                  <c:v>28715.74</c:v>
                </c:pt>
                <c:pt idx="2795">
                  <c:v>29022.57</c:v>
                </c:pt>
                <c:pt idx="2796">
                  <c:v>29256.87</c:v>
                </c:pt>
                <c:pt idx="2797">
                  <c:v>29492.29</c:v>
                </c:pt>
                <c:pt idx="2798">
                  <c:v>29407.62</c:v>
                </c:pt>
                <c:pt idx="2799">
                  <c:v>29149.24</c:v>
                </c:pt>
                <c:pt idx="2800">
                  <c:v>28609.84</c:v>
                </c:pt>
                <c:pt idx="2801">
                  <c:v>27930.59</c:v>
                </c:pt>
                <c:pt idx="2802">
                  <c:v>28464.37</c:v>
                </c:pt>
                <c:pt idx="2803">
                  <c:v>29752.28000000001</c:v>
                </c:pt>
                <c:pt idx="2804">
                  <c:v>28717.57</c:v>
                </c:pt>
                <c:pt idx="2805">
                  <c:v>26133.79</c:v>
                </c:pt>
                <c:pt idx="2806">
                  <c:v>23437.17</c:v>
                </c:pt>
                <c:pt idx="2807">
                  <c:v>21657.01</c:v>
                </c:pt>
                <c:pt idx="2808">
                  <c:v>20666.71</c:v>
                </c:pt>
                <c:pt idx="2809">
                  <c:v>20116.87</c:v>
                </c:pt>
                <c:pt idx="2810">
                  <c:v>19942.02</c:v>
                </c:pt>
                <c:pt idx="2811">
                  <c:v>20392.34</c:v>
                </c:pt>
                <c:pt idx="2812">
                  <c:v>21770.34</c:v>
                </c:pt>
                <c:pt idx="2813">
                  <c:v>23314.71</c:v>
                </c:pt>
                <c:pt idx="2814">
                  <c:v>25159.4</c:v>
                </c:pt>
                <c:pt idx="2815">
                  <c:v>26330.34</c:v>
                </c:pt>
                <c:pt idx="2816">
                  <c:v>27271.73</c:v>
                </c:pt>
                <c:pt idx="2817">
                  <c:v>28164.10999999999</c:v>
                </c:pt>
                <c:pt idx="2818">
                  <c:v>28669.30999999999</c:v>
                </c:pt>
                <c:pt idx="2819">
                  <c:v>28741.43</c:v>
                </c:pt>
                <c:pt idx="2820">
                  <c:v>28839.42000000001</c:v>
                </c:pt>
                <c:pt idx="2821">
                  <c:v>28890.89</c:v>
                </c:pt>
                <c:pt idx="2822">
                  <c:v>28692.77</c:v>
                </c:pt>
                <c:pt idx="2823">
                  <c:v>28343.51</c:v>
                </c:pt>
                <c:pt idx="2824">
                  <c:v>27732.79</c:v>
                </c:pt>
                <c:pt idx="2825">
                  <c:v>27179.03</c:v>
                </c:pt>
                <c:pt idx="2826">
                  <c:v>27667.07</c:v>
                </c:pt>
                <c:pt idx="2827">
                  <c:v>29008.59</c:v>
                </c:pt>
                <c:pt idx="2828">
                  <c:v>27889.14</c:v>
                </c:pt>
                <c:pt idx="2829">
                  <c:v>25604.48000000001</c:v>
                </c:pt>
                <c:pt idx="2830">
                  <c:v>23248.57</c:v>
                </c:pt>
                <c:pt idx="2831">
                  <c:v>21625.05</c:v>
                </c:pt>
                <c:pt idx="2832">
                  <c:v>20603.95</c:v>
                </c:pt>
                <c:pt idx="2833">
                  <c:v>20047.52</c:v>
                </c:pt>
                <c:pt idx="2834">
                  <c:v>19956.06</c:v>
                </c:pt>
                <c:pt idx="2835">
                  <c:v>20356.86</c:v>
                </c:pt>
                <c:pt idx="2836">
                  <c:v>21664.72</c:v>
                </c:pt>
                <c:pt idx="2837">
                  <c:v>23510.56</c:v>
                </c:pt>
                <c:pt idx="2838">
                  <c:v>25028.41</c:v>
                </c:pt>
                <c:pt idx="2839">
                  <c:v>25966.27</c:v>
                </c:pt>
                <c:pt idx="2840">
                  <c:v>26717.43</c:v>
                </c:pt>
                <c:pt idx="2841">
                  <c:v>27200.32</c:v>
                </c:pt>
                <c:pt idx="2842">
                  <c:v>27464.62</c:v>
                </c:pt>
                <c:pt idx="2843">
                  <c:v>27455.4</c:v>
                </c:pt>
                <c:pt idx="2844">
                  <c:v>27490.98000000001</c:v>
                </c:pt>
                <c:pt idx="2845">
                  <c:v>27355.62999999999</c:v>
                </c:pt>
                <c:pt idx="2846">
                  <c:v>27016.85</c:v>
                </c:pt>
                <c:pt idx="2847">
                  <c:v>26620.39</c:v>
                </c:pt>
                <c:pt idx="2848">
                  <c:v>26031.06</c:v>
                </c:pt>
                <c:pt idx="2849">
                  <c:v>25452.10999999999</c:v>
                </c:pt>
                <c:pt idx="2850">
                  <c:v>26002.80999999999</c:v>
                </c:pt>
                <c:pt idx="2851">
                  <c:v>27488.18</c:v>
                </c:pt>
                <c:pt idx="2852">
                  <c:v>26820.29</c:v>
                </c:pt>
                <c:pt idx="2853">
                  <c:v>25014.56</c:v>
                </c:pt>
                <c:pt idx="2854">
                  <c:v>22930.36</c:v>
                </c:pt>
                <c:pt idx="2855">
                  <c:v>21468.71</c:v>
                </c:pt>
                <c:pt idx="2856">
                  <c:v>20438.9</c:v>
                </c:pt>
                <c:pt idx="2857">
                  <c:v>19828.66999999998</c:v>
                </c:pt>
                <c:pt idx="2858">
                  <c:v>19588.34</c:v>
                </c:pt>
                <c:pt idx="2859">
                  <c:v>19623.16999999998</c:v>
                </c:pt>
                <c:pt idx="2860">
                  <c:v>20110.08000000002</c:v>
                </c:pt>
                <c:pt idx="2861">
                  <c:v>20277.09</c:v>
                </c:pt>
                <c:pt idx="2862">
                  <c:v>21263.02</c:v>
                </c:pt>
                <c:pt idx="2863">
                  <c:v>22611.60999999999</c:v>
                </c:pt>
                <c:pt idx="2864">
                  <c:v>23625.16</c:v>
                </c:pt>
                <c:pt idx="2865">
                  <c:v>24278.76000000001</c:v>
                </c:pt>
                <c:pt idx="2866">
                  <c:v>24525.18</c:v>
                </c:pt>
                <c:pt idx="2867">
                  <c:v>24370.12999999999</c:v>
                </c:pt>
                <c:pt idx="2868">
                  <c:v>23969.30999999999</c:v>
                </c:pt>
                <c:pt idx="2869">
                  <c:v>23897.75999999998</c:v>
                </c:pt>
                <c:pt idx="2870">
                  <c:v>23863.8</c:v>
                </c:pt>
                <c:pt idx="2871">
                  <c:v>23907.37</c:v>
                </c:pt>
                <c:pt idx="2872">
                  <c:v>23943.26000000001</c:v>
                </c:pt>
                <c:pt idx="2873">
                  <c:v>24022.7</c:v>
                </c:pt>
                <c:pt idx="2874">
                  <c:v>24731.55</c:v>
                </c:pt>
                <c:pt idx="2875">
                  <c:v>26390.93</c:v>
                </c:pt>
                <c:pt idx="2876">
                  <c:v>25647.75999999998</c:v>
                </c:pt>
                <c:pt idx="2877">
                  <c:v>24090.27</c:v>
                </c:pt>
                <c:pt idx="2878">
                  <c:v>22247.91</c:v>
                </c:pt>
                <c:pt idx="2879">
                  <c:v>20978.35</c:v>
                </c:pt>
                <c:pt idx="2880">
                  <c:v>19984.93</c:v>
                </c:pt>
                <c:pt idx="2881">
                  <c:v>19340.22</c:v>
                </c:pt>
                <c:pt idx="2882">
                  <c:v>19078.09</c:v>
                </c:pt>
                <c:pt idx="2883">
                  <c:v>19055.12</c:v>
                </c:pt>
                <c:pt idx="2884">
                  <c:v>19301.52</c:v>
                </c:pt>
                <c:pt idx="2885">
                  <c:v>18961.47</c:v>
                </c:pt>
                <c:pt idx="2886">
                  <c:v>19898.22</c:v>
                </c:pt>
                <c:pt idx="2887">
                  <c:v>21240.41</c:v>
                </c:pt>
                <c:pt idx="2888">
                  <c:v>22375.2</c:v>
                </c:pt>
                <c:pt idx="2889">
                  <c:v>23173.14</c:v>
                </c:pt>
                <c:pt idx="2890">
                  <c:v>23674.0</c:v>
                </c:pt>
                <c:pt idx="2891">
                  <c:v>23810.08000000002</c:v>
                </c:pt>
                <c:pt idx="2892">
                  <c:v>23896.12999999999</c:v>
                </c:pt>
                <c:pt idx="2893">
                  <c:v>23796.89</c:v>
                </c:pt>
                <c:pt idx="2894">
                  <c:v>23973.82</c:v>
                </c:pt>
                <c:pt idx="2895">
                  <c:v>24184.62999999999</c:v>
                </c:pt>
                <c:pt idx="2896">
                  <c:v>24427.60999999999</c:v>
                </c:pt>
                <c:pt idx="2897">
                  <c:v>24816.16</c:v>
                </c:pt>
                <c:pt idx="2898">
                  <c:v>25672.98000000001</c:v>
                </c:pt>
                <c:pt idx="2899">
                  <c:v>27544.41</c:v>
                </c:pt>
                <c:pt idx="2900">
                  <c:v>26727.77</c:v>
                </c:pt>
                <c:pt idx="2901">
                  <c:v>24672.82</c:v>
                </c:pt>
                <c:pt idx="2902">
                  <c:v>22317.56</c:v>
                </c:pt>
                <c:pt idx="2903">
                  <c:v>20722.4</c:v>
                </c:pt>
                <c:pt idx="2904">
                  <c:v>19817.34999999998</c:v>
                </c:pt>
                <c:pt idx="2905">
                  <c:v>19347.02</c:v>
                </c:pt>
                <c:pt idx="2906">
                  <c:v>19326.80999999999</c:v>
                </c:pt>
                <c:pt idx="2907">
                  <c:v>19899.30999999999</c:v>
                </c:pt>
                <c:pt idx="2908">
                  <c:v>21429.43</c:v>
                </c:pt>
                <c:pt idx="2909">
                  <c:v>23185.72</c:v>
                </c:pt>
                <c:pt idx="2910">
                  <c:v>25486.01</c:v>
                </c:pt>
                <c:pt idx="2911">
                  <c:v>27049.74</c:v>
                </c:pt>
                <c:pt idx="2912">
                  <c:v>28350.71</c:v>
                </c:pt>
                <c:pt idx="2913">
                  <c:v>29521.12999999999</c:v>
                </c:pt>
                <c:pt idx="2914">
                  <c:v>30251.78000000001</c:v>
                </c:pt>
                <c:pt idx="2915">
                  <c:v>30463.35</c:v>
                </c:pt>
                <c:pt idx="2916">
                  <c:v>30875.2</c:v>
                </c:pt>
                <c:pt idx="2917">
                  <c:v>30788.08000000002</c:v>
                </c:pt>
                <c:pt idx="2918">
                  <c:v>30753.88</c:v>
                </c:pt>
                <c:pt idx="2919">
                  <c:v>30422.82999999999</c:v>
                </c:pt>
                <c:pt idx="2920">
                  <c:v>29857.35</c:v>
                </c:pt>
                <c:pt idx="2921">
                  <c:v>29474.37</c:v>
                </c:pt>
                <c:pt idx="2922">
                  <c:v>29721.03</c:v>
                </c:pt>
                <c:pt idx="2923">
                  <c:v>31111.74</c:v>
                </c:pt>
                <c:pt idx="2924">
                  <c:v>29688.10999999999</c:v>
                </c:pt>
                <c:pt idx="2925">
                  <c:v>26915.22</c:v>
                </c:pt>
                <c:pt idx="2926">
                  <c:v>24099.49</c:v>
                </c:pt>
                <c:pt idx="2927">
                  <c:v>21965.60999999999</c:v>
                </c:pt>
                <c:pt idx="2928">
                  <c:v>20841.06</c:v>
                </c:pt>
                <c:pt idx="2929">
                  <c:v>20205.44000000001</c:v>
                </c:pt>
                <c:pt idx="2930">
                  <c:v>20004.14</c:v>
                </c:pt>
                <c:pt idx="2931">
                  <c:v>20468.9</c:v>
                </c:pt>
                <c:pt idx="2932">
                  <c:v>21875.48000000001</c:v>
                </c:pt>
                <c:pt idx="2933">
                  <c:v>23421.27</c:v>
                </c:pt>
                <c:pt idx="2934">
                  <c:v>26034.56</c:v>
                </c:pt>
                <c:pt idx="2935">
                  <c:v>27679.23</c:v>
                </c:pt>
                <c:pt idx="2936">
                  <c:v>28982.9</c:v>
                </c:pt>
                <c:pt idx="2937">
                  <c:v>30205.99</c:v>
                </c:pt>
                <c:pt idx="2938">
                  <c:v>31089.69</c:v>
                </c:pt>
                <c:pt idx="2939">
                  <c:v>31454.80999999999</c:v>
                </c:pt>
                <c:pt idx="2940">
                  <c:v>32069.72</c:v>
                </c:pt>
                <c:pt idx="2941">
                  <c:v>32204.92000000001</c:v>
                </c:pt>
                <c:pt idx="2942">
                  <c:v>32392.87</c:v>
                </c:pt>
                <c:pt idx="2943">
                  <c:v>32237.74</c:v>
                </c:pt>
                <c:pt idx="2944">
                  <c:v>31585.38</c:v>
                </c:pt>
                <c:pt idx="2945">
                  <c:v>30852.27</c:v>
                </c:pt>
                <c:pt idx="2946">
                  <c:v>30853.08</c:v>
                </c:pt>
                <c:pt idx="2947">
                  <c:v>32152.47</c:v>
                </c:pt>
                <c:pt idx="2948">
                  <c:v>30700.25</c:v>
                </c:pt>
                <c:pt idx="2949">
                  <c:v>27771.06</c:v>
                </c:pt>
                <c:pt idx="2950">
                  <c:v>24738.7</c:v>
                </c:pt>
                <c:pt idx="2951">
                  <c:v>22214.5</c:v>
                </c:pt>
                <c:pt idx="2952">
                  <c:v>21089.41</c:v>
                </c:pt>
                <c:pt idx="2953">
                  <c:v>20454.50999999998</c:v>
                </c:pt>
                <c:pt idx="2954">
                  <c:v>20247.74000000002</c:v>
                </c:pt>
                <c:pt idx="2955">
                  <c:v>20635.88</c:v>
                </c:pt>
                <c:pt idx="2956">
                  <c:v>21873.37</c:v>
                </c:pt>
                <c:pt idx="2957">
                  <c:v>23327.23</c:v>
                </c:pt>
                <c:pt idx="2958">
                  <c:v>25432.17</c:v>
                </c:pt>
                <c:pt idx="2959">
                  <c:v>26944.7</c:v>
                </c:pt>
                <c:pt idx="2960">
                  <c:v>28207.18</c:v>
                </c:pt>
                <c:pt idx="2961">
                  <c:v>29228.76000000001</c:v>
                </c:pt>
                <c:pt idx="2962">
                  <c:v>30084.92000000001</c:v>
                </c:pt>
                <c:pt idx="2963">
                  <c:v>30626.74</c:v>
                </c:pt>
                <c:pt idx="2964">
                  <c:v>31373.23</c:v>
                </c:pt>
                <c:pt idx="2965">
                  <c:v>31911.51</c:v>
                </c:pt>
                <c:pt idx="2966">
                  <c:v>32150.69</c:v>
                </c:pt>
                <c:pt idx="2967">
                  <c:v>32057.2</c:v>
                </c:pt>
                <c:pt idx="2968">
                  <c:v>31489.32</c:v>
                </c:pt>
                <c:pt idx="2969">
                  <c:v>30708.56</c:v>
                </c:pt>
                <c:pt idx="2970">
                  <c:v>30465.52</c:v>
                </c:pt>
                <c:pt idx="2971">
                  <c:v>31247.09</c:v>
                </c:pt>
                <c:pt idx="2972">
                  <c:v>29800.39</c:v>
                </c:pt>
                <c:pt idx="2973">
                  <c:v>27234.95</c:v>
                </c:pt>
                <c:pt idx="2974">
                  <c:v>24582.39</c:v>
                </c:pt>
                <c:pt idx="2975">
                  <c:v>22582.59</c:v>
                </c:pt>
                <c:pt idx="2976">
                  <c:v>21381.26000000001</c:v>
                </c:pt>
                <c:pt idx="2977">
                  <c:v>20688.49000000002</c:v>
                </c:pt>
                <c:pt idx="2978">
                  <c:v>20441.14999999999</c:v>
                </c:pt>
                <c:pt idx="2979">
                  <c:v>20802.73</c:v>
                </c:pt>
                <c:pt idx="2980">
                  <c:v>21933.99</c:v>
                </c:pt>
                <c:pt idx="2981">
                  <c:v>23522.32999999999</c:v>
                </c:pt>
                <c:pt idx="2982">
                  <c:v>25624.5</c:v>
                </c:pt>
                <c:pt idx="2983">
                  <c:v>26924.02</c:v>
                </c:pt>
                <c:pt idx="2984">
                  <c:v>28314.12</c:v>
                </c:pt>
                <c:pt idx="2985">
                  <c:v>29687.77</c:v>
                </c:pt>
                <c:pt idx="2986">
                  <c:v>30657.38</c:v>
                </c:pt>
                <c:pt idx="2987">
                  <c:v>31251.80999999999</c:v>
                </c:pt>
                <c:pt idx="2988">
                  <c:v>32086.06</c:v>
                </c:pt>
                <c:pt idx="2989">
                  <c:v>32656.60999999999</c:v>
                </c:pt>
                <c:pt idx="2990">
                  <c:v>32931.3</c:v>
                </c:pt>
                <c:pt idx="2991">
                  <c:v>32840.55</c:v>
                </c:pt>
                <c:pt idx="2992">
                  <c:v>32185.01</c:v>
                </c:pt>
                <c:pt idx="2993">
                  <c:v>31297.82</c:v>
                </c:pt>
                <c:pt idx="2994">
                  <c:v>30818.14999999999</c:v>
                </c:pt>
                <c:pt idx="2995">
                  <c:v>31581.18</c:v>
                </c:pt>
                <c:pt idx="2996">
                  <c:v>30277.78000000001</c:v>
                </c:pt>
                <c:pt idx="2997">
                  <c:v>27549.14999999999</c:v>
                </c:pt>
                <c:pt idx="2998">
                  <c:v>24708.89</c:v>
                </c:pt>
                <c:pt idx="2999">
                  <c:v>22675.04</c:v>
                </c:pt>
                <c:pt idx="3000">
                  <c:v>21496.01</c:v>
                </c:pt>
                <c:pt idx="3001">
                  <c:v>20811.44000000001</c:v>
                </c:pt>
                <c:pt idx="3002">
                  <c:v>20537.14</c:v>
                </c:pt>
                <c:pt idx="3003">
                  <c:v>20837.93</c:v>
                </c:pt>
                <c:pt idx="3004">
                  <c:v>21933.14</c:v>
                </c:pt>
                <c:pt idx="3005">
                  <c:v>23286.85</c:v>
                </c:pt>
                <c:pt idx="3006">
                  <c:v>25316.32</c:v>
                </c:pt>
                <c:pt idx="3007">
                  <c:v>26626.17</c:v>
                </c:pt>
                <c:pt idx="3008">
                  <c:v>27879.74</c:v>
                </c:pt>
                <c:pt idx="3009">
                  <c:v>29113.60999999999</c:v>
                </c:pt>
                <c:pt idx="3010">
                  <c:v>29936.23</c:v>
                </c:pt>
                <c:pt idx="3011">
                  <c:v>30352.69</c:v>
                </c:pt>
                <c:pt idx="3012">
                  <c:v>30957.78000000001</c:v>
                </c:pt>
                <c:pt idx="3013">
                  <c:v>31297.8</c:v>
                </c:pt>
                <c:pt idx="3014">
                  <c:v>31373.91</c:v>
                </c:pt>
                <c:pt idx="3015">
                  <c:v>31176.3</c:v>
                </c:pt>
                <c:pt idx="3016">
                  <c:v>30476.63999999985</c:v>
                </c:pt>
                <c:pt idx="3017">
                  <c:v>29592.04</c:v>
                </c:pt>
                <c:pt idx="3018">
                  <c:v>29097.44000000001</c:v>
                </c:pt>
                <c:pt idx="3019">
                  <c:v>29858.98000000001</c:v>
                </c:pt>
                <c:pt idx="3020">
                  <c:v>28926.37</c:v>
                </c:pt>
                <c:pt idx="3021">
                  <c:v>26880.23</c:v>
                </c:pt>
                <c:pt idx="3022">
                  <c:v>24502.48000000001</c:v>
                </c:pt>
                <c:pt idx="3023">
                  <c:v>22277.93</c:v>
                </c:pt>
                <c:pt idx="3024">
                  <c:v>21110.84</c:v>
                </c:pt>
                <c:pt idx="3025">
                  <c:v>20399.47</c:v>
                </c:pt>
                <c:pt idx="3026">
                  <c:v>19983.82</c:v>
                </c:pt>
                <c:pt idx="3027">
                  <c:v>19932.84999999998</c:v>
                </c:pt>
                <c:pt idx="3028">
                  <c:v>20149.79</c:v>
                </c:pt>
                <c:pt idx="3029">
                  <c:v>20276.66999999998</c:v>
                </c:pt>
                <c:pt idx="3030">
                  <c:v>21480.43</c:v>
                </c:pt>
                <c:pt idx="3031">
                  <c:v>22781.72</c:v>
                </c:pt>
                <c:pt idx="3032">
                  <c:v>23622.59</c:v>
                </c:pt>
                <c:pt idx="3033">
                  <c:v>24401.27</c:v>
                </c:pt>
                <c:pt idx="3034">
                  <c:v>24731.47</c:v>
                </c:pt>
                <c:pt idx="3035">
                  <c:v>24860.3</c:v>
                </c:pt>
                <c:pt idx="3036">
                  <c:v>24901.14</c:v>
                </c:pt>
                <c:pt idx="3037">
                  <c:v>24976.78000000001</c:v>
                </c:pt>
                <c:pt idx="3038">
                  <c:v>25090.39</c:v>
                </c:pt>
                <c:pt idx="3039">
                  <c:v>25170.72</c:v>
                </c:pt>
                <c:pt idx="3040">
                  <c:v>25137.78000000001</c:v>
                </c:pt>
                <c:pt idx="3041">
                  <c:v>25176.72</c:v>
                </c:pt>
                <c:pt idx="3042">
                  <c:v>25392.98000000001</c:v>
                </c:pt>
                <c:pt idx="3043">
                  <c:v>26563.64999999999</c:v>
                </c:pt>
                <c:pt idx="3044">
                  <c:v>25855.14999999999</c:v>
                </c:pt>
                <c:pt idx="3045">
                  <c:v>24213.64999999999</c:v>
                </c:pt>
                <c:pt idx="3046">
                  <c:v>22461.01</c:v>
                </c:pt>
                <c:pt idx="3047">
                  <c:v>21266.84</c:v>
                </c:pt>
                <c:pt idx="3048">
                  <c:v>20243.79</c:v>
                </c:pt>
                <c:pt idx="3049">
                  <c:v>19657.75999999998</c:v>
                </c:pt>
                <c:pt idx="3050">
                  <c:v>19354.91999999998</c:v>
                </c:pt>
                <c:pt idx="3051">
                  <c:v>19278.08000000002</c:v>
                </c:pt>
                <c:pt idx="3052">
                  <c:v>19466.74000000002</c:v>
                </c:pt>
                <c:pt idx="3053">
                  <c:v>19280.0</c:v>
                </c:pt>
                <c:pt idx="3054">
                  <c:v>19960.80999999999</c:v>
                </c:pt>
                <c:pt idx="3055">
                  <c:v>21104.38</c:v>
                </c:pt>
                <c:pt idx="3056">
                  <c:v>21995.29</c:v>
                </c:pt>
                <c:pt idx="3057">
                  <c:v>22605.72</c:v>
                </c:pt>
                <c:pt idx="3058">
                  <c:v>22768.05</c:v>
                </c:pt>
                <c:pt idx="3059">
                  <c:v>22806.6</c:v>
                </c:pt>
                <c:pt idx="3060">
                  <c:v>22686.43</c:v>
                </c:pt>
                <c:pt idx="3061">
                  <c:v>22633.49</c:v>
                </c:pt>
                <c:pt idx="3062">
                  <c:v>22600.93</c:v>
                </c:pt>
                <c:pt idx="3063">
                  <c:v>22740.9</c:v>
                </c:pt>
                <c:pt idx="3064">
                  <c:v>23068.06</c:v>
                </c:pt>
                <c:pt idx="3065">
                  <c:v>23519.34</c:v>
                </c:pt>
                <c:pt idx="3066">
                  <c:v>24386.22</c:v>
                </c:pt>
                <c:pt idx="3067">
                  <c:v>25961.37</c:v>
                </c:pt>
                <c:pt idx="3068">
                  <c:v>25331.49</c:v>
                </c:pt>
                <c:pt idx="3069">
                  <c:v>23693.98000000001</c:v>
                </c:pt>
                <c:pt idx="3070">
                  <c:v>21780.95</c:v>
                </c:pt>
                <c:pt idx="3071">
                  <c:v>20431.4</c:v>
                </c:pt>
                <c:pt idx="3072">
                  <c:v>19784.62999999999</c:v>
                </c:pt>
                <c:pt idx="3073">
                  <c:v>19387.30999999999</c:v>
                </c:pt>
                <c:pt idx="3074">
                  <c:v>19363.91999999998</c:v>
                </c:pt>
                <c:pt idx="3075">
                  <c:v>19894.12999999999</c:v>
                </c:pt>
                <c:pt idx="3076">
                  <c:v>21129.91</c:v>
                </c:pt>
                <c:pt idx="3077">
                  <c:v>22769.4</c:v>
                </c:pt>
                <c:pt idx="3078">
                  <c:v>24820.34</c:v>
                </c:pt>
                <c:pt idx="3079">
                  <c:v>25805.96000000001</c:v>
                </c:pt>
                <c:pt idx="3080">
                  <c:v>26507.46000000001</c:v>
                </c:pt>
                <c:pt idx="3081">
                  <c:v>27166.97</c:v>
                </c:pt>
                <c:pt idx="3082">
                  <c:v>27379.12999999999</c:v>
                </c:pt>
                <c:pt idx="3083">
                  <c:v>27261.36</c:v>
                </c:pt>
                <c:pt idx="3084">
                  <c:v>27262.35</c:v>
                </c:pt>
                <c:pt idx="3085">
                  <c:v>27132.01</c:v>
                </c:pt>
                <c:pt idx="3086">
                  <c:v>26910.35</c:v>
                </c:pt>
                <c:pt idx="3087">
                  <c:v>26663.48000000001</c:v>
                </c:pt>
                <c:pt idx="3088">
                  <c:v>26439.35</c:v>
                </c:pt>
                <c:pt idx="3089">
                  <c:v>26489.58</c:v>
                </c:pt>
                <c:pt idx="3090">
                  <c:v>27108.75</c:v>
                </c:pt>
                <c:pt idx="3091">
                  <c:v>28457.38</c:v>
                </c:pt>
                <c:pt idx="3092">
                  <c:v>27440.1</c:v>
                </c:pt>
                <c:pt idx="3093">
                  <c:v>25372.69</c:v>
                </c:pt>
                <c:pt idx="3094">
                  <c:v>23115.47</c:v>
                </c:pt>
                <c:pt idx="3095">
                  <c:v>21286.02</c:v>
                </c:pt>
                <c:pt idx="3096">
                  <c:v>20424.59</c:v>
                </c:pt>
                <c:pt idx="3097">
                  <c:v>19936.16999999998</c:v>
                </c:pt>
                <c:pt idx="3098">
                  <c:v>19838.12</c:v>
                </c:pt>
                <c:pt idx="3099">
                  <c:v>20359.4</c:v>
                </c:pt>
                <c:pt idx="3100">
                  <c:v>21719.96000000001</c:v>
                </c:pt>
                <c:pt idx="3101">
                  <c:v>23330.8</c:v>
                </c:pt>
                <c:pt idx="3102">
                  <c:v>25153.07</c:v>
                </c:pt>
                <c:pt idx="3103">
                  <c:v>26037.46000000001</c:v>
                </c:pt>
                <c:pt idx="3104">
                  <c:v>26680.95</c:v>
                </c:pt>
                <c:pt idx="3105">
                  <c:v>27390.25</c:v>
                </c:pt>
                <c:pt idx="3106">
                  <c:v>27739.14999999999</c:v>
                </c:pt>
                <c:pt idx="3107">
                  <c:v>27759.95</c:v>
                </c:pt>
                <c:pt idx="3108">
                  <c:v>27917.09</c:v>
                </c:pt>
                <c:pt idx="3109">
                  <c:v>27946.12999999999</c:v>
                </c:pt>
                <c:pt idx="3110">
                  <c:v>27807.27</c:v>
                </c:pt>
                <c:pt idx="3111">
                  <c:v>27581.66</c:v>
                </c:pt>
                <c:pt idx="3112">
                  <c:v>27277.73</c:v>
                </c:pt>
                <c:pt idx="3113">
                  <c:v>27148.86</c:v>
                </c:pt>
                <c:pt idx="3114">
                  <c:v>27442.76000000001</c:v>
                </c:pt>
                <c:pt idx="3115">
                  <c:v>28740.62</c:v>
                </c:pt>
                <c:pt idx="3116">
                  <c:v>27788.29</c:v>
                </c:pt>
                <c:pt idx="3117">
                  <c:v>25640.73</c:v>
                </c:pt>
                <c:pt idx="3118">
                  <c:v>23340.53</c:v>
                </c:pt>
                <c:pt idx="3119">
                  <c:v>21452.92000000001</c:v>
                </c:pt>
                <c:pt idx="3120">
                  <c:v>20563.68999999999</c:v>
                </c:pt>
                <c:pt idx="3121">
                  <c:v>20059.62999999999</c:v>
                </c:pt>
                <c:pt idx="3122">
                  <c:v>19902.25999999998</c:v>
                </c:pt>
                <c:pt idx="3123">
                  <c:v>20388.09999999998</c:v>
                </c:pt>
                <c:pt idx="3124">
                  <c:v>21732.56</c:v>
                </c:pt>
                <c:pt idx="3125">
                  <c:v>23484.17</c:v>
                </c:pt>
                <c:pt idx="3126">
                  <c:v>25337.74</c:v>
                </c:pt>
                <c:pt idx="3127">
                  <c:v>26324.73</c:v>
                </c:pt>
                <c:pt idx="3128">
                  <c:v>27123.18</c:v>
                </c:pt>
                <c:pt idx="3129">
                  <c:v>27820.48000000001</c:v>
                </c:pt>
                <c:pt idx="3130">
                  <c:v>28201.04</c:v>
                </c:pt>
                <c:pt idx="3131">
                  <c:v>28324.71</c:v>
                </c:pt>
                <c:pt idx="3132">
                  <c:v>28626.77</c:v>
                </c:pt>
                <c:pt idx="3133">
                  <c:v>28694.49</c:v>
                </c:pt>
                <c:pt idx="3134">
                  <c:v>28574.03</c:v>
                </c:pt>
                <c:pt idx="3135">
                  <c:v>28380.52</c:v>
                </c:pt>
                <c:pt idx="3136">
                  <c:v>28002.19</c:v>
                </c:pt>
                <c:pt idx="3137">
                  <c:v>27646.32999999999</c:v>
                </c:pt>
                <c:pt idx="3138">
                  <c:v>27818.29</c:v>
                </c:pt>
                <c:pt idx="3139">
                  <c:v>29210.77</c:v>
                </c:pt>
                <c:pt idx="3140">
                  <c:v>28364.12999999999</c:v>
                </c:pt>
                <c:pt idx="3141">
                  <c:v>25980.51</c:v>
                </c:pt>
                <c:pt idx="3142">
                  <c:v>23508.06</c:v>
                </c:pt>
                <c:pt idx="3143">
                  <c:v>21774.18</c:v>
                </c:pt>
                <c:pt idx="3144">
                  <c:v>20823.52</c:v>
                </c:pt>
                <c:pt idx="3145">
                  <c:v>20287.34999999998</c:v>
                </c:pt>
                <c:pt idx="3146">
                  <c:v>20121.66</c:v>
                </c:pt>
                <c:pt idx="3147">
                  <c:v>20543.99000000002</c:v>
                </c:pt>
                <c:pt idx="3148">
                  <c:v>21862.0</c:v>
                </c:pt>
                <c:pt idx="3149">
                  <c:v>23468.26000000001</c:v>
                </c:pt>
                <c:pt idx="3150">
                  <c:v>25468.6</c:v>
                </c:pt>
                <c:pt idx="3151">
                  <c:v>26644.79</c:v>
                </c:pt>
                <c:pt idx="3152">
                  <c:v>27638.47</c:v>
                </c:pt>
                <c:pt idx="3153">
                  <c:v>28572.39</c:v>
                </c:pt>
                <c:pt idx="3154">
                  <c:v>28956.72</c:v>
                </c:pt>
                <c:pt idx="3155">
                  <c:v>28907.34</c:v>
                </c:pt>
                <c:pt idx="3156">
                  <c:v>29174.14</c:v>
                </c:pt>
                <c:pt idx="3157">
                  <c:v>29352.62999999999</c:v>
                </c:pt>
                <c:pt idx="3158">
                  <c:v>29380.02</c:v>
                </c:pt>
                <c:pt idx="3159">
                  <c:v>29266.05</c:v>
                </c:pt>
                <c:pt idx="3160">
                  <c:v>28829.27</c:v>
                </c:pt>
                <c:pt idx="3161">
                  <c:v>28276.43</c:v>
                </c:pt>
                <c:pt idx="3162">
                  <c:v>28259.48000000001</c:v>
                </c:pt>
                <c:pt idx="3163">
                  <c:v>29788.56</c:v>
                </c:pt>
                <c:pt idx="3164">
                  <c:v>28848.12</c:v>
                </c:pt>
                <c:pt idx="3165">
                  <c:v>26405.29</c:v>
                </c:pt>
                <c:pt idx="3166">
                  <c:v>23934.07</c:v>
                </c:pt>
                <c:pt idx="3167">
                  <c:v>22126.34</c:v>
                </c:pt>
                <c:pt idx="3168">
                  <c:v>21099.84</c:v>
                </c:pt>
                <c:pt idx="3169">
                  <c:v>20510.09999999998</c:v>
                </c:pt>
                <c:pt idx="3170">
                  <c:v>20308.57</c:v>
                </c:pt>
                <c:pt idx="3171">
                  <c:v>20694.59</c:v>
                </c:pt>
                <c:pt idx="3172">
                  <c:v>21843.37</c:v>
                </c:pt>
                <c:pt idx="3173">
                  <c:v>23407.91</c:v>
                </c:pt>
                <c:pt idx="3174">
                  <c:v>25383.97</c:v>
                </c:pt>
                <c:pt idx="3175">
                  <c:v>26611.41</c:v>
                </c:pt>
                <c:pt idx="3176">
                  <c:v>27691.91999999998</c:v>
                </c:pt>
                <c:pt idx="3177">
                  <c:v>28691.2</c:v>
                </c:pt>
                <c:pt idx="3178">
                  <c:v>29210.2</c:v>
                </c:pt>
                <c:pt idx="3179">
                  <c:v>29271.43</c:v>
                </c:pt>
                <c:pt idx="3180">
                  <c:v>29320.08000000002</c:v>
                </c:pt>
                <c:pt idx="3181">
                  <c:v>29312.75</c:v>
                </c:pt>
                <c:pt idx="3182">
                  <c:v>29181.55</c:v>
                </c:pt>
                <c:pt idx="3183">
                  <c:v>28911.82999999999</c:v>
                </c:pt>
                <c:pt idx="3184">
                  <c:v>28322.32999999999</c:v>
                </c:pt>
                <c:pt idx="3185">
                  <c:v>27658.47</c:v>
                </c:pt>
                <c:pt idx="3186">
                  <c:v>27524.52</c:v>
                </c:pt>
                <c:pt idx="3187">
                  <c:v>28771.19</c:v>
                </c:pt>
                <c:pt idx="3188">
                  <c:v>28083.28000000001</c:v>
                </c:pt>
                <c:pt idx="3189">
                  <c:v>26056.21</c:v>
                </c:pt>
                <c:pt idx="3190">
                  <c:v>23786.96000000001</c:v>
                </c:pt>
                <c:pt idx="3191">
                  <c:v>22000.98000000001</c:v>
                </c:pt>
                <c:pt idx="3192">
                  <c:v>20876.03</c:v>
                </c:pt>
                <c:pt idx="3193">
                  <c:v>20232.34</c:v>
                </c:pt>
                <c:pt idx="3194">
                  <c:v>19860.16999999998</c:v>
                </c:pt>
                <c:pt idx="3195">
                  <c:v>19860.64</c:v>
                </c:pt>
                <c:pt idx="3196">
                  <c:v>20259.91</c:v>
                </c:pt>
                <c:pt idx="3197">
                  <c:v>20399.60999999999</c:v>
                </c:pt>
                <c:pt idx="3198">
                  <c:v>21454.56</c:v>
                </c:pt>
                <c:pt idx="3199">
                  <c:v>22906.84</c:v>
                </c:pt>
                <c:pt idx="3200">
                  <c:v>23945.8</c:v>
                </c:pt>
                <c:pt idx="3201">
                  <c:v>24467.58</c:v>
                </c:pt>
                <c:pt idx="3202">
                  <c:v>24490.74</c:v>
                </c:pt>
                <c:pt idx="3203">
                  <c:v>24220.08000000002</c:v>
                </c:pt>
                <c:pt idx="3204">
                  <c:v>23879.0</c:v>
                </c:pt>
                <c:pt idx="3205">
                  <c:v>23632.79</c:v>
                </c:pt>
                <c:pt idx="3206">
                  <c:v>23488.07</c:v>
                </c:pt>
                <c:pt idx="3207">
                  <c:v>23519.35</c:v>
                </c:pt>
                <c:pt idx="3208">
                  <c:v>23771.06</c:v>
                </c:pt>
                <c:pt idx="3209">
                  <c:v>23967.26000000001</c:v>
                </c:pt>
                <c:pt idx="3210">
                  <c:v>24434.24000000002</c:v>
                </c:pt>
                <c:pt idx="3211">
                  <c:v>25812.06</c:v>
                </c:pt>
                <c:pt idx="3212">
                  <c:v>25396.63999999985</c:v>
                </c:pt>
                <c:pt idx="3213">
                  <c:v>23817.01</c:v>
                </c:pt>
                <c:pt idx="3214">
                  <c:v>22385.07</c:v>
                </c:pt>
                <c:pt idx="3215">
                  <c:v>21220.37</c:v>
                </c:pt>
                <c:pt idx="3216">
                  <c:v>20252.64</c:v>
                </c:pt>
                <c:pt idx="3217">
                  <c:v>19687.23</c:v>
                </c:pt>
                <c:pt idx="3218">
                  <c:v>19381.08000000002</c:v>
                </c:pt>
                <c:pt idx="3219">
                  <c:v>19334.18</c:v>
                </c:pt>
                <c:pt idx="3220">
                  <c:v>19550.80999999999</c:v>
                </c:pt>
                <c:pt idx="3221">
                  <c:v>19540.97</c:v>
                </c:pt>
                <c:pt idx="3222">
                  <c:v>20334.59999999998</c:v>
                </c:pt>
                <c:pt idx="3223">
                  <c:v>21434.9</c:v>
                </c:pt>
                <c:pt idx="3224">
                  <c:v>22397.77</c:v>
                </c:pt>
                <c:pt idx="3225">
                  <c:v>22993.82</c:v>
                </c:pt>
                <c:pt idx="3226">
                  <c:v>23176.12999999999</c:v>
                </c:pt>
                <c:pt idx="3227">
                  <c:v>23050.4</c:v>
                </c:pt>
                <c:pt idx="3228">
                  <c:v>22800.80999999999</c:v>
                </c:pt>
                <c:pt idx="3229">
                  <c:v>22524.14</c:v>
                </c:pt>
                <c:pt idx="3230">
                  <c:v>22311.16</c:v>
                </c:pt>
                <c:pt idx="3231">
                  <c:v>22408.69</c:v>
                </c:pt>
                <c:pt idx="3232">
                  <c:v>22761.4</c:v>
                </c:pt>
                <c:pt idx="3233">
                  <c:v>23276.3</c:v>
                </c:pt>
                <c:pt idx="3234">
                  <c:v>24381.87</c:v>
                </c:pt>
                <c:pt idx="3235">
                  <c:v>26128.94000000001</c:v>
                </c:pt>
                <c:pt idx="3236">
                  <c:v>25702.62</c:v>
                </c:pt>
                <c:pt idx="3237">
                  <c:v>23846.14</c:v>
                </c:pt>
                <c:pt idx="3238">
                  <c:v>21807.68</c:v>
                </c:pt>
                <c:pt idx="3239">
                  <c:v>20611.25999999998</c:v>
                </c:pt>
                <c:pt idx="3240">
                  <c:v>19847.32999999999</c:v>
                </c:pt>
                <c:pt idx="3241">
                  <c:v>19480.23</c:v>
                </c:pt>
                <c:pt idx="3242">
                  <c:v>19497.22</c:v>
                </c:pt>
                <c:pt idx="3243">
                  <c:v>20080.29</c:v>
                </c:pt>
                <c:pt idx="3244">
                  <c:v>21485.11999999985</c:v>
                </c:pt>
                <c:pt idx="3245">
                  <c:v>23304.68</c:v>
                </c:pt>
                <c:pt idx="3246">
                  <c:v>25371.37</c:v>
                </c:pt>
                <c:pt idx="3247">
                  <c:v>26417.8</c:v>
                </c:pt>
                <c:pt idx="3248">
                  <c:v>27162.56</c:v>
                </c:pt>
                <c:pt idx="3249">
                  <c:v>27744.21</c:v>
                </c:pt>
                <c:pt idx="3250">
                  <c:v>27888.59</c:v>
                </c:pt>
                <c:pt idx="3251">
                  <c:v>27594.58</c:v>
                </c:pt>
                <c:pt idx="3252">
                  <c:v>27427.29</c:v>
                </c:pt>
                <c:pt idx="3253">
                  <c:v>27022.29</c:v>
                </c:pt>
                <c:pt idx="3254">
                  <c:v>26680.38</c:v>
                </c:pt>
                <c:pt idx="3255">
                  <c:v>26421.93</c:v>
                </c:pt>
                <c:pt idx="3256">
                  <c:v>26298.09</c:v>
                </c:pt>
                <c:pt idx="3257">
                  <c:v>26491.48000000001</c:v>
                </c:pt>
                <c:pt idx="3258">
                  <c:v>27297.54</c:v>
                </c:pt>
                <c:pt idx="3259">
                  <c:v>28808.16</c:v>
                </c:pt>
                <c:pt idx="3260">
                  <c:v>27987.46000000001</c:v>
                </c:pt>
                <c:pt idx="3261">
                  <c:v>25639.03</c:v>
                </c:pt>
                <c:pt idx="3262">
                  <c:v>23245.05</c:v>
                </c:pt>
                <c:pt idx="3263">
                  <c:v>21249.01</c:v>
                </c:pt>
                <c:pt idx="3264">
                  <c:v>20376.62999999999</c:v>
                </c:pt>
                <c:pt idx="3265">
                  <c:v>19899.53</c:v>
                </c:pt>
                <c:pt idx="3266">
                  <c:v>19789.62999999999</c:v>
                </c:pt>
                <c:pt idx="3267">
                  <c:v>20299.54</c:v>
                </c:pt>
                <c:pt idx="3268">
                  <c:v>21618.10999999999</c:v>
                </c:pt>
                <c:pt idx="3269">
                  <c:v>23319.54</c:v>
                </c:pt>
                <c:pt idx="3270">
                  <c:v>25455.47</c:v>
                </c:pt>
                <c:pt idx="3271">
                  <c:v>26619.93</c:v>
                </c:pt>
                <c:pt idx="3272">
                  <c:v>27289.66</c:v>
                </c:pt>
                <c:pt idx="3273">
                  <c:v>27818.10999999999</c:v>
                </c:pt>
                <c:pt idx="3274">
                  <c:v>27946.26000000001</c:v>
                </c:pt>
                <c:pt idx="3275">
                  <c:v>27596.29</c:v>
                </c:pt>
                <c:pt idx="3276">
                  <c:v>27419.35</c:v>
                </c:pt>
                <c:pt idx="3277">
                  <c:v>26977.89</c:v>
                </c:pt>
                <c:pt idx="3278">
                  <c:v>26596.21</c:v>
                </c:pt>
                <c:pt idx="3279">
                  <c:v>26378.53</c:v>
                </c:pt>
                <c:pt idx="3280">
                  <c:v>26248.62</c:v>
                </c:pt>
                <c:pt idx="3281">
                  <c:v>26335.5</c:v>
                </c:pt>
                <c:pt idx="3282">
                  <c:v>27064.52</c:v>
                </c:pt>
                <c:pt idx="3283">
                  <c:v>28528.41</c:v>
                </c:pt>
                <c:pt idx="3284">
                  <c:v>27804.16</c:v>
                </c:pt>
                <c:pt idx="3285">
                  <c:v>25555.64999999999</c:v>
                </c:pt>
                <c:pt idx="3286">
                  <c:v>23194.21</c:v>
                </c:pt>
                <c:pt idx="3287">
                  <c:v>21189.45</c:v>
                </c:pt>
                <c:pt idx="3288">
                  <c:v>20293.97</c:v>
                </c:pt>
                <c:pt idx="3289">
                  <c:v>19826.30999999999</c:v>
                </c:pt>
                <c:pt idx="3290">
                  <c:v>19731.89</c:v>
                </c:pt>
                <c:pt idx="3291">
                  <c:v>20230.02</c:v>
                </c:pt>
                <c:pt idx="3292">
                  <c:v>21558.79</c:v>
                </c:pt>
                <c:pt idx="3293">
                  <c:v>23391.39</c:v>
                </c:pt>
                <c:pt idx="3294">
                  <c:v>25229.74</c:v>
                </c:pt>
                <c:pt idx="3295">
                  <c:v>25780.55</c:v>
                </c:pt>
                <c:pt idx="3296">
                  <c:v>26319.44000000001</c:v>
                </c:pt>
                <c:pt idx="3297">
                  <c:v>26869.66</c:v>
                </c:pt>
                <c:pt idx="3298">
                  <c:v>27008.25</c:v>
                </c:pt>
                <c:pt idx="3299">
                  <c:v>26846.32</c:v>
                </c:pt>
                <c:pt idx="3300">
                  <c:v>26865.32999999999</c:v>
                </c:pt>
                <c:pt idx="3301">
                  <c:v>26653.42000000001</c:v>
                </c:pt>
                <c:pt idx="3302">
                  <c:v>26411.96000000001</c:v>
                </c:pt>
                <c:pt idx="3303">
                  <c:v>26283.60999999999</c:v>
                </c:pt>
                <c:pt idx="3304">
                  <c:v>26147.29</c:v>
                </c:pt>
                <c:pt idx="3305">
                  <c:v>26165.85</c:v>
                </c:pt>
                <c:pt idx="3306">
                  <c:v>26574.93</c:v>
                </c:pt>
                <c:pt idx="3307">
                  <c:v>28104.88</c:v>
                </c:pt>
                <c:pt idx="3308">
                  <c:v>27390.18</c:v>
                </c:pt>
                <c:pt idx="3309">
                  <c:v>25233.95</c:v>
                </c:pt>
                <c:pt idx="3310">
                  <c:v>22866.47</c:v>
                </c:pt>
                <c:pt idx="3311">
                  <c:v>21252.75</c:v>
                </c:pt>
                <c:pt idx="3312">
                  <c:v>20381.18999999999</c:v>
                </c:pt>
                <c:pt idx="3313">
                  <c:v>19895.62</c:v>
                </c:pt>
                <c:pt idx="3314">
                  <c:v>19790.32999999999</c:v>
                </c:pt>
                <c:pt idx="3315">
                  <c:v>20287.74000000002</c:v>
                </c:pt>
                <c:pt idx="3316">
                  <c:v>21620.75</c:v>
                </c:pt>
                <c:pt idx="3317">
                  <c:v>23370.9</c:v>
                </c:pt>
                <c:pt idx="3318">
                  <c:v>25329.42000000001</c:v>
                </c:pt>
                <c:pt idx="3319">
                  <c:v>26218.55</c:v>
                </c:pt>
                <c:pt idx="3320">
                  <c:v>26977.56</c:v>
                </c:pt>
                <c:pt idx="3321">
                  <c:v>27686.12999999999</c:v>
                </c:pt>
                <c:pt idx="3322">
                  <c:v>28020.76000000001</c:v>
                </c:pt>
                <c:pt idx="3323">
                  <c:v>27990.26000000001</c:v>
                </c:pt>
                <c:pt idx="3324">
                  <c:v>28189.14</c:v>
                </c:pt>
                <c:pt idx="3325">
                  <c:v>27941.49</c:v>
                </c:pt>
                <c:pt idx="3326">
                  <c:v>27758.45</c:v>
                </c:pt>
                <c:pt idx="3327">
                  <c:v>27557.16</c:v>
                </c:pt>
                <c:pt idx="3328">
                  <c:v>27210.67</c:v>
                </c:pt>
                <c:pt idx="3329">
                  <c:v>26991.62</c:v>
                </c:pt>
                <c:pt idx="3330">
                  <c:v>27377.42000000001</c:v>
                </c:pt>
                <c:pt idx="3331">
                  <c:v>28840.26000000001</c:v>
                </c:pt>
                <c:pt idx="3332">
                  <c:v>28037.89</c:v>
                </c:pt>
                <c:pt idx="3333">
                  <c:v>25625.28000000001</c:v>
                </c:pt>
                <c:pt idx="3334">
                  <c:v>23228.37</c:v>
                </c:pt>
                <c:pt idx="3335">
                  <c:v>21497.56</c:v>
                </c:pt>
                <c:pt idx="3336">
                  <c:v>20557.96000000001</c:v>
                </c:pt>
                <c:pt idx="3337">
                  <c:v>20016.29</c:v>
                </c:pt>
                <c:pt idx="3338">
                  <c:v>19847.59</c:v>
                </c:pt>
                <c:pt idx="3339">
                  <c:v>20247.14</c:v>
                </c:pt>
                <c:pt idx="3340">
                  <c:v>21420.44000000001</c:v>
                </c:pt>
                <c:pt idx="3341">
                  <c:v>22871.86</c:v>
                </c:pt>
                <c:pt idx="3342">
                  <c:v>24881.98000000001</c:v>
                </c:pt>
                <c:pt idx="3343">
                  <c:v>26000.1</c:v>
                </c:pt>
                <c:pt idx="3344">
                  <c:v>26945.3</c:v>
                </c:pt>
                <c:pt idx="3345">
                  <c:v>27807.7</c:v>
                </c:pt>
                <c:pt idx="3346">
                  <c:v>28240.48000000001</c:v>
                </c:pt>
                <c:pt idx="3347">
                  <c:v>28278.3</c:v>
                </c:pt>
                <c:pt idx="3348">
                  <c:v>28543.06</c:v>
                </c:pt>
                <c:pt idx="3349">
                  <c:v>28475.3</c:v>
                </c:pt>
                <c:pt idx="3350">
                  <c:v>28411.24</c:v>
                </c:pt>
                <c:pt idx="3351">
                  <c:v>28228.91</c:v>
                </c:pt>
                <c:pt idx="3352">
                  <c:v>27733.26000000001</c:v>
                </c:pt>
                <c:pt idx="3353">
                  <c:v>27133.88</c:v>
                </c:pt>
                <c:pt idx="3354">
                  <c:v>26859.57</c:v>
                </c:pt>
                <c:pt idx="3355">
                  <c:v>28005.11999999985</c:v>
                </c:pt>
                <c:pt idx="3356">
                  <c:v>27476.91</c:v>
                </c:pt>
                <c:pt idx="3357">
                  <c:v>25549.86</c:v>
                </c:pt>
                <c:pt idx="3358">
                  <c:v>23338.32999999999</c:v>
                </c:pt>
                <c:pt idx="3359">
                  <c:v>21481.29</c:v>
                </c:pt>
                <c:pt idx="3360">
                  <c:v>20371.82</c:v>
                </c:pt>
                <c:pt idx="3361">
                  <c:v>19713.18999999999</c:v>
                </c:pt>
                <c:pt idx="3362">
                  <c:v>19333.24000000002</c:v>
                </c:pt>
                <c:pt idx="3363">
                  <c:v>19356.62</c:v>
                </c:pt>
                <c:pt idx="3364">
                  <c:v>19716.62</c:v>
                </c:pt>
                <c:pt idx="3365">
                  <c:v>19734.4</c:v>
                </c:pt>
                <c:pt idx="3366">
                  <c:v>21055.32</c:v>
                </c:pt>
                <c:pt idx="3367">
                  <c:v>22518.39</c:v>
                </c:pt>
                <c:pt idx="3368">
                  <c:v>23669.10999999999</c:v>
                </c:pt>
                <c:pt idx="3369">
                  <c:v>24470.59</c:v>
                </c:pt>
                <c:pt idx="3370">
                  <c:v>24890.47</c:v>
                </c:pt>
                <c:pt idx="3371">
                  <c:v>24922.97</c:v>
                </c:pt>
                <c:pt idx="3372">
                  <c:v>24904.55</c:v>
                </c:pt>
                <c:pt idx="3373">
                  <c:v>24758.93</c:v>
                </c:pt>
                <c:pt idx="3374">
                  <c:v>24842.66</c:v>
                </c:pt>
                <c:pt idx="3375">
                  <c:v>24935.64</c:v>
                </c:pt>
                <c:pt idx="3376">
                  <c:v>24995.30999999999</c:v>
                </c:pt>
                <c:pt idx="3377">
                  <c:v>25159.30999999999</c:v>
                </c:pt>
                <c:pt idx="3378">
                  <c:v>25258.39</c:v>
                </c:pt>
                <c:pt idx="3379">
                  <c:v>26457.54</c:v>
                </c:pt>
                <c:pt idx="3380">
                  <c:v>26141.35</c:v>
                </c:pt>
                <c:pt idx="3381">
                  <c:v>24485.91</c:v>
                </c:pt>
                <c:pt idx="3382">
                  <c:v>22525.03</c:v>
                </c:pt>
                <c:pt idx="3383">
                  <c:v>20969.04</c:v>
                </c:pt>
                <c:pt idx="3384">
                  <c:v>19911.62</c:v>
                </c:pt>
                <c:pt idx="3385">
                  <c:v>19282.12</c:v>
                </c:pt>
                <c:pt idx="3386">
                  <c:v>18939.00999999998</c:v>
                </c:pt>
                <c:pt idx="3387">
                  <c:v>18858.78000000001</c:v>
                </c:pt>
                <c:pt idx="3388">
                  <c:v>18944.68</c:v>
                </c:pt>
                <c:pt idx="3389">
                  <c:v>18491.43</c:v>
                </c:pt>
                <c:pt idx="3390">
                  <c:v>19395.25999999998</c:v>
                </c:pt>
                <c:pt idx="3391">
                  <c:v>20842.41</c:v>
                </c:pt>
                <c:pt idx="3392">
                  <c:v>21872.07</c:v>
                </c:pt>
                <c:pt idx="3393">
                  <c:v>22590.99</c:v>
                </c:pt>
                <c:pt idx="3394">
                  <c:v>22996.14</c:v>
                </c:pt>
                <c:pt idx="3395">
                  <c:v>23204.51</c:v>
                </c:pt>
                <c:pt idx="3396">
                  <c:v>23326.08000000002</c:v>
                </c:pt>
                <c:pt idx="3397">
                  <c:v>23342.97</c:v>
                </c:pt>
                <c:pt idx="3398">
                  <c:v>23467.25</c:v>
                </c:pt>
                <c:pt idx="3399">
                  <c:v>23676.71</c:v>
                </c:pt>
                <c:pt idx="3400">
                  <c:v>23969.32999999999</c:v>
                </c:pt>
                <c:pt idx="3401">
                  <c:v>24314.54</c:v>
                </c:pt>
                <c:pt idx="3402">
                  <c:v>24624.69</c:v>
                </c:pt>
                <c:pt idx="3403">
                  <c:v>26228.25</c:v>
                </c:pt>
                <c:pt idx="3404">
                  <c:v>25838.48000000001</c:v>
                </c:pt>
                <c:pt idx="3405">
                  <c:v>23837.64</c:v>
                </c:pt>
                <c:pt idx="3406">
                  <c:v>21791.14</c:v>
                </c:pt>
                <c:pt idx="3407">
                  <c:v>20314.80999999999</c:v>
                </c:pt>
                <c:pt idx="3408">
                  <c:v>19508.50999999998</c:v>
                </c:pt>
                <c:pt idx="3409">
                  <c:v>19085.80999999999</c:v>
                </c:pt>
                <c:pt idx="3410">
                  <c:v>19016.54</c:v>
                </c:pt>
                <c:pt idx="3411">
                  <c:v>19509.71</c:v>
                </c:pt>
                <c:pt idx="3412">
                  <c:v>20797.52</c:v>
                </c:pt>
                <c:pt idx="3413">
                  <c:v>22403.77</c:v>
                </c:pt>
                <c:pt idx="3414">
                  <c:v>24491.62</c:v>
                </c:pt>
                <c:pt idx="3415">
                  <c:v>25695.02</c:v>
                </c:pt>
                <c:pt idx="3416">
                  <c:v>26626.84</c:v>
                </c:pt>
                <c:pt idx="3417">
                  <c:v>27302.68</c:v>
                </c:pt>
                <c:pt idx="3418">
                  <c:v>27624.59</c:v>
                </c:pt>
                <c:pt idx="3419">
                  <c:v>27641.04</c:v>
                </c:pt>
                <c:pt idx="3420">
                  <c:v>27794.12</c:v>
                </c:pt>
                <c:pt idx="3421">
                  <c:v>27610.74</c:v>
                </c:pt>
                <c:pt idx="3422">
                  <c:v>27472.74</c:v>
                </c:pt>
                <c:pt idx="3423">
                  <c:v>27248.02</c:v>
                </c:pt>
                <c:pt idx="3424">
                  <c:v>26948.45</c:v>
                </c:pt>
                <c:pt idx="3425">
                  <c:v>26733.98000000001</c:v>
                </c:pt>
                <c:pt idx="3426">
                  <c:v>27005.77</c:v>
                </c:pt>
                <c:pt idx="3427">
                  <c:v>28429.77</c:v>
                </c:pt>
                <c:pt idx="3428">
                  <c:v>27646.25</c:v>
                </c:pt>
                <c:pt idx="3429">
                  <c:v>25208.2</c:v>
                </c:pt>
                <c:pt idx="3430">
                  <c:v>22906.96000000001</c:v>
                </c:pt>
                <c:pt idx="3431">
                  <c:v>21368.26000000001</c:v>
                </c:pt>
                <c:pt idx="3432">
                  <c:v>20446.86</c:v>
                </c:pt>
                <c:pt idx="3433">
                  <c:v>19917.94000000001</c:v>
                </c:pt>
                <c:pt idx="3434">
                  <c:v>19789.91</c:v>
                </c:pt>
                <c:pt idx="3435">
                  <c:v>20225.53</c:v>
                </c:pt>
                <c:pt idx="3436">
                  <c:v>21418.35</c:v>
                </c:pt>
                <c:pt idx="3437">
                  <c:v>22902.41</c:v>
                </c:pt>
                <c:pt idx="3438">
                  <c:v>24905.41</c:v>
                </c:pt>
                <c:pt idx="3439">
                  <c:v>25944.24000000002</c:v>
                </c:pt>
                <c:pt idx="3440">
                  <c:v>26784.14999999999</c:v>
                </c:pt>
                <c:pt idx="3441">
                  <c:v>27479.75999999998</c:v>
                </c:pt>
                <c:pt idx="3442">
                  <c:v>27910.88</c:v>
                </c:pt>
                <c:pt idx="3443">
                  <c:v>28038.05</c:v>
                </c:pt>
                <c:pt idx="3444">
                  <c:v>28339.3</c:v>
                </c:pt>
                <c:pt idx="3445">
                  <c:v>28327.75</c:v>
                </c:pt>
                <c:pt idx="3446">
                  <c:v>28321.87</c:v>
                </c:pt>
                <c:pt idx="3447">
                  <c:v>28145.1</c:v>
                </c:pt>
                <c:pt idx="3448">
                  <c:v>27787.98000000001</c:v>
                </c:pt>
                <c:pt idx="3449">
                  <c:v>27346.63999999985</c:v>
                </c:pt>
                <c:pt idx="3450">
                  <c:v>27424.57</c:v>
                </c:pt>
                <c:pt idx="3451">
                  <c:v>28850.29</c:v>
                </c:pt>
                <c:pt idx="3452">
                  <c:v>28138.23</c:v>
                </c:pt>
                <c:pt idx="3453">
                  <c:v>25632.4</c:v>
                </c:pt>
                <c:pt idx="3454">
                  <c:v>23264.72</c:v>
                </c:pt>
                <c:pt idx="3455">
                  <c:v>21565.77</c:v>
                </c:pt>
                <c:pt idx="3456">
                  <c:v>20583.41999999998</c:v>
                </c:pt>
                <c:pt idx="3457">
                  <c:v>20050.34999999998</c:v>
                </c:pt>
                <c:pt idx="3458">
                  <c:v>19879.77</c:v>
                </c:pt>
                <c:pt idx="3459">
                  <c:v>20331.32</c:v>
                </c:pt>
                <c:pt idx="3460">
                  <c:v>21549.80999999999</c:v>
                </c:pt>
                <c:pt idx="3461">
                  <c:v>23063.28000000001</c:v>
                </c:pt>
                <c:pt idx="3462">
                  <c:v>25010.98000000001</c:v>
                </c:pt>
                <c:pt idx="3463">
                  <c:v>26020.64999999999</c:v>
                </c:pt>
                <c:pt idx="3464">
                  <c:v>27020.37</c:v>
                </c:pt>
                <c:pt idx="3465">
                  <c:v>27912.29</c:v>
                </c:pt>
                <c:pt idx="3466">
                  <c:v>28412.6</c:v>
                </c:pt>
                <c:pt idx="3467">
                  <c:v>28559.82999999999</c:v>
                </c:pt>
                <c:pt idx="3468">
                  <c:v>28850.92000000001</c:v>
                </c:pt>
                <c:pt idx="3469">
                  <c:v>28899.29</c:v>
                </c:pt>
                <c:pt idx="3470">
                  <c:v>28778.73</c:v>
                </c:pt>
                <c:pt idx="3471">
                  <c:v>28521.59</c:v>
                </c:pt>
                <c:pt idx="3472">
                  <c:v>28106.77</c:v>
                </c:pt>
                <c:pt idx="3473">
                  <c:v>27760.07</c:v>
                </c:pt>
                <c:pt idx="3474">
                  <c:v>27607.17</c:v>
                </c:pt>
                <c:pt idx="3475">
                  <c:v>28730.46000000001</c:v>
                </c:pt>
                <c:pt idx="3476">
                  <c:v>28089.79</c:v>
                </c:pt>
                <c:pt idx="3477">
                  <c:v>25736.03</c:v>
                </c:pt>
                <c:pt idx="3478">
                  <c:v>23358.69</c:v>
                </c:pt>
                <c:pt idx="3479">
                  <c:v>21658.0</c:v>
                </c:pt>
                <c:pt idx="3480">
                  <c:v>20659.48000000001</c:v>
                </c:pt>
                <c:pt idx="3481">
                  <c:v>20105.06</c:v>
                </c:pt>
                <c:pt idx="3482">
                  <c:v>19948.14999999999</c:v>
                </c:pt>
                <c:pt idx="3483">
                  <c:v>20361.37</c:v>
                </c:pt>
                <c:pt idx="3484">
                  <c:v>21580.08000000002</c:v>
                </c:pt>
                <c:pt idx="3485">
                  <c:v>23048.77</c:v>
                </c:pt>
                <c:pt idx="3486">
                  <c:v>25126.01</c:v>
                </c:pt>
                <c:pt idx="3487">
                  <c:v>26156.14</c:v>
                </c:pt>
                <c:pt idx="3488">
                  <c:v>26898.86</c:v>
                </c:pt>
                <c:pt idx="3489">
                  <c:v>27684.68</c:v>
                </c:pt>
                <c:pt idx="3490">
                  <c:v>28154.66</c:v>
                </c:pt>
                <c:pt idx="3491">
                  <c:v>28230.89</c:v>
                </c:pt>
                <c:pt idx="3492">
                  <c:v>28494.1</c:v>
                </c:pt>
                <c:pt idx="3493">
                  <c:v>28519.4</c:v>
                </c:pt>
                <c:pt idx="3494">
                  <c:v>28472.86</c:v>
                </c:pt>
                <c:pt idx="3495">
                  <c:v>28296.76000000001</c:v>
                </c:pt>
                <c:pt idx="3496">
                  <c:v>27889.78000000001</c:v>
                </c:pt>
                <c:pt idx="3497">
                  <c:v>27377.88</c:v>
                </c:pt>
                <c:pt idx="3498">
                  <c:v>27351.14999999999</c:v>
                </c:pt>
                <c:pt idx="3499">
                  <c:v>28633.72</c:v>
                </c:pt>
                <c:pt idx="3500">
                  <c:v>28033.08</c:v>
                </c:pt>
                <c:pt idx="3501">
                  <c:v>25766.76000000001</c:v>
                </c:pt>
                <c:pt idx="3502">
                  <c:v>23461.74</c:v>
                </c:pt>
                <c:pt idx="3503">
                  <c:v>21759.48000000001</c:v>
                </c:pt>
                <c:pt idx="3504">
                  <c:v>20695.07</c:v>
                </c:pt>
                <c:pt idx="3505">
                  <c:v>20059.75</c:v>
                </c:pt>
                <c:pt idx="3506">
                  <c:v>19892.73</c:v>
                </c:pt>
                <c:pt idx="3507">
                  <c:v>20302.89</c:v>
                </c:pt>
                <c:pt idx="3508">
                  <c:v>21307.64</c:v>
                </c:pt>
                <c:pt idx="3509">
                  <c:v>22529.4</c:v>
                </c:pt>
                <c:pt idx="3510">
                  <c:v>24392.02</c:v>
                </c:pt>
                <c:pt idx="3511">
                  <c:v>25604.6</c:v>
                </c:pt>
                <c:pt idx="3512">
                  <c:v>26682.38</c:v>
                </c:pt>
                <c:pt idx="3513">
                  <c:v>27580.05</c:v>
                </c:pt>
                <c:pt idx="3514">
                  <c:v>28148.2</c:v>
                </c:pt>
                <c:pt idx="3515">
                  <c:v>28285.44000000001</c:v>
                </c:pt>
                <c:pt idx="3516">
                  <c:v>28570.71</c:v>
                </c:pt>
                <c:pt idx="3517">
                  <c:v>28597.98000000001</c:v>
                </c:pt>
                <c:pt idx="3518">
                  <c:v>28541.52</c:v>
                </c:pt>
                <c:pt idx="3519">
                  <c:v>28339.4</c:v>
                </c:pt>
                <c:pt idx="3520">
                  <c:v>27815.19</c:v>
                </c:pt>
                <c:pt idx="3521">
                  <c:v>27084.04</c:v>
                </c:pt>
                <c:pt idx="3522">
                  <c:v>26744.84</c:v>
                </c:pt>
                <c:pt idx="3523">
                  <c:v>27752.10999999999</c:v>
                </c:pt>
                <c:pt idx="3524">
                  <c:v>27183.16</c:v>
                </c:pt>
                <c:pt idx="3525">
                  <c:v>25437.53</c:v>
                </c:pt>
                <c:pt idx="3526">
                  <c:v>23370.91</c:v>
                </c:pt>
                <c:pt idx="3527">
                  <c:v>21856.66</c:v>
                </c:pt>
                <c:pt idx="3528">
                  <c:v>20803.38</c:v>
                </c:pt>
                <c:pt idx="3529">
                  <c:v>20064.52</c:v>
                </c:pt>
                <c:pt idx="3530">
                  <c:v>19657.55</c:v>
                </c:pt>
                <c:pt idx="3531">
                  <c:v>19635.93</c:v>
                </c:pt>
                <c:pt idx="3532">
                  <c:v>19895.2</c:v>
                </c:pt>
                <c:pt idx="3533">
                  <c:v>19671.98000000001</c:v>
                </c:pt>
                <c:pt idx="3534">
                  <c:v>20551.98000000001</c:v>
                </c:pt>
                <c:pt idx="3535">
                  <c:v>21828.91</c:v>
                </c:pt>
                <c:pt idx="3536">
                  <c:v>22997.88</c:v>
                </c:pt>
                <c:pt idx="3537">
                  <c:v>23796.88</c:v>
                </c:pt>
                <c:pt idx="3538">
                  <c:v>24154.58</c:v>
                </c:pt>
                <c:pt idx="3539">
                  <c:v>24268.12999999999</c:v>
                </c:pt>
                <c:pt idx="3540">
                  <c:v>24161.37</c:v>
                </c:pt>
                <c:pt idx="3541">
                  <c:v>24035.7</c:v>
                </c:pt>
                <c:pt idx="3542">
                  <c:v>23989.52</c:v>
                </c:pt>
                <c:pt idx="3543">
                  <c:v>24082.98000000001</c:v>
                </c:pt>
                <c:pt idx="3544">
                  <c:v>23967.27</c:v>
                </c:pt>
                <c:pt idx="3545">
                  <c:v>24179.11999999985</c:v>
                </c:pt>
                <c:pt idx="3546">
                  <c:v>24167.32999999999</c:v>
                </c:pt>
                <c:pt idx="3547">
                  <c:v>25164.73</c:v>
                </c:pt>
                <c:pt idx="3548">
                  <c:v>25081.95</c:v>
                </c:pt>
                <c:pt idx="3549">
                  <c:v>23556.66</c:v>
                </c:pt>
                <c:pt idx="3550">
                  <c:v>21921.73</c:v>
                </c:pt>
                <c:pt idx="3551">
                  <c:v>20930.09</c:v>
                </c:pt>
                <c:pt idx="3552">
                  <c:v>19955.12</c:v>
                </c:pt>
                <c:pt idx="3553">
                  <c:v>19403.57</c:v>
                </c:pt>
                <c:pt idx="3554">
                  <c:v>19044.56</c:v>
                </c:pt>
                <c:pt idx="3555">
                  <c:v>18985.25</c:v>
                </c:pt>
                <c:pt idx="3556">
                  <c:v>19047.02</c:v>
                </c:pt>
                <c:pt idx="3557">
                  <c:v>18703.59</c:v>
                </c:pt>
                <c:pt idx="3558">
                  <c:v>19432.14999999999</c:v>
                </c:pt>
                <c:pt idx="3559">
                  <c:v>20456.75</c:v>
                </c:pt>
                <c:pt idx="3560">
                  <c:v>21378.12999999999</c:v>
                </c:pt>
                <c:pt idx="3561">
                  <c:v>22004.63999999985</c:v>
                </c:pt>
                <c:pt idx="3562">
                  <c:v>22244.04</c:v>
                </c:pt>
                <c:pt idx="3563">
                  <c:v>22311.91999999998</c:v>
                </c:pt>
                <c:pt idx="3564">
                  <c:v>22118.89</c:v>
                </c:pt>
                <c:pt idx="3565">
                  <c:v>21968.02</c:v>
                </c:pt>
                <c:pt idx="3566">
                  <c:v>21971.51</c:v>
                </c:pt>
                <c:pt idx="3567">
                  <c:v>22096.84</c:v>
                </c:pt>
                <c:pt idx="3568">
                  <c:v>22353.23</c:v>
                </c:pt>
                <c:pt idx="3569">
                  <c:v>22588.2</c:v>
                </c:pt>
                <c:pt idx="3570">
                  <c:v>23017.05</c:v>
                </c:pt>
                <c:pt idx="3571">
                  <c:v>24595.85</c:v>
                </c:pt>
                <c:pt idx="3572">
                  <c:v>24705.4</c:v>
                </c:pt>
                <c:pt idx="3573">
                  <c:v>23295.85</c:v>
                </c:pt>
                <c:pt idx="3574">
                  <c:v>21544.22</c:v>
                </c:pt>
                <c:pt idx="3575">
                  <c:v>20236.62</c:v>
                </c:pt>
                <c:pt idx="3576">
                  <c:v>19390.7</c:v>
                </c:pt>
                <c:pt idx="3577">
                  <c:v>18877.23</c:v>
                </c:pt>
                <c:pt idx="3578">
                  <c:v>18634.71</c:v>
                </c:pt>
                <c:pt idx="3579">
                  <c:v>18711.2</c:v>
                </c:pt>
                <c:pt idx="3580">
                  <c:v>18870.72</c:v>
                </c:pt>
                <c:pt idx="3581">
                  <c:v>18503.78000000001</c:v>
                </c:pt>
                <c:pt idx="3582">
                  <c:v>19440.48000000001</c:v>
                </c:pt>
                <c:pt idx="3583">
                  <c:v>20828.80999999999</c:v>
                </c:pt>
                <c:pt idx="3584">
                  <c:v>21968.89</c:v>
                </c:pt>
                <c:pt idx="3585">
                  <c:v>23011.54</c:v>
                </c:pt>
                <c:pt idx="3586">
                  <c:v>23565.51</c:v>
                </c:pt>
                <c:pt idx="3587">
                  <c:v>23657.55</c:v>
                </c:pt>
                <c:pt idx="3588">
                  <c:v>23627.95</c:v>
                </c:pt>
                <c:pt idx="3589">
                  <c:v>23631.36</c:v>
                </c:pt>
                <c:pt idx="3590">
                  <c:v>23699.03</c:v>
                </c:pt>
                <c:pt idx="3591">
                  <c:v>23915.44000000001</c:v>
                </c:pt>
                <c:pt idx="3592">
                  <c:v>24189.87</c:v>
                </c:pt>
                <c:pt idx="3593">
                  <c:v>24224.9</c:v>
                </c:pt>
                <c:pt idx="3594">
                  <c:v>24506.63999999985</c:v>
                </c:pt>
                <c:pt idx="3595">
                  <c:v>26150.25</c:v>
                </c:pt>
                <c:pt idx="3596">
                  <c:v>25753.34</c:v>
                </c:pt>
                <c:pt idx="3597">
                  <c:v>23707.73</c:v>
                </c:pt>
                <c:pt idx="3598">
                  <c:v>21660.78000000001</c:v>
                </c:pt>
                <c:pt idx="3599">
                  <c:v>19990.98000000001</c:v>
                </c:pt>
                <c:pt idx="3600">
                  <c:v>19206.96000000001</c:v>
                </c:pt>
                <c:pt idx="3601">
                  <c:v>18749.36</c:v>
                </c:pt>
                <c:pt idx="3602">
                  <c:v>18699.54</c:v>
                </c:pt>
                <c:pt idx="3603">
                  <c:v>19207.09999999998</c:v>
                </c:pt>
                <c:pt idx="3604">
                  <c:v>20492.53</c:v>
                </c:pt>
                <c:pt idx="3605">
                  <c:v>22059.84</c:v>
                </c:pt>
                <c:pt idx="3606">
                  <c:v>24173.96000000001</c:v>
                </c:pt>
                <c:pt idx="3607">
                  <c:v>25415.57</c:v>
                </c:pt>
                <c:pt idx="3608">
                  <c:v>26400.0</c:v>
                </c:pt>
                <c:pt idx="3609">
                  <c:v>27213.67</c:v>
                </c:pt>
                <c:pt idx="3610">
                  <c:v>27682.74</c:v>
                </c:pt>
                <c:pt idx="3611">
                  <c:v>27762.2</c:v>
                </c:pt>
                <c:pt idx="3612">
                  <c:v>27981.36</c:v>
                </c:pt>
                <c:pt idx="3613">
                  <c:v>28106.68</c:v>
                </c:pt>
                <c:pt idx="3614">
                  <c:v>28097.32</c:v>
                </c:pt>
                <c:pt idx="3615">
                  <c:v>27957.67</c:v>
                </c:pt>
                <c:pt idx="3616">
                  <c:v>27582.05</c:v>
                </c:pt>
                <c:pt idx="3617">
                  <c:v>27174.18</c:v>
                </c:pt>
                <c:pt idx="3618">
                  <c:v>26921.10999999999</c:v>
                </c:pt>
                <c:pt idx="3619">
                  <c:v>28365.19</c:v>
                </c:pt>
                <c:pt idx="3620">
                  <c:v>27883.55</c:v>
                </c:pt>
                <c:pt idx="3621">
                  <c:v>25426.24000000002</c:v>
                </c:pt>
                <c:pt idx="3622">
                  <c:v>22992.95</c:v>
                </c:pt>
                <c:pt idx="3623">
                  <c:v>21640.48000000001</c:v>
                </c:pt>
                <c:pt idx="3624">
                  <c:v>20724.02</c:v>
                </c:pt>
                <c:pt idx="3625">
                  <c:v>20207.49000000002</c:v>
                </c:pt>
                <c:pt idx="3626">
                  <c:v>20048.14</c:v>
                </c:pt>
                <c:pt idx="3627">
                  <c:v>20484.80999999999</c:v>
                </c:pt>
                <c:pt idx="3628">
                  <c:v>21632.56</c:v>
                </c:pt>
                <c:pt idx="3629">
                  <c:v>23163.93</c:v>
                </c:pt>
                <c:pt idx="3630">
                  <c:v>25129.18</c:v>
                </c:pt>
                <c:pt idx="3631">
                  <c:v>26157.68</c:v>
                </c:pt>
                <c:pt idx="3632">
                  <c:v>26942.32</c:v>
                </c:pt>
                <c:pt idx="3633">
                  <c:v>27624.98000000001</c:v>
                </c:pt>
                <c:pt idx="3634">
                  <c:v>27910.97</c:v>
                </c:pt>
                <c:pt idx="3635">
                  <c:v>27732.10999999999</c:v>
                </c:pt>
                <c:pt idx="3636">
                  <c:v>27835.58</c:v>
                </c:pt>
                <c:pt idx="3637">
                  <c:v>27700.4</c:v>
                </c:pt>
                <c:pt idx="3638">
                  <c:v>27401.21</c:v>
                </c:pt>
                <c:pt idx="3639">
                  <c:v>27084.4</c:v>
                </c:pt>
                <c:pt idx="3640">
                  <c:v>26707.39</c:v>
                </c:pt>
                <c:pt idx="3641">
                  <c:v>26535.23</c:v>
                </c:pt>
                <c:pt idx="3642">
                  <c:v>26603.59</c:v>
                </c:pt>
                <c:pt idx="3643">
                  <c:v>28015.91</c:v>
                </c:pt>
                <c:pt idx="3644">
                  <c:v>27629.67</c:v>
                </c:pt>
                <c:pt idx="3645">
                  <c:v>25409.95</c:v>
                </c:pt>
                <c:pt idx="3646">
                  <c:v>23118.12999999999</c:v>
                </c:pt>
                <c:pt idx="3647">
                  <c:v>21747.28000000001</c:v>
                </c:pt>
                <c:pt idx="3648">
                  <c:v>20834.14999999999</c:v>
                </c:pt>
                <c:pt idx="3649">
                  <c:v>20307.50999999998</c:v>
                </c:pt>
                <c:pt idx="3650">
                  <c:v>20163.52</c:v>
                </c:pt>
                <c:pt idx="3651">
                  <c:v>20634.23</c:v>
                </c:pt>
                <c:pt idx="3652">
                  <c:v>21821.56</c:v>
                </c:pt>
                <c:pt idx="3653">
                  <c:v>23618.43</c:v>
                </c:pt>
                <c:pt idx="3654">
                  <c:v>25363.08</c:v>
                </c:pt>
                <c:pt idx="3655">
                  <c:v>26303.05</c:v>
                </c:pt>
                <c:pt idx="3656">
                  <c:v>26910.23</c:v>
                </c:pt>
                <c:pt idx="3657">
                  <c:v>27608.37</c:v>
                </c:pt>
                <c:pt idx="3658">
                  <c:v>27969.57</c:v>
                </c:pt>
                <c:pt idx="3659">
                  <c:v>27841.30999999999</c:v>
                </c:pt>
                <c:pt idx="3660">
                  <c:v>28044.82</c:v>
                </c:pt>
                <c:pt idx="3661">
                  <c:v>27984.6</c:v>
                </c:pt>
                <c:pt idx="3662">
                  <c:v>27837.74</c:v>
                </c:pt>
                <c:pt idx="3663">
                  <c:v>27603.82</c:v>
                </c:pt>
                <c:pt idx="3664">
                  <c:v>27207.54</c:v>
                </c:pt>
                <c:pt idx="3665">
                  <c:v>26858.34</c:v>
                </c:pt>
                <c:pt idx="3666">
                  <c:v>26924.58</c:v>
                </c:pt>
                <c:pt idx="3667">
                  <c:v>28177.03</c:v>
                </c:pt>
                <c:pt idx="3668">
                  <c:v>27848.1</c:v>
                </c:pt>
                <c:pt idx="3669">
                  <c:v>25725.1</c:v>
                </c:pt>
                <c:pt idx="3670">
                  <c:v>23479.78000000001</c:v>
                </c:pt>
                <c:pt idx="3671">
                  <c:v>21845.94000000001</c:v>
                </c:pt>
                <c:pt idx="3672">
                  <c:v>20879.32999999999</c:v>
                </c:pt>
                <c:pt idx="3673">
                  <c:v>20306.02</c:v>
                </c:pt>
                <c:pt idx="3674">
                  <c:v>20131.50999999998</c:v>
                </c:pt>
                <c:pt idx="3675">
                  <c:v>20572.34</c:v>
                </c:pt>
                <c:pt idx="3676">
                  <c:v>21662.4</c:v>
                </c:pt>
                <c:pt idx="3677">
                  <c:v>23137.51</c:v>
                </c:pt>
                <c:pt idx="3678">
                  <c:v>24988.8</c:v>
                </c:pt>
                <c:pt idx="3679">
                  <c:v>26160.32</c:v>
                </c:pt>
                <c:pt idx="3680">
                  <c:v>27101.58</c:v>
                </c:pt>
                <c:pt idx="3681">
                  <c:v>27916.23</c:v>
                </c:pt>
                <c:pt idx="3682">
                  <c:v>28311.07</c:v>
                </c:pt>
                <c:pt idx="3683">
                  <c:v>28220.7</c:v>
                </c:pt>
                <c:pt idx="3684">
                  <c:v>28266.60999999999</c:v>
                </c:pt>
                <c:pt idx="3685">
                  <c:v>28077.72</c:v>
                </c:pt>
                <c:pt idx="3686">
                  <c:v>27932.27</c:v>
                </c:pt>
                <c:pt idx="3687">
                  <c:v>27669.14999999999</c:v>
                </c:pt>
                <c:pt idx="3688">
                  <c:v>27135.91</c:v>
                </c:pt>
                <c:pt idx="3689">
                  <c:v>26444.68</c:v>
                </c:pt>
                <c:pt idx="3690">
                  <c:v>26171.5</c:v>
                </c:pt>
                <c:pt idx="3691">
                  <c:v>27416.42000000001</c:v>
                </c:pt>
                <c:pt idx="3692">
                  <c:v>27313.99</c:v>
                </c:pt>
                <c:pt idx="3693">
                  <c:v>25533.89</c:v>
                </c:pt>
                <c:pt idx="3694">
                  <c:v>23418.45</c:v>
                </c:pt>
                <c:pt idx="3695">
                  <c:v>22030.09</c:v>
                </c:pt>
                <c:pt idx="3696">
                  <c:v>20958.0</c:v>
                </c:pt>
                <c:pt idx="3697">
                  <c:v>20349.95</c:v>
                </c:pt>
                <c:pt idx="3698">
                  <c:v>19975.27</c:v>
                </c:pt>
                <c:pt idx="3699">
                  <c:v>20000.82</c:v>
                </c:pt>
                <c:pt idx="3700">
                  <c:v>20291.9</c:v>
                </c:pt>
                <c:pt idx="3701">
                  <c:v>20419.32</c:v>
                </c:pt>
                <c:pt idx="3702">
                  <c:v>21437.62</c:v>
                </c:pt>
                <c:pt idx="3703">
                  <c:v>22865.64999999999</c:v>
                </c:pt>
                <c:pt idx="3704">
                  <c:v>23914.71</c:v>
                </c:pt>
                <c:pt idx="3705">
                  <c:v>24743.52</c:v>
                </c:pt>
                <c:pt idx="3706">
                  <c:v>25151.82</c:v>
                </c:pt>
                <c:pt idx="3707">
                  <c:v>25010.52</c:v>
                </c:pt>
                <c:pt idx="3708">
                  <c:v>24960.64999999999</c:v>
                </c:pt>
                <c:pt idx="3709">
                  <c:v>24878.42000000001</c:v>
                </c:pt>
                <c:pt idx="3710">
                  <c:v>24864.68</c:v>
                </c:pt>
                <c:pt idx="3711">
                  <c:v>24916.06</c:v>
                </c:pt>
                <c:pt idx="3712">
                  <c:v>25001.86</c:v>
                </c:pt>
                <c:pt idx="3713">
                  <c:v>25172.84</c:v>
                </c:pt>
                <c:pt idx="3714">
                  <c:v>25163.41</c:v>
                </c:pt>
                <c:pt idx="3715">
                  <c:v>26218.78000000001</c:v>
                </c:pt>
                <c:pt idx="3716">
                  <c:v>26208.2</c:v>
                </c:pt>
                <c:pt idx="3717">
                  <c:v>24860.7</c:v>
                </c:pt>
                <c:pt idx="3718">
                  <c:v>23143.28000000001</c:v>
                </c:pt>
                <c:pt idx="3719">
                  <c:v>21085.07</c:v>
                </c:pt>
                <c:pt idx="3720">
                  <c:v>20047.39</c:v>
                </c:pt>
                <c:pt idx="3721">
                  <c:v>19485.66</c:v>
                </c:pt>
                <c:pt idx="3722">
                  <c:v>19120.68999999999</c:v>
                </c:pt>
                <c:pt idx="3723">
                  <c:v>19069.14999999999</c:v>
                </c:pt>
                <c:pt idx="3724">
                  <c:v>19174.75</c:v>
                </c:pt>
                <c:pt idx="3725">
                  <c:v>19014.62999999999</c:v>
                </c:pt>
                <c:pt idx="3726">
                  <c:v>19940.09</c:v>
                </c:pt>
                <c:pt idx="3727">
                  <c:v>21194.22</c:v>
                </c:pt>
                <c:pt idx="3728">
                  <c:v>22098.36</c:v>
                </c:pt>
                <c:pt idx="3729">
                  <c:v>22928.95</c:v>
                </c:pt>
                <c:pt idx="3730">
                  <c:v>23383.82</c:v>
                </c:pt>
                <c:pt idx="3731">
                  <c:v>23495.66</c:v>
                </c:pt>
                <c:pt idx="3732">
                  <c:v>23606.14999999999</c:v>
                </c:pt>
                <c:pt idx="3733">
                  <c:v>23657.26000000001</c:v>
                </c:pt>
                <c:pt idx="3734">
                  <c:v>23750.12999999999</c:v>
                </c:pt>
                <c:pt idx="3735">
                  <c:v>23924.67</c:v>
                </c:pt>
                <c:pt idx="3736">
                  <c:v>24245.72</c:v>
                </c:pt>
                <c:pt idx="3737">
                  <c:v>24685.62999999999</c:v>
                </c:pt>
                <c:pt idx="3738">
                  <c:v>24783.9</c:v>
                </c:pt>
                <c:pt idx="3739">
                  <c:v>26020.29</c:v>
                </c:pt>
                <c:pt idx="3740">
                  <c:v>25999.91999999998</c:v>
                </c:pt>
                <c:pt idx="3741">
                  <c:v>24311.51</c:v>
                </c:pt>
                <c:pt idx="3742">
                  <c:v>22203.89</c:v>
                </c:pt>
                <c:pt idx="3743">
                  <c:v>20751.32999999999</c:v>
                </c:pt>
                <c:pt idx="3744">
                  <c:v>19946.78000000001</c:v>
                </c:pt>
                <c:pt idx="3745">
                  <c:v>19509.43</c:v>
                </c:pt>
                <c:pt idx="3746">
                  <c:v>19442.62999999999</c:v>
                </c:pt>
                <c:pt idx="3747">
                  <c:v>19943.53</c:v>
                </c:pt>
                <c:pt idx="3748">
                  <c:v>21123.32999999999</c:v>
                </c:pt>
                <c:pt idx="3749">
                  <c:v>22853.35</c:v>
                </c:pt>
                <c:pt idx="3750">
                  <c:v>24802.9</c:v>
                </c:pt>
                <c:pt idx="3751">
                  <c:v>26111.35</c:v>
                </c:pt>
                <c:pt idx="3752">
                  <c:v>26973.68</c:v>
                </c:pt>
                <c:pt idx="3753">
                  <c:v>27821.53</c:v>
                </c:pt>
                <c:pt idx="3754">
                  <c:v>28126.60999999999</c:v>
                </c:pt>
                <c:pt idx="3755">
                  <c:v>28006.73</c:v>
                </c:pt>
                <c:pt idx="3756">
                  <c:v>28116.80999999999</c:v>
                </c:pt>
                <c:pt idx="3757">
                  <c:v>27951.48000000001</c:v>
                </c:pt>
                <c:pt idx="3758">
                  <c:v>27773.06</c:v>
                </c:pt>
                <c:pt idx="3759">
                  <c:v>27533.37</c:v>
                </c:pt>
                <c:pt idx="3760">
                  <c:v>27229.28000000001</c:v>
                </c:pt>
                <c:pt idx="3761">
                  <c:v>27065.54</c:v>
                </c:pt>
                <c:pt idx="3762">
                  <c:v>27101.4</c:v>
                </c:pt>
                <c:pt idx="3763">
                  <c:v>28166.51</c:v>
                </c:pt>
                <c:pt idx="3764">
                  <c:v>27667.74</c:v>
                </c:pt>
                <c:pt idx="3765">
                  <c:v>25544.82999999999</c:v>
                </c:pt>
                <c:pt idx="3766">
                  <c:v>23269.82</c:v>
                </c:pt>
                <c:pt idx="3767">
                  <c:v>21766.09</c:v>
                </c:pt>
                <c:pt idx="3768">
                  <c:v>20845.00999999998</c:v>
                </c:pt>
                <c:pt idx="3769">
                  <c:v>20262.2</c:v>
                </c:pt>
                <c:pt idx="3770">
                  <c:v>20081.91</c:v>
                </c:pt>
                <c:pt idx="3771">
                  <c:v>20545.53</c:v>
                </c:pt>
                <c:pt idx="3772">
                  <c:v>21636.84</c:v>
                </c:pt>
                <c:pt idx="3773">
                  <c:v>23157.28000000001</c:v>
                </c:pt>
                <c:pt idx="3774">
                  <c:v>25119.30999999999</c:v>
                </c:pt>
                <c:pt idx="3775">
                  <c:v>26414.67</c:v>
                </c:pt>
                <c:pt idx="3776">
                  <c:v>27172.16</c:v>
                </c:pt>
                <c:pt idx="3777">
                  <c:v>28061.54</c:v>
                </c:pt>
                <c:pt idx="3778">
                  <c:v>28477.17</c:v>
                </c:pt>
                <c:pt idx="3779">
                  <c:v>28467.80999999999</c:v>
                </c:pt>
                <c:pt idx="3780">
                  <c:v>28753.27</c:v>
                </c:pt>
                <c:pt idx="3781">
                  <c:v>28792.34</c:v>
                </c:pt>
                <c:pt idx="3782">
                  <c:v>28760.87</c:v>
                </c:pt>
                <c:pt idx="3783">
                  <c:v>28602.63999999985</c:v>
                </c:pt>
                <c:pt idx="3784">
                  <c:v>28208.96000000001</c:v>
                </c:pt>
                <c:pt idx="3785">
                  <c:v>27799.16</c:v>
                </c:pt>
                <c:pt idx="3786">
                  <c:v>27614.39</c:v>
                </c:pt>
                <c:pt idx="3787">
                  <c:v>28687.86</c:v>
                </c:pt>
                <c:pt idx="3788">
                  <c:v>28285.73</c:v>
                </c:pt>
                <c:pt idx="3789">
                  <c:v>26091.94000000001</c:v>
                </c:pt>
                <c:pt idx="3790">
                  <c:v>23739.78000000001</c:v>
                </c:pt>
                <c:pt idx="3791">
                  <c:v>22155.29</c:v>
                </c:pt>
                <c:pt idx="3792">
                  <c:v>21200.48000000001</c:v>
                </c:pt>
                <c:pt idx="3793">
                  <c:v>20607.08000000002</c:v>
                </c:pt>
                <c:pt idx="3794">
                  <c:v>20401.14999999999</c:v>
                </c:pt>
                <c:pt idx="3795">
                  <c:v>20840.2</c:v>
                </c:pt>
                <c:pt idx="3796">
                  <c:v>21924.14999999999</c:v>
                </c:pt>
                <c:pt idx="3797">
                  <c:v>23523.37</c:v>
                </c:pt>
                <c:pt idx="3798">
                  <c:v>25293.95</c:v>
                </c:pt>
                <c:pt idx="3799">
                  <c:v>26294.62</c:v>
                </c:pt>
                <c:pt idx="3800">
                  <c:v>27226.87</c:v>
                </c:pt>
                <c:pt idx="3801">
                  <c:v>28218.30999999999</c:v>
                </c:pt>
                <c:pt idx="3802">
                  <c:v>28806.98000000001</c:v>
                </c:pt>
                <c:pt idx="3803">
                  <c:v>28968.07</c:v>
                </c:pt>
                <c:pt idx="3804">
                  <c:v>29351.95</c:v>
                </c:pt>
                <c:pt idx="3805">
                  <c:v>29466.41</c:v>
                </c:pt>
                <c:pt idx="3806">
                  <c:v>29469.57</c:v>
                </c:pt>
                <c:pt idx="3807">
                  <c:v>29292.62</c:v>
                </c:pt>
                <c:pt idx="3808">
                  <c:v>28864.96000000001</c:v>
                </c:pt>
                <c:pt idx="3809">
                  <c:v>28341.59999999998</c:v>
                </c:pt>
                <c:pt idx="3810">
                  <c:v>28033.78000000001</c:v>
                </c:pt>
                <c:pt idx="3811">
                  <c:v>29055.16</c:v>
                </c:pt>
                <c:pt idx="3812">
                  <c:v>28714.58</c:v>
                </c:pt>
                <c:pt idx="3813">
                  <c:v>26449.18</c:v>
                </c:pt>
                <c:pt idx="3814">
                  <c:v>24244.26000000001</c:v>
                </c:pt>
                <c:pt idx="3815">
                  <c:v>22507.87</c:v>
                </c:pt>
                <c:pt idx="3816">
                  <c:v>21477.43</c:v>
                </c:pt>
                <c:pt idx="3817">
                  <c:v>20837.74000000002</c:v>
                </c:pt>
                <c:pt idx="3818">
                  <c:v>20590.34999999998</c:v>
                </c:pt>
                <c:pt idx="3819">
                  <c:v>20980.62</c:v>
                </c:pt>
                <c:pt idx="3820">
                  <c:v>22017.37</c:v>
                </c:pt>
                <c:pt idx="3821">
                  <c:v>23458.93</c:v>
                </c:pt>
                <c:pt idx="3822">
                  <c:v>25503.71</c:v>
                </c:pt>
                <c:pt idx="3823">
                  <c:v>26628.99</c:v>
                </c:pt>
                <c:pt idx="3824">
                  <c:v>27657.16</c:v>
                </c:pt>
                <c:pt idx="3825">
                  <c:v>28788.85</c:v>
                </c:pt>
                <c:pt idx="3826">
                  <c:v>29479.30999999999</c:v>
                </c:pt>
                <c:pt idx="3827">
                  <c:v>29724.96000000001</c:v>
                </c:pt>
                <c:pt idx="3828">
                  <c:v>30252.73</c:v>
                </c:pt>
                <c:pt idx="3829">
                  <c:v>30566.0</c:v>
                </c:pt>
                <c:pt idx="3830">
                  <c:v>30633.71</c:v>
                </c:pt>
                <c:pt idx="3831">
                  <c:v>30517.68</c:v>
                </c:pt>
                <c:pt idx="3832">
                  <c:v>29996.46000000001</c:v>
                </c:pt>
                <c:pt idx="3833">
                  <c:v>29304.48000000001</c:v>
                </c:pt>
                <c:pt idx="3834">
                  <c:v>28837.49</c:v>
                </c:pt>
                <c:pt idx="3835">
                  <c:v>29751.38</c:v>
                </c:pt>
                <c:pt idx="3836">
                  <c:v>29281.82</c:v>
                </c:pt>
                <c:pt idx="3837">
                  <c:v>27072.18</c:v>
                </c:pt>
                <c:pt idx="3838">
                  <c:v>24729.80999999999</c:v>
                </c:pt>
                <c:pt idx="3839">
                  <c:v>22829.59</c:v>
                </c:pt>
                <c:pt idx="3840">
                  <c:v>21719.23</c:v>
                </c:pt>
                <c:pt idx="3841">
                  <c:v>21049.44000000001</c:v>
                </c:pt>
                <c:pt idx="3842">
                  <c:v>20765.96000000001</c:v>
                </c:pt>
                <c:pt idx="3843">
                  <c:v>21105.18</c:v>
                </c:pt>
                <c:pt idx="3844">
                  <c:v>22068.71</c:v>
                </c:pt>
                <c:pt idx="3845">
                  <c:v>23530.10999999999</c:v>
                </c:pt>
                <c:pt idx="3846">
                  <c:v>25373.49</c:v>
                </c:pt>
                <c:pt idx="3847">
                  <c:v>26613.35</c:v>
                </c:pt>
                <c:pt idx="3848">
                  <c:v>27791.8</c:v>
                </c:pt>
                <c:pt idx="3849">
                  <c:v>28933.64</c:v>
                </c:pt>
                <c:pt idx="3850">
                  <c:v>29595.21</c:v>
                </c:pt>
                <c:pt idx="3851">
                  <c:v>29830.44000000001</c:v>
                </c:pt>
                <c:pt idx="3852">
                  <c:v>30263.86</c:v>
                </c:pt>
                <c:pt idx="3853">
                  <c:v>30413.80999999999</c:v>
                </c:pt>
                <c:pt idx="3854">
                  <c:v>30423.62999999999</c:v>
                </c:pt>
                <c:pt idx="3855">
                  <c:v>30282.3</c:v>
                </c:pt>
                <c:pt idx="3856">
                  <c:v>29658.18</c:v>
                </c:pt>
                <c:pt idx="3857">
                  <c:v>28859.45</c:v>
                </c:pt>
                <c:pt idx="3858">
                  <c:v>28242.79</c:v>
                </c:pt>
                <c:pt idx="3859">
                  <c:v>29012.76000000001</c:v>
                </c:pt>
                <c:pt idx="3860">
                  <c:v>28910.06</c:v>
                </c:pt>
                <c:pt idx="3861">
                  <c:v>26987.67</c:v>
                </c:pt>
                <c:pt idx="3862">
                  <c:v>24725.45</c:v>
                </c:pt>
                <c:pt idx="3863">
                  <c:v>22843.17</c:v>
                </c:pt>
                <c:pt idx="3864">
                  <c:v>21589.34</c:v>
                </c:pt>
                <c:pt idx="3865">
                  <c:v>20860.22</c:v>
                </c:pt>
                <c:pt idx="3866">
                  <c:v>20444.43</c:v>
                </c:pt>
                <c:pt idx="3867">
                  <c:v>20412.34</c:v>
                </c:pt>
                <c:pt idx="3868">
                  <c:v>20646.3</c:v>
                </c:pt>
                <c:pt idx="3869">
                  <c:v>20793.74000000002</c:v>
                </c:pt>
                <c:pt idx="3870">
                  <c:v>21927.32999999999</c:v>
                </c:pt>
                <c:pt idx="3871">
                  <c:v>23189.99</c:v>
                </c:pt>
                <c:pt idx="3872">
                  <c:v>24366.07</c:v>
                </c:pt>
                <c:pt idx="3873">
                  <c:v>25167.64999999999</c:v>
                </c:pt>
                <c:pt idx="3874">
                  <c:v>25617.58</c:v>
                </c:pt>
                <c:pt idx="3875">
                  <c:v>25760.58</c:v>
                </c:pt>
                <c:pt idx="3876">
                  <c:v>25901.44000000001</c:v>
                </c:pt>
                <c:pt idx="3877">
                  <c:v>25916.28000000001</c:v>
                </c:pt>
                <c:pt idx="3878">
                  <c:v>26081.42000000001</c:v>
                </c:pt>
                <c:pt idx="3879">
                  <c:v>26250.94000000001</c:v>
                </c:pt>
                <c:pt idx="3880">
                  <c:v>26329.06</c:v>
                </c:pt>
                <c:pt idx="3881">
                  <c:v>26352.43</c:v>
                </c:pt>
                <c:pt idx="3882">
                  <c:v>26146.36</c:v>
                </c:pt>
                <c:pt idx="3883">
                  <c:v>26986.7</c:v>
                </c:pt>
                <c:pt idx="3884">
                  <c:v>27145.2</c:v>
                </c:pt>
                <c:pt idx="3885">
                  <c:v>25704.85</c:v>
                </c:pt>
                <c:pt idx="3886">
                  <c:v>23688.25</c:v>
                </c:pt>
                <c:pt idx="3887">
                  <c:v>21932.23</c:v>
                </c:pt>
                <c:pt idx="3888">
                  <c:v>20808.05</c:v>
                </c:pt>
                <c:pt idx="3889">
                  <c:v>20163.82999999999</c:v>
                </c:pt>
                <c:pt idx="3890">
                  <c:v>19810.03</c:v>
                </c:pt>
                <c:pt idx="3891">
                  <c:v>19703.55</c:v>
                </c:pt>
                <c:pt idx="3892">
                  <c:v>19590.79</c:v>
                </c:pt>
                <c:pt idx="3893">
                  <c:v>19500.52</c:v>
                </c:pt>
                <c:pt idx="3894">
                  <c:v>20479.89</c:v>
                </c:pt>
                <c:pt idx="3895">
                  <c:v>21404.30999999999</c:v>
                </c:pt>
                <c:pt idx="3896">
                  <c:v>22451.24</c:v>
                </c:pt>
                <c:pt idx="3897">
                  <c:v>23341.05</c:v>
                </c:pt>
                <c:pt idx="3898">
                  <c:v>23868.77</c:v>
                </c:pt>
                <c:pt idx="3899">
                  <c:v>24163.02</c:v>
                </c:pt>
                <c:pt idx="3900">
                  <c:v>24443.80999999999</c:v>
                </c:pt>
                <c:pt idx="3901">
                  <c:v>24756.44000000001</c:v>
                </c:pt>
                <c:pt idx="3902">
                  <c:v>25109.71</c:v>
                </c:pt>
                <c:pt idx="3903">
                  <c:v>25498.42000000001</c:v>
                </c:pt>
                <c:pt idx="3904">
                  <c:v>25912.17</c:v>
                </c:pt>
                <c:pt idx="3905">
                  <c:v>26123.97</c:v>
                </c:pt>
                <c:pt idx="3906">
                  <c:v>26202.02</c:v>
                </c:pt>
                <c:pt idx="3907">
                  <c:v>27159.26000000001</c:v>
                </c:pt>
                <c:pt idx="3908">
                  <c:v>26915.10999999999</c:v>
                </c:pt>
                <c:pt idx="3909">
                  <c:v>25030.45</c:v>
                </c:pt>
                <c:pt idx="3910">
                  <c:v>23012.91</c:v>
                </c:pt>
                <c:pt idx="3911">
                  <c:v>21455.5</c:v>
                </c:pt>
                <c:pt idx="3912">
                  <c:v>20542.84</c:v>
                </c:pt>
                <c:pt idx="3913">
                  <c:v>20026.79</c:v>
                </c:pt>
                <c:pt idx="3914">
                  <c:v>19898.47</c:v>
                </c:pt>
                <c:pt idx="3915">
                  <c:v>20361.08000000002</c:v>
                </c:pt>
                <c:pt idx="3916">
                  <c:v>21482.24000000002</c:v>
                </c:pt>
                <c:pt idx="3917">
                  <c:v>23045.32</c:v>
                </c:pt>
                <c:pt idx="3918">
                  <c:v>25192.56</c:v>
                </c:pt>
                <c:pt idx="3919">
                  <c:v>26418.09</c:v>
                </c:pt>
                <c:pt idx="3920">
                  <c:v>27748.04</c:v>
                </c:pt>
                <c:pt idx="3921">
                  <c:v>28990.60999999999</c:v>
                </c:pt>
                <c:pt idx="3922">
                  <c:v>29664.49</c:v>
                </c:pt>
                <c:pt idx="3923">
                  <c:v>29977.95</c:v>
                </c:pt>
                <c:pt idx="3924">
                  <c:v>30490.9</c:v>
                </c:pt>
                <c:pt idx="3925">
                  <c:v>30843.42000000001</c:v>
                </c:pt>
                <c:pt idx="3926">
                  <c:v>31034.8</c:v>
                </c:pt>
                <c:pt idx="3927">
                  <c:v>31017.18</c:v>
                </c:pt>
                <c:pt idx="3928">
                  <c:v>30648.7</c:v>
                </c:pt>
                <c:pt idx="3929">
                  <c:v>30121.56</c:v>
                </c:pt>
                <c:pt idx="3930">
                  <c:v>29718.7</c:v>
                </c:pt>
                <c:pt idx="3931">
                  <c:v>30360.6</c:v>
                </c:pt>
                <c:pt idx="3932">
                  <c:v>29657.64</c:v>
                </c:pt>
                <c:pt idx="3933">
                  <c:v>27116.18</c:v>
                </c:pt>
                <c:pt idx="3934">
                  <c:v>24756.91</c:v>
                </c:pt>
                <c:pt idx="3935">
                  <c:v>23201.8</c:v>
                </c:pt>
                <c:pt idx="3936">
                  <c:v>22025.3</c:v>
                </c:pt>
                <c:pt idx="3937">
                  <c:v>21283.62</c:v>
                </c:pt>
                <c:pt idx="3938">
                  <c:v>20961.64999999999</c:v>
                </c:pt>
                <c:pt idx="3939">
                  <c:v>21308.53</c:v>
                </c:pt>
                <c:pt idx="3940">
                  <c:v>22319.12999999999</c:v>
                </c:pt>
                <c:pt idx="3941">
                  <c:v>23796.80999999999</c:v>
                </c:pt>
                <c:pt idx="3942">
                  <c:v>26012.03</c:v>
                </c:pt>
                <c:pt idx="3943">
                  <c:v>27503.04</c:v>
                </c:pt>
                <c:pt idx="3944">
                  <c:v>28930.9</c:v>
                </c:pt>
                <c:pt idx="3945">
                  <c:v>30385.87</c:v>
                </c:pt>
                <c:pt idx="3946">
                  <c:v>31310.52</c:v>
                </c:pt>
                <c:pt idx="3947">
                  <c:v>31950.06</c:v>
                </c:pt>
                <c:pt idx="3948">
                  <c:v>32796.89</c:v>
                </c:pt>
                <c:pt idx="3949">
                  <c:v>33388.99</c:v>
                </c:pt>
                <c:pt idx="3950">
                  <c:v>33823.7</c:v>
                </c:pt>
                <c:pt idx="3951">
                  <c:v>33971.98</c:v>
                </c:pt>
                <c:pt idx="3952">
                  <c:v>33543.4</c:v>
                </c:pt>
                <c:pt idx="3953">
                  <c:v>32685.74</c:v>
                </c:pt>
                <c:pt idx="3954">
                  <c:v>31819.14</c:v>
                </c:pt>
                <c:pt idx="3955">
                  <c:v>32116.34</c:v>
                </c:pt>
                <c:pt idx="3956">
                  <c:v>31239.51</c:v>
                </c:pt>
                <c:pt idx="3957">
                  <c:v>28486.44000000001</c:v>
                </c:pt>
                <c:pt idx="3958">
                  <c:v>25845.22</c:v>
                </c:pt>
                <c:pt idx="3959">
                  <c:v>24332.95</c:v>
                </c:pt>
                <c:pt idx="3960">
                  <c:v>23044.89</c:v>
                </c:pt>
                <c:pt idx="3961">
                  <c:v>22219.97</c:v>
                </c:pt>
                <c:pt idx="3962">
                  <c:v>21852.30999999999</c:v>
                </c:pt>
                <c:pt idx="3963">
                  <c:v>22146.10999999999</c:v>
                </c:pt>
                <c:pt idx="3964">
                  <c:v>23082.1</c:v>
                </c:pt>
                <c:pt idx="3965">
                  <c:v>24576.7</c:v>
                </c:pt>
                <c:pt idx="3966">
                  <c:v>26654.16</c:v>
                </c:pt>
                <c:pt idx="3967">
                  <c:v>28315.22</c:v>
                </c:pt>
                <c:pt idx="3968">
                  <c:v>29762.46000000001</c:v>
                </c:pt>
                <c:pt idx="3969">
                  <c:v>31409.95</c:v>
                </c:pt>
                <c:pt idx="3970">
                  <c:v>32567.95</c:v>
                </c:pt>
                <c:pt idx="3971">
                  <c:v>33335.29</c:v>
                </c:pt>
                <c:pt idx="3972">
                  <c:v>34360.93</c:v>
                </c:pt>
                <c:pt idx="3973">
                  <c:v>35084.98</c:v>
                </c:pt>
                <c:pt idx="3974">
                  <c:v>35546.77</c:v>
                </c:pt>
                <c:pt idx="3975">
                  <c:v>35631.66</c:v>
                </c:pt>
                <c:pt idx="3976">
                  <c:v>35120.69</c:v>
                </c:pt>
                <c:pt idx="3977">
                  <c:v>34213.04</c:v>
                </c:pt>
                <c:pt idx="3978">
                  <c:v>33115.93</c:v>
                </c:pt>
                <c:pt idx="3979">
                  <c:v>33149.23</c:v>
                </c:pt>
                <c:pt idx="3980">
                  <c:v>32186.59</c:v>
                </c:pt>
                <c:pt idx="3981">
                  <c:v>29538.66</c:v>
                </c:pt>
                <c:pt idx="3982">
                  <c:v>26650.51</c:v>
                </c:pt>
                <c:pt idx="3983">
                  <c:v>24066.56</c:v>
                </c:pt>
                <c:pt idx="3984">
                  <c:v>22782.16</c:v>
                </c:pt>
                <c:pt idx="3985">
                  <c:v>21904.6</c:v>
                </c:pt>
                <c:pt idx="3986">
                  <c:v>21505.03</c:v>
                </c:pt>
                <c:pt idx="3987">
                  <c:v>21783.48000000001</c:v>
                </c:pt>
                <c:pt idx="3988">
                  <c:v>22742.77</c:v>
                </c:pt>
                <c:pt idx="3989">
                  <c:v>24327.42000000001</c:v>
                </c:pt>
                <c:pt idx="3990">
                  <c:v>26566.86</c:v>
                </c:pt>
                <c:pt idx="3991">
                  <c:v>28036.42000000001</c:v>
                </c:pt>
                <c:pt idx="3992">
                  <c:v>29215.88</c:v>
                </c:pt>
                <c:pt idx="3993">
                  <c:v>30153.30999999999</c:v>
                </c:pt>
                <c:pt idx="3994">
                  <c:v>30844.04</c:v>
                </c:pt>
                <c:pt idx="3995">
                  <c:v>31067.75999999998</c:v>
                </c:pt>
                <c:pt idx="3996">
                  <c:v>31564.80999999999</c:v>
                </c:pt>
                <c:pt idx="3997">
                  <c:v>31879.79</c:v>
                </c:pt>
                <c:pt idx="3998">
                  <c:v>31985.46000000001</c:v>
                </c:pt>
                <c:pt idx="3999">
                  <c:v>31833.56</c:v>
                </c:pt>
                <c:pt idx="4000">
                  <c:v>31177.60999999999</c:v>
                </c:pt>
                <c:pt idx="4001">
                  <c:v>30346.16</c:v>
                </c:pt>
                <c:pt idx="4002">
                  <c:v>29689.09</c:v>
                </c:pt>
                <c:pt idx="4003">
                  <c:v>30240.18</c:v>
                </c:pt>
                <c:pt idx="4004">
                  <c:v>29777.43</c:v>
                </c:pt>
                <c:pt idx="4005">
                  <c:v>27492.01</c:v>
                </c:pt>
                <c:pt idx="4006">
                  <c:v>24969.3</c:v>
                </c:pt>
                <c:pt idx="4007">
                  <c:v>23723.27</c:v>
                </c:pt>
                <c:pt idx="4008">
                  <c:v>22484.84</c:v>
                </c:pt>
                <c:pt idx="4009">
                  <c:v>21690.32</c:v>
                </c:pt>
                <c:pt idx="4010">
                  <c:v>21357.75999999998</c:v>
                </c:pt>
                <c:pt idx="4011">
                  <c:v>21628.75</c:v>
                </c:pt>
                <c:pt idx="4012">
                  <c:v>22556.14</c:v>
                </c:pt>
                <c:pt idx="4013">
                  <c:v>23882.95</c:v>
                </c:pt>
                <c:pt idx="4014">
                  <c:v>25976.89</c:v>
                </c:pt>
                <c:pt idx="4015">
                  <c:v>27415.93</c:v>
                </c:pt>
                <c:pt idx="4016">
                  <c:v>28542.7</c:v>
                </c:pt>
                <c:pt idx="4017">
                  <c:v>29487.45</c:v>
                </c:pt>
                <c:pt idx="4018">
                  <c:v>30088.76000000001</c:v>
                </c:pt>
                <c:pt idx="4019">
                  <c:v>30233.60999999999</c:v>
                </c:pt>
                <c:pt idx="4020">
                  <c:v>30642.32999999999</c:v>
                </c:pt>
                <c:pt idx="4021">
                  <c:v>30885.41</c:v>
                </c:pt>
                <c:pt idx="4022">
                  <c:v>30942.14999999999</c:v>
                </c:pt>
                <c:pt idx="4023">
                  <c:v>30799.23</c:v>
                </c:pt>
                <c:pt idx="4024">
                  <c:v>30253.43</c:v>
                </c:pt>
                <c:pt idx="4025">
                  <c:v>29497.39</c:v>
                </c:pt>
                <c:pt idx="4026">
                  <c:v>28807.85</c:v>
                </c:pt>
                <c:pt idx="4027">
                  <c:v>29281.62</c:v>
                </c:pt>
                <c:pt idx="4028">
                  <c:v>28999.91</c:v>
                </c:pt>
                <c:pt idx="4029">
                  <c:v>27295.72</c:v>
                </c:pt>
                <c:pt idx="4030">
                  <c:v>25111.55</c:v>
                </c:pt>
                <c:pt idx="4031">
                  <c:v>23118.87</c:v>
                </c:pt>
                <c:pt idx="4032">
                  <c:v>21768.14</c:v>
                </c:pt>
                <c:pt idx="4033">
                  <c:v>20953.54</c:v>
                </c:pt>
                <c:pt idx="4034">
                  <c:v>20533.16</c:v>
                </c:pt>
                <c:pt idx="4035">
                  <c:v>20512.54</c:v>
                </c:pt>
                <c:pt idx="4036">
                  <c:v>20766.37</c:v>
                </c:pt>
                <c:pt idx="4037">
                  <c:v>20975.14999999999</c:v>
                </c:pt>
                <c:pt idx="4038">
                  <c:v>22107.16</c:v>
                </c:pt>
                <c:pt idx="4039">
                  <c:v>23651.86</c:v>
                </c:pt>
                <c:pt idx="4040">
                  <c:v>24978.87</c:v>
                </c:pt>
                <c:pt idx="4041">
                  <c:v>26030.35</c:v>
                </c:pt>
                <c:pt idx="4042">
                  <c:v>26532.63999999985</c:v>
                </c:pt>
                <c:pt idx="4043">
                  <c:v>26902.26000000001</c:v>
                </c:pt>
                <c:pt idx="4044">
                  <c:v>27135.12999999999</c:v>
                </c:pt>
                <c:pt idx="4045">
                  <c:v>27297.06</c:v>
                </c:pt>
                <c:pt idx="4046">
                  <c:v>27571.4</c:v>
                </c:pt>
                <c:pt idx="4047">
                  <c:v>27822.39</c:v>
                </c:pt>
                <c:pt idx="4048">
                  <c:v>27809.56</c:v>
                </c:pt>
                <c:pt idx="4049">
                  <c:v>27579.75999999998</c:v>
                </c:pt>
                <c:pt idx="4050">
                  <c:v>27209.96000000001</c:v>
                </c:pt>
                <c:pt idx="4051">
                  <c:v>27740.77</c:v>
                </c:pt>
                <c:pt idx="4052">
                  <c:v>27840.12999999999</c:v>
                </c:pt>
                <c:pt idx="4053">
                  <c:v>26344.86</c:v>
                </c:pt>
                <c:pt idx="4054">
                  <c:v>24246.88</c:v>
                </c:pt>
                <c:pt idx="4055">
                  <c:v>22462.3</c:v>
                </c:pt>
                <c:pt idx="4056">
                  <c:v>21199.36</c:v>
                </c:pt>
                <c:pt idx="4057">
                  <c:v>20428.87</c:v>
                </c:pt>
                <c:pt idx="4058">
                  <c:v>20000.68</c:v>
                </c:pt>
                <c:pt idx="4059">
                  <c:v>19892.59999999998</c:v>
                </c:pt>
                <c:pt idx="4060">
                  <c:v>19920.22</c:v>
                </c:pt>
                <c:pt idx="4061">
                  <c:v>19781.9</c:v>
                </c:pt>
                <c:pt idx="4062">
                  <c:v>20699.8</c:v>
                </c:pt>
                <c:pt idx="4063">
                  <c:v>21999.64</c:v>
                </c:pt>
                <c:pt idx="4064">
                  <c:v>23259.77</c:v>
                </c:pt>
                <c:pt idx="4065">
                  <c:v>24295.41</c:v>
                </c:pt>
                <c:pt idx="4066">
                  <c:v>25163.16</c:v>
                </c:pt>
                <c:pt idx="4067">
                  <c:v>25536.37</c:v>
                </c:pt>
                <c:pt idx="4068">
                  <c:v>26025.51</c:v>
                </c:pt>
                <c:pt idx="4069">
                  <c:v>26537.22</c:v>
                </c:pt>
                <c:pt idx="4070">
                  <c:v>27034.45</c:v>
                </c:pt>
                <c:pt idx="4071">
                  <c:v>27500.56</c:v>
                </c:pt>
                <c:pt idx="4072">
                  <c:v>27803.38</c:v>
                </c:pt>
                <c:pt idx="4073">
                  <c:v>27869.72</c:v>
                </c:pt>
                <c:pt idx="4074">
                  <c:v>27773.14</c:v>
                </c:pt>
                <c:pt idx="4075">
                  <c:v>28644.88</c:v>
                </c:pt>
                <c:pt idx="4076">
                  <c:v>28514.72</c:v>
                </c:pt>
                <c:pt idx="4077">
                  <c:v>26386.51</c:v>
                </c:pt>
                <c:pt idx="4078">
                  <c:v>23964.06</c:v>
                </c:pt>
                <c:pt idx="4079">
                  <c:v>22246.0</c:v>
                </c:pt>
                <c:pt idx="4080">
                  <c:v>21162.3</c:v>
                </c:pt>
                <c:pt idx="4081">
                  <c:v>20554.82999999999</c:v>
                </c:pt>
                <c:pt idx="4082">
                  <c:v>20395.03</c:v>
                </c:pt>
                <c:pt idx="4083">
                  <c:v>20846.2</c:v>
                </c:pt>
                <c:pt idx="4084">
                  <c:v>21940.88</c:v>
                </c:pt>
                <c:pt idx="4085">
                  <c:v>23508.91</c:v>
                </c:pt>
                <c:pt idx="4086">
                  <c:v>25792.54</c:v>
                </c:pt>
                <c:pt idx="4087">
                  <c:v>27585.10999999999</c:v>
                </c:pt>
                <c:pt idx="4088">
                  <c:v>29181.22</c:v>
                </c:pt>
                <c:pt idx="4089">
                  <c:v>30548.01</c:v>
                </c:pt>
                <c:pt idx="4090">
                  <c:v>31630.87</c:v>
                </c:pt>
                <c:pt idx="4091">
                  <c:v>32127.62999999999</c:v>
                </c:pt>
                <c:pt idx="4092">
                  <c:v>33120.46</c:v>
                </c:pt>
                <c:pt idx="4093">
                  <c:v>33946.3</c:v>
                </c:pt>
                <c:pt idx="4094">
                  <c:v>34584.73</c:v>
                </c:pt>
                <c:pt idx="4095">
                  <c:v>34946.09</c:v>
                </c:pt>
                <c:pt idx="4096">
                  <c:v>34726.67</c:v>
                </c:pt>
                <c:pt idx="4097">
                  <c:v>34048.29</c:v>
                </c:pt>
                <c:pt idx="4098">
                  <c:v>33270.46</c:v>
                </c:pt>
                <c:pt idx="4099">
                  <c:v>33566.41</c:v>
                </c:pt>
                <c:pt idx="4100">
                  <c:v>32704.36</c:v>
                </c:pt>
                <c:pt idx="4101">
                  <c:v>29680.51</c:v>
                </c:pt>
                <c:pt idx="4102">
                  <c:v>26687.78000000001</c:v>
                </c:pt>
                <c:pt idx="4103">
                  <c:v>25063.62999999999</c:v>
                </c:pt>
                <c:pt idx="4104">
                  <c:v>23656.12</c:v>
                </c:pt>
                <c:pt idx="4105">
                  <c:v>22732.69</c:v>
                </c:pt>
                <c:pt idx="4106">
                  <c:v>22306.28000000001</c:v>
                </c:pt>
                <c:pt idx="4107">
                  <c:v>22561.22</c:v>
                </c:pt>
                <c:pt idx="4108">
                  <c:v>23511.14999999999</c:v>
                </c:pt>
                <c:pt idx="4109">
                  <c:v>24952.07</c:v>
                </c:pt>
                <c:pt idx="4110">
                  <c:v>27300.53</c:v>
                </c:pt>
                <c:pt idx="4111">
                  <c:v>29278.30999999999</c:v>
                </c:pt>
                <c:pt idx="4112">
                  <c:v>31238.96000000001</c:v>
                </c:pt>
                <c:pt idx="4113">
                  <c:v>33078.05</c:v>
                </c:pt>
                <c:pt idx="4114">
                  <c:v>34634.04</c:v>
                </c:pt>
                <c:pt idx="4115">
                  <c:v>35597.46</c:v>
                </c:pt>
                <c:pt idx="4116">
                  <c:v>37010.49</c:v>
                </c:pt>
                <c:pt idx="4117">
                  <c:v>38118.28</c:v>
                </c:pt>
                <c:pt idx="4118">
                  <c:v>38921.66</c:v>
                </c:pt>
                <c:pt idx="4119">
                  <c:v>39272.68</c:v>
                </c:pt>
                <c:pt idx="4120">
                  <c:v>38810.09</c:v>
                </c:pt>
                <c:pt idx="4121">
                  <c:v>37718.16</c:v>
                </c:pt>
                <c:pt idx="4122">
                  <c:v>36395.08</c:v>
                </c:pt>
                <c:pt idx="4123">
                  <c:v>36355.65</c:v>
                </c:pt>
                <c:pt idx="4124">
                  <c:v>35144.72</c:v>
                </c:pt>
                <c:pt idx="4125">
                  <c:v>31720.09</c:v>
                </c:pt>
                <c:pt idx="4126">
                  <c:v>28375.82999999999</c:v>
                </c:pt>
                <c:pt idx="4127">
                  <c:v>26155.32</c:v>
                </c:pt>
                <c:pt idx="4128">
                  <c:v>24559.60999999999</c:v>
                </c:pt>
                <c:pt idx="4129">
                  <c:v>23520.63999999985</c:v>
                </c:pt>
                <c:pt idx="4130">
                  <c:v>23017.4</c:v>
                </c:pt>
                <c:pt idx="4131">
                  <c:v>23217.59</c:v>
                </c:pt>
                <c:pt idx="4132">
                  <c:v>24122.16</c:v>
                </c:pt>
                <c:pt idx="4133">
                  <c:v>25582.06</c:v>
                </c:pt>
                <c:pt idx="4134">
                  <c:v>27973.30999999999</c:v>
                </c:pt>
                <c:pt idx="4135">
                  <c:v>30117.68</c:v>
                </c:pt>
                <c:pt idx="4136">
                  <c:v>32153.30999999999</c:v>
                </c:pt>
                <c:pt idx="4137">
                  <c:v>34288.18</c:v>
                </c:pt>
                <c:pt idx="4138">
                  <c:v>35790.0</c:v>
                </c:pt>
                <c:pt idx="4139">
                  <c:v>37025.82</c:v>
                </c:pt>
                <c:pt idx="4140">
                  <c:v>38485.88000000001</c:v>
                </c:pt>
                <c:pt idx="4141">
                  <c:v>39478.88000000001</c:v>
                </c:pt>
                <c:pt idx="4142">
                  <c:v>40295.48</c:v>
                </c:pt>
                <c:pt idx="4143">
                  <c:v>40541.36</c:v>
                </c:pt>
                <c:pt idx="4144">
                  <c:v>39907.45000000001</c:v>
                </c:pt>
                <c:pt idx="4145">
                  <c:v>38617.75</c:v>
                </c:pt>
                <c:pt idx="4146">
                  <c:v>37101.28</c:v>
                </c:pt>
                <c:pt idx="4147">
                  <c:v>36808.23</c:v>
                </c:pt>
                <c:pt idx="4148">
                  <c:v>35473.32</c:v>
                </c:pt>
                <c:pt idx="4149">
                  <c:v>32044.66</c:v>
                </c:pt>
                <c:pt idx="4150">
                  <c:v>28577.39</c:v>
                </c:pt>
                <c:pt idx="4151">
                  <c:v>25502.34</c:v>
                </c:pt>
                <c:pt idx="4152">
                  <c:v>23895.59</c:v>
                </c:pt>
                <c:pt idx="4153">
                  <c:v>22959.66</c:v>
                </c:pt>
                <c:pt idx="4154">
                  <c:v>22489.32999999999</c:v>
                </c:pt>
                <c:pt idx="4155">
                  <c:v>22680.84</c:v>
                </c:pt>
                <c:pt idx="4156">
                  <c:v>23568.57</c:v>
                </c:pt>
                <c:pt idx="4157">
                  <c:v>25045.56</c:v>
                </c:pt>
                <c:pt idx="4158">
                  <c:v>27297.32999999999</c:v>
                </c:pt>
                <c:pt idx="4159">
                  <c:v>29270.09</c:v>
                </c:pt>
                <c:pt idx="4160">
                  <c:v>31011.67</c:v>
                </c:pt>
                <c:pt idx="4161">
                  <c:v>32781.65</c:v>
                </c:pt>
                <c:pt idx="4162">
                  <c:v>33957.53</c:v>
                </c:pt>
                <c:pt idx="4163">
                  <c:v>34524.07</c:v>
                </c:pt>
                <c:pt idx="4164">
                  <c:v>35353.13</c:v>
                </c:pt>
                <c:pt idx="4165">
                  <c:v>36161.98</c:v>
                </c:pt>
                <c:pt idx="4166">
                  <c:v>36700.93</c:v>
                </c:pt>
                <c:pt idx="4167">
                  <c:v>36805.96</c:v>
                </c:pt>
                <c:pt idx="4168">
                  <c:v>36170.44</c:v>
                </c:pt>
                <c:pt idx="4169">
                  <c:v>35047.04</c:v>
                </c:pt>
                <c:pt idx="4170">
                  <c:v>33959.94</c:v>
                </c:pt>
                <c:pt idx="4171">
                  <c:v>34094.25</c:v>
                </c:pt>
                <c:pt idx="4172">
                  <c:v>33260.36</c:v>
                </c:pt>
                <c:pt idx="4173">
                  <c:v>30365.12999999999</c:v>
                </c:pt>
                <c:pt idx="4174">
                  <c:v>27343.9</c:v>
                </c:pt>
                <c:pt idx="4175">
                  <c:v>24925.95</c:v>
                </c:pt>
                <c:pt idx="4176">
                  <c:v>23526.25</c:v>
                </c:pt>
                <c:pt idx="4177">
                  <c:v>22648.64999999999</c:v>
                </c:pt>
                <c:pt idx="4178">
                  <c:v>22220.0</c:v>
                </c:pt>
                <c:pt idx="4179">
                  <c:v>22409.71</c:v>
                </c:pt>
                <c:pt idx="4180">
                  <c:v>23246.38</c:v>
                </c:pt>
                <c:pt idx="4181">
                  <c:v>24457.25</c:v>
                </c:pt>
                <c:pt idx="4182">
                  <c:v>26606.41</c:v>
                </c:pt>
                <c:pt idx="4183">
                  <c:v>28431.7</c:v>
                </c:pt>
                <c:pt idx="4184">
                  <c:v>30049.77</c:v>
                </c:pt>
                <c:pt idx="4185">
                  <c:v>31521.62999999999</c:v>
                </c:pt>
                <c:pt idx="4186">
                  <c:v>32482.98000000001</c:v>
                </c:pt>
                <c:pt idx="4187">
                  <c:v>32843.33</c:v>
                </c:pt>
                <c:pt idx="4188">
                  <c:v>33555.45000000001</c:v>
                </c:pt>
                <c:pt idx="4189">
                  <c:v>34171.05</c:v>
                </c:pt>
                <c:pt idx="4190">
                  <c:v>34580.65</c:v>
                </c:pt>
                <c:pt idx="4191">
                  <c:v>34657.32</c:v>
                </c:pt>
                <c:pt idx="4192">
                  <c:v>34115.5</c:v>
                </c:pt>
                <c:pt idx="4193">
                  <c:v>33163.13</c:v>
                </c:pt>
                <c:pt idx="4194">
                  <c:v>31985.69</c:v>
                </c:pt>
                <c:pt idx="4195">
                  <c:v>32091.64999999999</c:v>
                </c:pt>
                <c:pt idx="4196">
                  <c:v>31697.75999999998</c:v>
                </c:pt>
                <c:pt idx="4197">
                  <c:v>29464.9</c:v>
                </c:pt>
                <c:pt idx="4198">
                  <c:v>26750.85</c:v>
                </c:pt>
                <c:pt idx="4199">
                  <c:v>24313.80999999999</c:v>
                </c:pt>
                <c:pt idx="4200">
                  <c:v>22850.67</c:v>
                </c:pt>
                <c:pt idx="4201">
                  <c:v>21964.60999999999</c:v>
                </c:pt>
                <c:pt idx="4202">
                  <c:v>21470.9</c:v>
                </c:pt>
                <c:pt idx="4203">
                  <c:v>21391.53</c:v>
                </c:pt>
                <c:pt idx="4204">
                  <c:v>21541.69</c:v>
                </c:pt>
                <c:pt idx="4205">
                  <c:v>21463.3</c:v>
                </c:pt>
                <c:pt idx="4206">
                  <c:v>22720.46000000001</c:v>
                </c:pt>
                <c:pt idx="4207">
                  <c:v>24399.1</c:v>
                </c:pt>
                <c:pt idx="4208">
                  <c:v>25808.21</c:v>
                </c:pt>
                <c:pt idx="4209">
                  <c:v>27001.22</c:v>
                </c:pt>
                <c:pt idx="4210">
                  <c:v>27904.35</c:v>
                </c:pt>
                <c:pt idx="4211">
                  <c:v>28409.91</c:v>
                </c:pt>
                <c:pt idx="4212">
                  <c:v>28981.24</c:v>
                </c:pt>
                <c:pt idx="4213">
                  <c:v>29586.73</c:v>
                </c:pt>
                <c:pt idx="4214">
                  <c:v>30096.89</c:v>
                </c:pt>
                <c:pt idx="4215">
                  <c:v>30466.42000000001</c:v>
                </c:pt>
                <c:pt idx="4216">
                  <c:v>30368.39</c:v>
                </c:pt>
                <c:pt idx="4217">
                  <c:v>29871.11999999985</c:v>
                </c:pt>
                <c:pt idx="4218">
                  <c:v>29079.8</c:v>
                </c:pt>
                <c:pt idx="4219">
                  <c:v>29330.2</c:v>
                </c:pt>
                <c:pt idx="4220">
                  <c:v>29069.59</c:v>
                </c:pt>
                <c:pt idx="4221">
                  <c:v>27379.22</c:v>
                </c:pt>
                <c:pt idx="4222">
                  <c:v>25281.86</c:v>
                </c:pt>
                <c:pt idx="4223">
                  <c:v>23497.97</c:v>
                </c:pt>
                <c:pt idx="4224">
                  <c:v>22078.18</c:v>
                </c:pt>
                <c:pt idx="4225">
                  <c:v>21193.29</c:v>
                </c:pt>
                <c:pt idx="4226">
                  <c:v>20700.41999999998</c:v>
                </c:pt>
                <c:pt idx="4227">
                  <c:v>20531.99000000002</c:v>
                </c:pt>
                <c:pt idx="4228">
                  <c:v>20470.84</c:v>
                </c:pt>
                <c:pt idx="4229">
                  <c:v>20276.8</c:v>
                </c:pt>
                <c:pt idx="4230">
                  <c:v>21074.84</c:v>
                </c:pt>
                <c:pt idx="4231">
                  <c:v>22507.53</c:v>
                </c:pt>
                <c:pt idx="4232">
                  <c:v>23856.32</c:v>
                </c:pt>
                <c:pt idx="4233">
                  <c:v>25231.79</c:v>
                </c:pt>
                <c:pt idx="4234">
                  <c:v>26438.99</c:v>
                </c:pt>
                <c:pt idx="4235">
                  <c:v>27380.21</c:v>
                </c:pt>
                <c:pt idx="4236">
                  <c:v>28272.01</c:v>
                </c:pt>
                <c:pt idx="4237">
                  <c:v>29171.52</c:v>
                </c:pt>
                <c:pt idx="4238">
                  <c:v>30006.97</c:v>
                </c:pt>
                <c:pt idx="4239">
                  <c:v>30694.22</c:v>
                </c:pt>
                <c:pt idx="4240">
                  <c:v>30990.06</c:v>
                </c:pt>
                <c:pt idx="4241">
                  <c:v>30760.48000000001</c:v>
                </c:pt>
                <c:pt idx="4242">
                  <c:v>30049.1</c:v>
                </c:pt>
                <c:pt idx="4243">
                  <c:v>30278.22</c:v>
                </c:pt>
                <c:pt idx="4244">
                  <c:v>29837.07</c:v>
                </c:pt>
                <c:pt idx="4245">
                  <c:v>27719.58</c:v>
                </c:pt>
                <c:pt idx="4246">
                  <c:v>25250.43</c:v>
                </c:pt>
                <c:pt idx="4247">
                  <c:v>22931.14</c:v>
                </c:pt>
                <c:pt idx="4248">
                  <c:v>21784.88</c:v>
                </c:pt>
                <c:pt idx="4249">
                  <c:v>21136.43</c:v>
                </c:pt>
                <c:pt idx="4250">
                  <c:v>20937.93</c:v>
                </c:pt>
                <c:pt idx="4251">
                  <c:v>21330.80999999999</c:v>
                </c:pt>
                <c:pt idx="4252">
                  <c:v>22326.10999999999</c:v>
                </c:pt>
                <c:pt idx="4253">
                  <c:v>23501.37</c:v>
                </c:pt>
                <c:pt idx="4254">
                  <c:v>25760.46000000001</c:v>
                </c:pt>
                <c:pt idx="4255">
                  <c:v>27682.16</c:v>
                </c:pt>
                <c:pt idx="4256">
                  <c:v>29232.32</c:v>
                </c:pt>
                <c:pt idx="4257">
                  <c:v>30737.10999999999</c:v>
                </c:pt>
                <c:pt idx="4258">
                  <c:v>31855.96000000001</c:v>
                </c:pt>
                <c:pt idx="4259">
                  <c:v>32636.56</c:v>
                </c:pt>
                <c:pt idx="4260">
                  <c:v>33595.2</c:v>
                </c:pt>
                <c:pt idx="4261">
                  <c:v>34338.66</c:v>
                </c:pt>
                <c:pt idx="4262">
                  <c:v>34898.84000000001</c:v>
                </c:pt>
                <c:pt idx="4263">
                  <c:v>35135.0</c:v>
                </c:pt>
                <c:pt idx="4264">
                  <c:v>34728.97</c:v>
                </c:pt>
                <c:pt idx="4265">
                  <c:v>33893.52</c:v>
                </c:pt>
                <c:pt idx="4266">
                  <c:v>32870.41</c:v>
                </c:pt>
                <c:pt idx="4267">
                  <c:v>32717.2</c:v>
                </c:pt>
                <c:pt idx="4268">
                  <c:v>31802.60999999999</c:v>
                </c:pt>
                <c:pt idx="4269">
                  <c:v>29122.38</c:v>
                </c:pt>
                <c:pt idx="4270">
                  <c:v>26360.63999999985</c:v>
                </c:pt>
                <c:pt idx="4271">
                  <c:v>24620.9</c:v>
                </c:pt>
                <c:pt idx="4272">
                  <c:v>23229.17</c:v>
                </c:pt>
                <c:pt idx="4273">
                  <c:v>22366.39</c:v>
                </c:pt>
                <c:pt idx="4274">
                  <c:v>21990.80999999999</c:v>
                </c:pt>
                <c:pt idx="4275">
                  <c:v>22241.59999999998</c:v>
                </c:pt>
                <c:pt idx="4276">
                  <c:v>23191.95</c:v>
                </c:pt>
                <c:pt idx="4277">
                  <c:v>24513.07</c:v>
                </c:pt>
                <c:pt idx="4278">
                  <c:v>26627.71</c:v>
                </c:pt>
                <c:pt idx="4279">
                  <c:v>28361.35</c:v>
                </c:pt>
                <c:pt idx="4280">
                  <c:v>29787.28000000001</c:v>
                </c:pt>
                <c:pt idx="4281">
                  <c:v>31225.24</c:v>
                </c:pt>
                <c:pt idx="4282">
                  <c:v>32248.9</c:v>
                </c:pt>
                <c:pt idx="4283">
                  <c:v>32819.99</c:v>
                </c:pt>
                <c:pt idx="4284">
                  <c:v>33590.39</c:v>
                </c:pt>
                <c:pt idx="4285">
                  <c:v>34119.7</c:v>
                </c:pt>
                <c:pt idx="4286">
                  <c:v>34375.3</c:v>
                </c:pt>
                <c:pt idx="4287">
                  <c:v>34360.27</c:v>
                </c:pt>
                <c:pt idx="4288">
                  <c:v>33771.45000000001</c:v>
                </c:pt>
                <c:pt idx="4289">
                  <c:v>32797.63</c:v>
                </c:pt>
                <c:pt idx="4290">
                  <c:v>31785.77</c:v>
                </c:pt>
                <c:pt idx="4291">
                  <c:v>31872.38</c:v>
                </c:pt>
                <c:pt idx="4292">
                  <c:v>31134.19</c:v>
                </c:pt>
                <c:pt idx="4293">
                  <c:v>28689.5</c:v>
                </c:pt>
                <c:pt idx="4294">
                  <c:v>26092.38</c:v>
                </c:pt>
                <c:pt idx="4295">
                  <c:v>24221.05</c:v>
                </c:pt>
                <c:pt idx="4296">
                  <c:v>22944.43</c:v>
                </c:pt>
                <c:pt idx="4297">
                  <c:v>22133.80999999999</c:v>
                </c:pt>
                <c:pt idx="4298">
                  <c:v>21820.69</c:v>
                </c:pt>
                <c:pt idx="4299">
                  <c:v>22091.75</c:v>
                </c:pt>
                <c:pt idx="4300">
                  <c:v>23029.37</c:v>
                </c:pt>
                <c:pt idx="4301">
                  <c:v>24451.1</c:v>
                </c:pt>
                <c:pt idx="4302">
                  <c:v>26443.44000000001</c:v>
                </c:pt>
                <c:pt idx="4303">
                  <c:v>28019.55</c:v>
                </c:pt>
                <c:pt idx="4304">
                  <c:v>29327.34</c:v>
                </c:pt>
                <c:pt idx="4305">
                  <c:v>30567.12999999999</c:v>
                </c:pt>
                <c:pt idx="4306">
                  <c:v>31259.99</c:v>
                </c:pt>
                <c:pt idx="4307">
                  <c:v>31233.9</c:v>
                </c:pt>
                <c:pt idx="4308">
                  <c:v>31728.74</c:v>
                </c:pt>
                <c:pt idx="4309">
                  <c:v>32125.67</c:v>
                </c:pt>
                <c:pt idx="4310">
                  <c:v>32322.42000000001</c:v>
                </c:pt>
                <c:pt idx="4311">
                  <c:v>32339.73</c:v>
                </c:pt>
                <c:pt idx="4312">
                  <c:v>31919.62</c:v>
                </c:pt>
                <c:pt idx="4313">
                  <c:v>31208.32999999999</c:v>
                </c:pt>
                <c:pt idx="4314">
                  <c:v>30399.44000000001</c:v>
                </c:pt>
                <c:pt idx="4315">
                  <c:v>30718.58</c:v>
                </c:pt>
                <c:pt idx="4316">
                  <c:v>30337.82</c:v>
                </c:pt>
                <c:pt idx="4317">
                  <c:v>28043.21</c:v>
                </c:pt>
                <c:pt idx="4318">
                  <c:v>25434.1</c:v>
                </c:pt>
                <c:pt idx="4319">
                  <c:v>23602.66</c:v>
                </c:pt>
                <c:pt idx="4320">
                  <c:v>22441.96000000001</c:v>
                </c:pt>
                <c:pt idx="4321">
                  <c:v>21671.54</c:v>
                </c:pt>
                <c:pt idx="4322">
                  <c:v>21391.68</c:v>
                </c:pt>
                <c:pt idx="4323">
                  <c:v>21709.85</c:v>
                </c:pt>
                <c:pt idx="4324">
                  <c:v>22628.47</c:v>
                </c:pt>
                <c:pt idx="4325">
                  <c:v>23828.01</c:v>
                </c:pt>
                <c:pt idx="4326">
                  <c:v>25894.60999999999</c:v>
                </c:pt>
                <c:pt idx="4327">
                  <c:v>27617.67</c:v>
                </c:pt>
                <c:pt idx="4328">
                  <c:v>29035.64999999999</c:v>
                </c:pt>
                <c:pt idx="4329">
                  <c:v>30429.54</c:v>
                </c:pt>
                <c:pt idx="4330">
                  <c:v>31407.82999999999</c:v>
                </c:pt>
                <c:pt idx="4331">
                  <c:v>31984.84</c:v>
                </c:pt>
                <c:pt idx="4332">
                  <c:v>32724.72</c:v>
                </c:pt>
                <c:pt idx="4333">
                  <c:v>33208.0</c:v>
                </c:pt>
                <c:pt idx="4334">
                  <c:v>33760.77</c:v>
                </c:pt>
                <c:pt idx="4335">
                  <c:v>34025.54</c:v>
                </c:pt>
                <c:pt idx="4336">
                  <c:v>33703.55</c:v>
                </c:pt>
                <c:pt idx="4337">
                  <c:v>32971.63</c:v>
                </c:pt>
                <c:pt idx="4338">
                  <c:v>32216.32</c:v>
                </c:pt>
                <c:pt idx="4339">
                  <c:v>32419.55</c:v>
                </c:pt>
                <c:pt idx="4340">
                  <c:v>31852.21</c:v>
                </c:pt>
                <c:pt idx="4341">
                  <c:v>29190.39</c:v>
                </c:pt>
                <c:pt idx="4342">
                  <c:v>26402.03</c:v>
                </c:pt>
                <c:pt idx="4343">
                  <c:v>24435.3</c:v>
                </c:pt>
                <c:pt idx="4344">
                  <c:v>23116.79</c:v>
                </c:pt>
                <c:pt idx="4345">
                  <c:v>22268.28000000001</c:v>
                </c:pt>
                <c:pt idx="4346">
                  <c:v>21916.4</c:v>
                </c:pt>
                <c:pt idx="4347">
                  <c:v>22200.95</c:v>
                </c:pt>
                <c:pt idx="4348">
                  <c:v>23077.36</c:v>
                </c:pt>
                <c:pt idx="4349">
                  <c:v>24166.51</c:v>
                </c:pt>
                <c:pt idx="4350">
                  <c:v>26316.17</c:v>
                </c:pt>
                <c:pt idx="4351">
                  <c:v>28424.52</c:v>
                </c:pt>
                <c:pt idx="4352">
                  <c:v>30317.38</c:v>
                </c:pt>
                <c:pt idx="4353">
                  <c:v>32206.16</c:v>
                </c:pt>
                <c:pt idx="4354">
                  <c:v>33689.05</c:v>
                </c:pt>
                <c:pt idx="4355">
                  <c:v>34575.43</c:v>
                </c:pt>
                <c:pt idx="4356">
                  <c:v>35847.47</c:v>
                </c:pt>
                <c:pt idx="4357">
                  <c:v>36734.74</c:v>
                </c:pt>
                <c:pt idx="4358">
                  <c:v>37451.77</c:v>
                </c:pt>
                <c:pt idx="4359">
                  <c:v>37701.68</c:v>
                </c:pt>
                <c:pt idx="4360">
                  <c:v>37151.74</c:v>
                </c:pt>
                <c:pt idx="4361">
                  <c:v>35956.41</c:v>
                </c:pt>
                <c:pt idx="4362">
                  <c:v>34502.13</c:v>
                </c:pt>
                <c:pt idx="4363">
                  <c:v>33905.23</c:v>
                </c:pt>
                <c:pt idx="4364">
                  <c:v>33298.34000000001</c:v>
                </c:pt>
                <c:pt idx="4365">
                  <c:v>30847.24</c:v>
                </c:pt>
                <c:pt idx="4366">
                  <c:v>27991.64</c:v>
                </c:pt>
                <c:pt idx="4367">
                  <c:v>26145.62999999999</c:v>
                </c:pt>
                <c:pt idx="4368">
                  <c:v>24445.03</c:v>
                </c:pt>
                <c:pt idx="4369">
                  <c:v>23326.19</c:v>
                </c:pt>
                <c:pt idx="4370">
                  <c:v>22655.78000000001</c:v>
                </c:pt>
                <c:pt idx="4371">
                  <c:v>22431.62</c:v>
                </c:pt>
                <c:pt idx="4372">
                  <c:v>22447.45</c:v>
                </c:pt>
                <c:pt idx="4373">
                  <c:v>22270.62999999999</c:v>
                </c:pt>
                <c:pt idx="4374">
                  <c:v>23591.04</c:v>
                </c:pt>
                <c:pt idx="4375">
                  <c:v>25711.53</c:v>
                </c:pt>
                <c:pt idx="4376">
                  <c:v>27846.58</c:v>
                </c:pt>
                <c:pt idx="4377">
                  <c:v>30093.8</c:v>
                </c:pt>
                <c:pt idx="4378">
                  <c:v>32102.22</c:v>
                </c:pt>
                <c:pt idx="4379">
                  <c:v>33728.58</c:v>
                </c:pt>
                <c:pt idx="4380">
                  <c:v>35084.74</c:v>
                </c:pt>
                <c:pt idx="4381">
                  <c:v>36085.58</c:v>
                </c:pt>
                <c:pt idx="4382">
                  <c:v>36929.8</c:v>
                </c:pt>
                <c:pt idx="4383">
                  <c:v>37456.66</c:v>
                </c:pt>
                <c:pt idx="4384">
                  <c:v>37259.7</c:v>
                </c:pt>
                <c:pt idx="4385">
                  <c:v>36372.88000000001</c:v>
                </c:pt>
                <c:pt idx="4386">
                  <c:v>35049.19</c:v>
                </c:pt>
                <c:pt idx="4387">
                  <c:v>34286.57</c:v>
                </c:pt>
                <c:pt idx="4388">
                  <c:v>33475.73</c:v>
                </c:pt>
                <c:pt idx="4389">
                  <c:v>31260.73</c:v>
                </c:pt>
                <c:pt idx="4390">
                  <c:v>28588.6</c:v>
                </c:pt>
                <c:pt idx="4391">
                  <c:v>26531.59999999998</c:v>
                </c:pt>
                <c:pt idx="4392">
                  <c:v>24782.74</c:v>
                </c:pt>
                <c:pt idx="4393">
                  <c:v>23574.98000000001</c:v>
                </c:pt>
                <c:pt idx="4394">
                  <c:v>22809.35</c:v>
                </c:pt>
                <c:pt idx="4395">
                  <c:v>22390.12</c:v>
                </c:pt>
                <c:pt idx="4396">
                  <c:v>22012.62</c:v>
                </c:pt>
                <c:pt idx="4397">
                  <c:v>21390.52</c:v>
                </c:pt>
                <c:pt idx="4398">
                  <c:v>22356.14</c:v>
                </c:pt>
                <c:pt idx="4399">
                  <c:v>24344.89</c:v>
                </c:pt>
                <c:pt idx="4400">
                  <c:v>26791.10999999999</c:v>
                </c:pt>
                <c:pt idx="4401">
                  <c:v>29351.71</c:v>
                </c:pt>
                <c:pt idx="4402">
                  <c:v>31690.44000000001</c:v>
                </c:pt>
                <c:pt idx="4403">
                  <c:v>33873.41</c:v>
                </c:pt>
                <c:pt idx="4404">
                  <c:v>35564.73</c:v>
                </c:pt>
                <c:pt idx="4405">
                  <c:v>37071.95000000001</c:v>
                </c:pt>
                <c:pt idx="4406">
                  <c:v>38236.24</c:v>
                </c:pt>
                <c:pt idx="4407">
                  <c:v>38975.67</c:v>
                </c:pt>
                <c:pt idx="4408">
                  <c:v>39073.16</c:v>
                </c:pt>
                <c:pt idx="4409">
                  <c:v>38384.82</c:v>
                </c:pt>
                <c:pt idx="4410">
                  <c:v>36814.86</c:v>
                </c:pt>
                <c:pt idx="4411">
                  <c:v>35979.11</c:v>
                </c:pt>
                <c:pt idx="4412">
                  <c:v>34807.97</c:v>
                </c:pt>
                <c:pt idx="4413">
                  <c:v>32266.09</c:v>
                </c:pt>
                <c:pt idx="4414">
                  <c:v>29151.07</c:v>
                </c:pt>
                <c:pt idx="4415">
                  <c:v>25979.98000000001</c:v>
                </c:pt>
                <c:pt idx="4416">
                  <c:v>24075.71</c:v>
                </c:pt>
                <c:pt idx="4417">
                  <c:v>22963.80999999999</c:v>
                </c:pt>
                <c:pt idx="4418">
                  <c:v>22332.97</c:v>
                </c:pt>
                <c:pt idx="4419">
                  <c:v>22168.03</c:v>
                </c:pt>
                <c:pt idx="4420">
                  <c:v>22262.24000000002</c:v>
                </c:pt>
                <c:pt idx="4421">
                  <c:v>22177.62</c:v>
                </c:pt>
                <c:pt idx="4422">
                  <c:v>23546.49</c:v>
                </c:pt>
                <c:pt idx="4423">
                  <c:v>25672.48000000001</c:v>
                </c:pt>
                <c:pt idx="4424">
                  <c:v>28137.69</c:v>
                </c:pt>
                <c:pt idx="4425">
                  <c:v>30446.9</c:v>
                </c:pt>
                <c:pt idx="4426">
                  <c:v>32436.89</c:v>
                </c:pt>
                <c:pt idx="4427">
                  <c:v>34199.77</c:v>
                </c:pt>
                <c:pt idx="4428">
                  <c:v>35667.68</c:v>
                </c:pt>
                <c:pt idx="4429">
                  <c:v>36834.02</c:v>
                </c:pt>
                <c:pt idx="4430">
                  <c:v>37631.29</c:v>
                </c:pt>
                <c:pt idx="4431">
                  <c:v>38080.06</c:v>
                </c:pt>
                <c:pt idx="4432">
                  <c:v>37960.65</c:v>
                </c:pt>
                <c:pt idx="4433">
                  <c:v>37058.53</c:v>
                </c:pt>
                <c:pt idx="4434">
                  <c:v>35411.81000000001</c:v>
                </c:pt>
                <c:pt idx="4435">
                  <c:v>34443.84000000001</c:v>
                </c:pt>
                <c:pt idx="4436">
                  <c:v>33000.4</c:v>
                </c:pt>
                <c:pt idx="4437">
                  <c:v>30938.30999999999</c:v>
                </c:pt>
                <c:pt idx="4438">
                  <c:v>28644.27</c:v>
                </c:pt>
                <c:pt idx="4439">
                  <c:v>26988.14</c:v>
                </c:pt>
                <c:pt idx="4440">
                  <c:v>25534.14999999999</c:v>
                </c:pt>
                <c:pt idx="4441">
                  <c:v>24463.84</c:v>
                </c:pt>
                <c:pt idx="4442">
                  <c:v>23902.30999999999</c:v>
                </c:pt>
                <c:pt idx="4443">
                  <c:v>24007.26000000001</c:v>
                </c:pt>
                <c:pt idx="4444">
                  <c:v>24822.41</c:v>
                </c:pt>
                <c:pt idx="4445">
                  <c:v>26122.7</c:v>
                </c:pt>
                <c:pt idx="4446">
                  <c:v>28434.99</c:v>
                </c:pt>
                <c:pt idx="4447">
                  <c:v>30766.43</c:v>
                </c:pt>
                <c:pt idx="4448">
                  <c:v>33006.25</c:v>
                </c:pt>
                <c:pt idx="4449">
                  <c:v>35230.43</c:v>
                </c:pt>
                <c:pt idx="4450">
                  <c:v>36993.97</c:v>
                </c:pt>
                <c:pt idx="4451">
                  <c:v>38406.12</c:v>
                </c:pt>
                <c:pt idx="4452">
                  <c:v>39778.18</c:v>
                </c:pt>
                <c:pt idx="4453">
                  <c:v>40870.24</c:v>
                </c:pt>
                <c:pt idx="4454">
                  <c:v>41698.01</c:v>
                </c:pt>
                <c:pt idx="4455">
                  <c:v>42047.66</c:v>
                </c:pt>
                <c:pt idx="4456">
                  <c:v>41645.69</c:v>
                </c:pt>
                <c:pt idx="4457">
                  <c:v>40657.54</c:v>
                </c:pt>
                <c:pt idx="4458">
                  <c:v>39099.84000000001</c:v>
                </c:pt>
                <c:pt idx="4459">
                  <c:v>38130.46</c:v>
                </c:pt>
                <c:pt idx="4460">
                  <c:v>36775.0</c:v>
                </c:pt>
                <c:pt idx="4461">
                  <c:v>33599.67</c:v>
                </c:pt>
                <c:pt idx="4462">
                  <c:v>30236.39</c:v>
                </c:pt>
                <c:pt idx="4463">
                  <c:v>27024.98000000001</c:v>
                </c:pt>
                <c:pt idx="4464">
                  <c:v>25306.21</c:v>
                </c:pt>
                <c:pt idx="4465">
                  <c:v>24245.62</c:v>
                </c:pt>
                <c:pt idx="4466">
                  <c:v>23730.23</c:v>
                </c:pt>
                <c:pt idx="4467">
                  <c:v>23909.60999999999</c:v>
                </c:pt>
                <c:pt idx="4468">
                  <c:v>24797.59</c:v>
                </c:pt>
                <c:pt idx="4469">
                  <c:v>26122.0</c:v>
                </c:pt>
                <c:pt idx="4470">
                  <c:v>28474.82999999999</c:v>
                </c:pt>
                <c:pt idx="4471">
                  <c:v>30897.47</c:v>
                </c:pt>
                <c:pt idx="4472">
                  <c:v>33064.73</c:v>
                </c:pt>
                <c:pt idx="4473">
                  <c:v>35179.23</c:v>
                </c:pt>
                <c:pt idx="4474">
                  <c:v>36759.58</c:v>
                </c:pt>
                <c:pt idx="4475">
                  <c:v>38084.91</c:v>
                </c:pt>
                <c:pt idx="4476">
                  <c:v>39500.06</c:v>
                </c:pt>
                <c:pt idx="4477">
                  <c:v>40713.71</c:v>
                </c:pt>
                <c:pt idx="4478">
                  <c:v>41598.11</c:v>
                </c:pt>
                <c:pt idx="4479">
                  <c:v>41901.53</c:v>
                </c:pt>
                <c:pt idx="4480">
                  <c:v>41321.91</c:v>
                </c:pt>
                <c:pt idx="4481">
                  <c:v>40040.45000000001</c:v>
                </c:pt>
                <c:pt idx="4482">
                  <c:v>38338.93</c:v>
                </c:pt>
                <c:pt idx="4483">
                  <c:v>37530.55</c:v>
                </c:pt>
                <c:pt idx="4484">
                  <c:v>36243.61</c:v>
                </c:pt>
                <c:pt idx="4485">
                  <c:v>33126.36</c:v>
                </c:pt>
                <c:pt idx="4486">
                  <c:v>29853.8</c:v>
                </c:pt>
                <c:pt idx="4487">
                  <c:v>27623.73</c:v>
                </c:pt>
                <c:pt idx="4488">
                  <c:v>25887.82999999999</c:v>
                </c:pt>
                <c:pt idx="4489">
                  <c:v>24773.52</c:v>
                </c:pt>
                <c:pt idx="4490">
                  <c:v>24201.39</c:v>
                </c:pt>
                <c:pt idx="4491">
                  <c:v>24342.58</c:v>
                </c:pt>
                <c:pt idx="4492">
                  <c:v>25218.80999999999</c:v>
                </c:pt>
                <c:pt idx="4493">
                  <c:v>26546.09</c:v>
                </c:pt>
                <c:pt idx="4494">
                  <c:v>28873.94000000001</c:v>
                </c:pt>
                <c:pt idx="4495">
                  <c:v>31263.09</c:v>
                </c:pt>
                <c:pt idx="4496">
                  <c:v>33484.91</c:v>
                </c:pt>
                <c:pt idx="4497">
                  <c:v>35631.34000000001</c:v>
                </c:pt>
                <c:pt idx="4498">
                  <c:v>37432.54</c:v>
                </c:pt>
                <c:pt idx="4499">
                  <c:v>38753.7</c:v>
                </c:pt>
                <c:pt idx="4500">
                  <c:v>40186.11</c:v>
                </c:pt>
                <c:pt idx="4501">
                  <c:v>41251.38000000001</c:v>
                </c:pt>
                <c:pt idx="4502">
                  <c:v>42012.72</c:v>
                </c:pt>
                <c:pt idx="4503">
                  <c:v>42179.19</c:v>
                </c:pt>
                <c:pt idx="4504">
                  <c:v>41400.04</c:v>
                </c:pt>
                <c:pt idx="4505">
                  <c:v>39941.9</c:v>
                </c:pt>
                <c:pt idx="4506">
                  <c:v>38194.9</c:v>
                </c:pt>
                <c:pt idx="4507">
                  <c:v>37612.66</c:v>
                </c:pt>
                <c:pt idx="4508">
                  <c:v>36390.01</c:v>
                </c:pt>
                <c:pt idx="4509">
                  <c:v>33059.47</c:v>
                </c:pt>
                <c:pt idx="4510">
                  <c:v>29731.57</c:v>
                </c:pt>
                <c:pt idx="4511">
                  <c:v>27337.93</c:v>
                </c:pt>
                <c:pt idx="4512">
                  <c:v>25643.69</c:v>
                </c:pt>
                <c:pt idx="4513">
                  <c:v>24563.14999999999</c:v>
                </c:pt>
                <c:pt idx="4514">
                  <c:v>23991.89</c:v>
                </c:pt>
                <c:pt idx="4515">
                  <c:v>24131.86</c:v>
                </c:pt>
                <c:pt idx="4516">
                  <c:v>24980.4</c:v>
                </c:pt>
                <c:pt idx="4517">
                  <c:v>26142.63999999985</c:v>
                </c:pt>
                <c:pt idx="4518">
                  <c:v>28382.93</c:v>
                </c:pt>
                <c:pt idx="4519">
                  <c:v>30788.35</c:v>
                </c:pt>
                <c:pt idx="4520">
                  <c:v>32984.36</c:v>
                </c:pt>
                <c:pt idx="4521">
                  <c:v>35032.52</c:v>
                </c:pt>
                <c:pt idx="4522">
                  <c:v>36632.8</c:v>
                </c:pt>
                <c:pt idx="4523">
                  <c:v>37801.63</c:v>
                </c:pt>
                <c:pt idx="4524">
                  <c:v>39061.58</c:v>
                </c:pt>
                <c:pt idx="4525">
                  <c:v>39994.85000000001</c:v>
                </c:pt>
                <c:pt idx="4526">
                  <c:v>40655.48</c:v>
                </c:pt>
                <c:pt idx="4527">
                  <c:v>40717.0</c:v>
                </c:pt>
                <c:pt idx="4528">
                  <c:v>39911.56</c:v>
                </c:pt>
                <c:pt idx="4529">
                  <c:v>38436.26</c:v>
                </c:pt>
                <c:pt idx="4530">
                  <c:v>36617.56</c:v>
                </c:pt>
                <c:pt idx="4531">
                  <c:v>36073.19</c:v>
                </c:pt>
                <c:pt idx="4532">
                  <c:v>35207.9</c:v>
                </c:pt>
                <c:pt idx="4533">
                  <c:v>32471.21</c:v>
                </c:pt>
                <c:pt idx="4534">
                  <c:v>29417.45</c:v>
                </c:pt>
                <c:pt idx="4535">
                  <c:v>27048.86</c:v>
                </c:pt>
                <c:pt idx="4536">
                  <c:v>25217.14999999999</c:v>
                </c:pt>
                <c:pt idx="4537">
                  <c:v>24020.36</c:v>
                </c:pt>
                <c:pt idx="4538">
                  <c:v>23319.38</c:v>
                </c:pt>
                <c:pt idx="4539">
                  <c:v>23194.64999999999</c:v>
                </c:pt>
                <c:pt idx="4540">
                  <c:v>23351.56</c:v>
                </c:pt>
                <c:pt idx="4541">
                  <c:v>23289.56</c:v>
                </c:pt>
                <c:pt idx="4542">
                  <c:v>24521.14</c:v>
                </c:pt>
                <c:pt idx="4543">
                  <c:v>26535.06</c:v>
                </c:pt>
                <c:pt idx="4544">
                  <c:v>28640.88</c:v>
                </c:pt>
                <c:pt idx="4545">
                  <c:v>30660.62</c:v>
                </c:pt>
                <c:pt idx="4546">
                  <c:v>32253.48000000001</c:v>
                </c:pt>
                <c:pt idx="4547">
                  <c:v>33549.72</c:v>
                </c:pt>
                <c:pt idx="4548">
                  <c:v>34651.27</c:v>
                </c:pt>
                <c:pt idx="4549">
                  <c:v>35532.89</c:v>
                </c:pt>
                <c:pt idx="4550">
                  <c:v>36153.81000000001</c:v>
                </c:pt>
                <c:pt idx="4551">
                  <c:v>36373.93</c:v>
                </c:pt>
                <c:pt idx="4552">
                  <c:v>35961.14</c:v>
                </c:pt>
                <c:pt idx="4553">
                  <c:v>34912.32</c:v>
                </c:pt>
                <c:pt idx="4554">
                  <c:v>33460.62</c:v>
                </c:pt>
                <c:pt idx="4555">
                  <c:v>33081.35000000001</c:v>
                </c:pt>
                <c:pt idx="4556">
                  <c:v>32652.52</c:v>
                </c:pt>
                <c:pt idx="4557">
                  <c:v>30552.55</c:v>
                </c:pt>
                <c:pt idx="4558">
                  <c:v>27943.77</c:v>
                </c:pt>
                <c:pt idx="4559">
                  <c:v>25421.96000000001</c:v>
                </c:pt>
                <c:pt idx="4560">
                  <c:v>23851.34</c:v>
                </c:pt>
                <c:pt idx="4561">
                  <c:v>22827.26000000001</c:v>
                </c:pt>
                <c:pt idx="4562">
                  <c:v>22232.30999999999</c:v>
                </c:pt>
                <c:pt idx="4563">
                  <c:v>21986.77</c:v>
                </c:pt>
                <c:pt idx="4564">
                  <c:v>21900.22</c:v>
                </c:pt>
                <c:pt idx="4565">
                  <c:v>21704.23</c:v>
                </c:pt>
                <c:pt idx="4566">
                  <c:v>22515.09</c:v>
                </c:pt>
                <c:pt idx="4567">
                  <c:v>24067.35</c:v>
                </c:pt>
                <c:pt idx="4568">
                  <c:v>25834.57</c:v>
                </c:pt>
                <c:pt idx="4569">
                  <c:v>27580.5</c:v>
                </c:pt>
                <c:pt idx="4570">
                  <c:v>29207.22</c:v>
                </c:pt>
                <c:pt idx="4571">
                  <c:v>30372.68</c:v>
                </c:pt>
                <c:pt idx="4572">
                  <c:v>31581.62999999999</c:v>
                </c:pt>
                <c:pt idx="4573">
                  <c:v>32646.35</c:v>
                </c:pt>
                <c:pt idx="4574">
                  <c:v>33503.94</c:v>
                </c:pt>
                <c:pt idx="4575">
                  <c:v>34077.13</c:v>
                </c:pt>
                <c:pt idx="4576">
                  <c:v>34173.77</c:v>
                </c:pt>
                <c:pt idx="4577">
                  <c:v>33575.27</c:v>
                </c:pt>
                <c:pt idx="4578">
                  <c:v>32503.97</c:v>
                </c:pt>
                <c:pt idx="4579">
                  <c:v>32510.17</c:v>
                </c:pt>
                <c:pt idx="4580">
                  <c:v>32082.12999999999</c:v>
                </c:pt>
                <c:pt idx="4581">
                  <c:v>29580.30999999999</c:v>
                </c:pt>
                <c:pt idx="4582">
                  <c:v>26746.48000000001</c:v>
                </c:pt>
                <c:pt idx="4583">
                  <c:v>23897.94000000001</c:v>
                </c:pt>
                <c:pt idx="4584">
                  <c:v>22582.02</c:v>
                </c:pt>
                <c:pt idx="4585">
                  <c:v>21818.27</c:v>
                </c:pt>
                <c:pt idx="4586">
                  <c:v>21565.42000000001</c:v>
                </c:pt>
                <c:pt idx="4587">
                  <c:v>22021.14999999999</c:v>
                </c:pt>
                <c:pt idx="4588">
                  <c:v>23118.12</c:v>
                </c:pt>
                <c:pt idx="4589">
                  <c:v>24316.62</c:v>
                </c:pt>
                <c:pt idx="4590">
                  <c:v>26524.56</c:v>
                </c:pt>
                <c:pt idx="4591">
                  <c:v>28527.24</c:v>
                </c:pt>
                <c:pt idx="4592">
                  <c:v>30268.43</c:v>
                </c:pt>
                <c:pt idx="4593">
                  <c:v>31814.71</c:v>
                </c:pt>
                <c:pt idx="4594">
                  <c:v>32990.75</c:v>
                </c:pt>
                <c:pt idx="4595">
                  <c:v>33571.43</c:v>
                </c:pt>
                <c:pt idx="4596">
                  <c:v>34508.32</c:v>
                </c:pt>
                <c:pt idx="4597">
                  <c:v>35205.38000000001</c:v>
                </c:pt>
                <c:pt idx="4598">
                  <c:v>35692.07</c:v>
                </c:pt>
                <c:pt idx="4599">
                  <c:v>35876.42</c:v>
                </c:pt>
                <c:pt idx="4600">
                  <c:v>35433.31000000001</c:v>
                </c:pt>
                <c:pt idx="4601">
                  <c:v>34514.65</c:v>
                </c:pt>
                <c:pt idx="4602">
                  <c:v>33391.07</c:v>
                </c:pt>
                <c:pt idx="4603">
                  <c:v>33250.61</c:v>
                </c:pt>
                <c:pt idx="4604">
                  <c:v>32469.8</c:v>
                </c:pt>
                <c:pt idx="4605">
                  <c:v>29591.75999999998</c:v>
                </c:pt>
                <c:pt idx="4606">
                  <c:v>26736.2</c:v>
                </c:pt>
                <c:pt idx="4607">
                  <c:v>24310.07</c:v>
                </c:pt>
                <c:pt idx="4608">
                  <c:v>23024.42000000001</c:v>
                </c:pt>
                <c:pt idx="4609">
                  <c:v>22244.56</c:v>
                </c:pt>
                <c:pt idx="4610">
                  <c:v>21915.5</c:v>
                </c:pt>
                <c:pt idx="4611">
                  <c:v>22229.71</c:v>
                </c:pt>
                <c:pt idx="4612">
                  <c:v>23248.77</c:v>
                </c:pt>
                <c:pt idx="4613">
                  <c:v>24529.16</c:v>
                </c:pt>
                <c:pt idx="4614">
                  <c:v>26439.9</c:v>
                </c:pt>
                <c:pt idx="4615">
                  <c:v>27935.91</c:v>
                </c:pt>
                <c:pt idx="4616">
                  <c:v>29357.62</c:v>
                </c:pt>
                <c:pt idx="4617">
                  <c:v>30638.80999999999</c:v>
                </c:pt>
                <c:pt idx="4618">
                  <c:v>31582.82999999999</c:v>
                </c:pt>
                <c:pt idx="4619">
                  <c:v>31947.68</c:v>
                </c:pt>
                <c:pt idx="4620">
                  <c:v>32720.80999999999</c:v>
                </c:pt>
                <c:pt idx="4621">
                  <c:v>33310.88000000001</c:v>
                </c:pt>
                <c:pt idx="4622">
                  <c:v>33720.58</c:v>
                </c:pt>
                <c:pt idx="4623">
                  <c:v>33884.74</c:v>
                </c:pt>
                <c:pt idx="4624">
                  <c:v>33501.9</c:v>
                </c:pt>
                <c:pt idx="4625">
                  <c:v>32757.46000000001</c:v>
                </c:pt>
                <c:pt idx="4626">
                  <c:v>31861.53</c:v>
                </c:pt>
                <c:pt idx="4627">
                  <c:v>32013.03</c:v>
                </c:pt>
                <c:pt idx="4628">
                  <c:v>31514.14999999999</c:v>
                </c:pt>
                <c:pt idx="4629">
                  <c:v>28913.96000000001</c:v>
                </c:pt>
                <c:pt idx="4630">
                  <c:v>26179.71</c:v>
                </c:pt>
                <c:pt idx="4631">
                  <c:v>24001.07</c:v>
                </c:pt>
                <c:pt idx="4632">
                  <c:v>22700.03</c:v>
                </c:pt>
                <c:pt idx="4633">
                  <c:v>21953.37</c:v>
                </c:pt>
                <c:pt idx="4634">
                  <c:v>21684.29</c:v>
                </c:pt>
                <c:pt idx="4635">
                  <c:v>22036.84</c:v>
                </c:pt>
                <c:pt idx="4636">
                  <c:v>23103.21</c:v>
                </c:pt>
                <c:pt idx="4637">
                  <c:v>24346.95</c:v>
                </c:pt>
                <c:pt idx="4638">
                  <c:v>26395.45</c:v>
                </c:pt>
                <c:pt idx="4639">
                  <c:v>27931.44000000001</c:v>
                </c:pt>
                <c:pt idx="4640">
                  <c:v>29265.89</c:v>
                </c:pt>
                <c:pt idx="4641">
                  <c:v>30476.94000000001</c:v>
                </c:pt>
                <c:pt idx="4642">
                  <c:v>31129.17</c:v>
                </c:pt>
                <c:pt idx="4643">
                  <c:v>31243.98000000001</c:v>
                </c:pt>
                <c:pt idx="4644">
                  <c:v>31857.97</c:v>
                </c:pt>
                <c:pt idx="4645">
                  <c:v>32363.30999999999</c:v>
                </c:pt>
                <c:pt idx="4646">
                  <c:v>32547.2</c:v>
                </c:pt>
                <c:pt idx="4647">
                  <c:v>32587.87</c:v>
                </c:pt>
                <c:pt idx="4648">
                  <c:v>32228.79</c:v>
                </c:pt>
                <c:pt idx="4649">
                  <c:v>31643.74</c:v>
                </c:pt>
                <c:pt idx="4650">
                  <c:v>30882.18</c:v>
                </c:pt>
                <c:pt idx="4651">
                  <c:v>31426.05</c:v>
                </c:pt>
                <c:pt idx="4652">
                  <c:v>30818.43</c:v>
                </c:pt>
                <c:pt idx="4653">
                  <c:v>28335.12999999999</c:v>
                </c:pt>
                <c:pt idx="4654">
                  <c:v>25770.87</c:v>
                </c:pt>
                <c:pt idx="4655">
                  <c:v>23627.43</c:v>
                </c:pt>
                <c:pt idx="4656">
                  <c:v>22408.86</c:v>
                </c:pt>
                <c:pt idx="4657">
                  <c:v>21710.99</c:v>
                </c:pt>
                <c:pt idx="4658">
                  <c:v>21457.34</c:v>
                </c:pt>
                <c:pt idx="4659">
                  <c:v>21801.95</c:v>
                </c:pt>
                <c:pt idx="4660">
                  <c:v>22847.91</c:v>
                </c:pt>
                <c:pt idx="4661">
                  <c:v>24110.6</c:v>
                </c:pt>
                <c:pt idx="4662">
                  <c:v>26096.22</c:v>
                </c:pt>
                <c:pt idx="4663">
                  <c:v>27589.45</c:v>
                </c:pt>
                <c:pt idx="4664">
                  <c:v>28809.8</c:v>
                </c:pt>
                <c:pt idx="4665">
                  <c:v>29876.59</c:v>
                </c:pt>
                <c:pt idx="4666">
                  <c:v>30482.46000000001</c:v>
                </c:pt>
                <c:pt idx="4667">
                  <c:v>30671.67</c:v>
                </c:pt>
                <c:pt idx="4668">
                  <c:v>30902.38</c:v>
                </c:pt>
                <c:pt idx="4669">
                  <c:v>31262.58</c:v>
                </c:pt>
                <c:pt idx="4670">
                  <c:v>31544.53</c:v>
                </c:pt>
                <c:pt idx="4671">
                  <c:v>31601.62</c:v>
                </c:pt>
                <c:pt idx="4672">
                  <c:v>31190.9</c:v>
                </c:pt>
                <c:pt idx="4673">
                  <c:v>30578.23</c:v>
                </c:pt>
                <c:pt idx="4674">
                  <c:v>30039.93</c:v>
                </c:pt>
                <c:pt idx="4675">
                  <c:v>30563.64999999999</c:v>
                </c:pt>
                <c:pt idx="4676">
                  <c:v>30024.34</c:v>
                </c:pt>
                <c:pt idx="4677">
                  <c:v>27735.77</c:v>
                </c:pt>
                <c:pt idx="4678">
                  <c:v>25385.22</c:v>
                </c:pt>
                <c:pt idx="4679">
                  <c:v>23798.52</c:v>
                </c:pt>
                <c:pt idx="4680">
                  <c:v>22590.72</c:v>
                </c:pt>
                <c:pt idx="4681">
                  <c:v>21853.79</c:v>
                </c:pt>
                <c:pt idx="4682">
                  <c:v>21567.86</c:v>
                </c:pt>
                <c:pt idx="4683">
                  <c:v>21872.12999999999</c:v>
                </c:pt>
                <c:pt idx="4684">
                  <c:v>22863.75999999998</c:v>
                </c:pt>
                <c:pt idx="4685">
                  <c:v>23903.23</c:v>
                </c:pt>
                <c:pt idx="4686">
                  <c:v>25904.89</c:v>
                </c:pt>
                <c:pt idx="4687">
                  <c:v>27554.91</c:v>
                </c:pt>
                <c:pt idx="4688">
                  <c:v>28668.3</c:v>
                </c:pt>
                <c:pt idx="4689">
                  <c:v>29847.58</c:v>
                </c:pt>
                <c:pt idx="4690">
                  <c:v>30490.18</c:v>
                </c:pt>
                <c:pt idx="4691">
                  <c:v>30694.21</c:v>
                </c:pt>
                <c:pt idx="4692">
                  <c:v>31244.24000000002</c:v>
                </c:pt>
                <c:pt idx="4693">
                  <c:v>31547.79</c:v>
                </c:pt>
                <c:pt idx="4694">
                  <c:v>31788.03</c:v>
                </c:pt>
                <c:pt idx="4695">
                  <c:v>31801.62999999999</c:v>
                </c:pt>
                <c:pt idx="4696">
                  <c:v>31378.59</c:v>
                </c:pt>
                <c:pt idx="4697">
                  <c:v>30578.66</c:v>
                </c:pt>
                <c:pt idx="4698">
                  <c:v>29979.16</c:v>
                </c:pt>
                <c:pt idx="4699">
                  <c:v>30403.73</c:v>
                </c:pt>
                <c:pt idx="4700">
                  <c:v>30064.84</c:v>
                </c:pt>
                <c:pt idx="4701">
                  <c:v>28072.62999999999</c:v>
                </c:pt>
                <c:pt idx="4702">
                  <c:v>25774.22</c:v>
                </c:pt>
                <c:pt idx="4703">
                  <c:v>23890.01</c:v>
                </c:pt>
                <c:pt idx="4704">
                  <c:v>22628.5</c:v>
                </c:pt>
                <c:pt idx="4705">
                  <c:v>21782.54</c:v>
                </c:pt>
                <c:pt idx="4706">
                  <c:v>21329.38</c:v>
                </c:pt>
                <c:pt idx="4707">
                  <c:v>21324.64999999999</c:v>
                </c:pt>
                <c:pt idx="4708">
                  <c:v>21572.36</c:v>
                </c:pt>
                <c:pt idx="4709">
                  <c:v>21554.86</c:v>
                </c:pt>
                <c:pt idx="4710">
                  <c:v>22497.18</c:v>
                </c:pt>
                <c:pt idx="4711">
                  <c:v>24066.28000000001</c:v>
                </c:pt>
                <c:pt idx="4712">
                  <c:v>25520.9</c:v>
                </c:pt>
                <c:pt idx="4713">
                  <c:v>26656.63999999985</c:v>
                </c:pt>
                <c:pt idx="4714">
                  <c:v>27529.4</c:v>
                </c:pt>
                <c:pt idx="4715">
                  <c:v>28155.64</c:v>
                </c:pt>
                <c:pt idx="4716">
                  <c:v>28647.32</c:v>
                </c:pt>
                <c:pt idx="4717">
                  <c:v>29227.48000000001</c:v>
                </c:pt>
                <c:pt idx="4718">
                  <c:v>29772.69</c:v>
                </c:pt>
                <c:pt idx="4719">
                  <c:v>30226.56</c:v>
                </c:pt>
                <c:pt idx="4720">
                  <c:v>30347.24</c:v>
                </c:pt>
                <c:pt idx="4721">
                  <c:v>30019.59</c:v>
                </c:pt>
                <c:pt idx="4722">
                  <c:v>29318.39</c:v>
                </c:pt>
                <c:pt idx="4723">
                  <c:v>29716.85</c:v>
                </c:pt>
                <c:pt idx="4724">
                  <c:v>29605.59999999998</c:v>
                </c:pt>
                <c:pt idx="4725">
                  <c:v>27852.73</c:v>
                </c:pt>
                <c:pt idx="4726">
                  <c:v>25664.64999999999</c:v>
                </c:pt>
                <c:pt idx="4727">
                  <c:v>23451.35</c:v>
                </c:pt>
                <c:pt idx="4728">
                  <c:v>22185.64999999999</c:v>
                </c:pt>
                <c:pt idx="4729">
                  <c:v>21375.36</c:v>
                </c:pt>
                <c:pt idx="4730">
                  <c:v>20886.68</c:v>
                </c:pt>
                <c:pt idx="4731">
                  <c:v>20760.8</c:v>
                </c:pt>
                <c:pt idx="4732">
                  <c:v>20792.9</c:v>
                </c:pt>
                <c:pt idx="4733">
                  <c:v>20469.05</c:v>
                </c:pt>
                <c:pt idx="4734">
                  <c:v>21353.32</c:v>
                </c:pt>
                <c:pt idx="4735">
                  <c:v>22765.19</c:v>
                </c:pt>
                <c:pt idx="4736">
                  <c:v>24272.54</c:v>
                </c:pt>
                <c:pt idx="4737">
                  <c:v>25720.55</c:v>
                </c:pt>
                <c:pt idx="4738">
                  <c:v>26934.0</c:v>
                </c:pt>
                <c:pt idx="4739">
                  <c:v>27876.71</c:v>
                </c:pt>
                <c:pt idx="4740">
                  <c:v>28653.3</c:v>
                </c:pt>
                <c:pt idx="4741">
                  <c:v>29284.91</c:v>
                </c:pt>
                <c:pt idx="4742">
                  <c:v>30071.29</c:v>
                </c:pt>
                <c:pt idx="4743">
                  <c:v>30687.79</c:v>
                </c:pt>
                <c:pt idx="4744">
                  <c:v>31019.71</c:v>
                </c:pt>
                <c:pt idx="4745">
                  <c:v>30734.17</c:v>
                </c:pt>
                <c:pt idx="4746">
                  <c:v>30111.64</c:v>
                </c:pt>
                <c:pt idx="4747">
                  <c:v>30521.11999999985</c:v>
                </c:pt>
                <c:pt idx="4748">
                  <c:v>30107.43</c:v>
                </c:pt>
                <c:pt idx="4749">
                  <c:v>27865.77</c:v>
                </c:pt>
                <c:pt idx="4750">
                  <c:v>25351.9</c:v>
                </c:pt>
                <c:pt idx="4751">
                  <c:v>23536.44000000001</c:v>
                </c:pt>
                <c:pt idx="4752">
                  <c:v>22338.73</c:v>
                </c:pt>
                <c:pt idx="4753">
                  <c:v>21659.46000000001</c:v>
                </c:pt>
                <c:pt idx="4754">
                  <c:v>21437.12999999999</c:v>
                </c:pt>
                <c:pt idx="4755">
                  <c:v>21840.14999999999</c:v>
                </c:pt>
                <c:pt idx="4756">
                  <c:v>22953.32</c:v>
                </c:pt>
                <c:pt idx="4757">
                  <c:v>24306.74</c:v>
                </c:pt>
                <c:pt idx="4758">
                  <c:v>26445.0</c:v>
                </c:pt>
                <c:pt idx="4759">
                  <c:v>28338.94000000001</c:v>
                </c:pt>
                <c:pt idx="4760">
                  <c:v>30045.22</c:v>
                </c:pt>
                <c:pt idx="4761">
                  <c:v>31690.17</c:v>
                </c:pt>
                <c:pt idx="4762">
                  <c:v>32952.09</c:v>
                </c:pt>
                <c:pt idx="4763">
                  <c:v>33887.27</c:v>
                </c:pt>
                <c:pt idx="4764">
                  <c:v>34912.46</c:v>
                </c:pt>
                <c:pt idx="4765">
                  <c:v>35676.29</c:v>
                </c:pt>
                <c:pt idx="4766">
                  <c:v>36423.52</c:v>
                </c:pt>
                <c:pt idx="4767">
                  <c:v>36764.13</c:v>
                </c:pt>
                <c:pt idx="4768">
                  <c:v>36408.37</c:v>
                </c:pt>
                <c:pt idx="4769">
                  <c:v>35410.25</c:v>
                </c:pt>
                <c:pt idx="4770">
                  <c:v>34318.69</c:v>
                </c:pt>
                <c:pt idx="4771">
                  <c:v>34438.56</c:v>
                </c:pt>
                <c:pt idx="4772">
                  <c:v>33400.0</c:v>
                </c:pt>
                <c:pt idx="4773">
                  <c:v>30413.85</c:v>
                </c:pt>
                <c:pt idx="4774">
                  <c:v>27516.77</c:v>
                </c:pt>
                <c:pt idx="4775">
                  <c:v>25472.80999999999</c:v>
                </c:pt>
                <c:pt idx="4776">
                  <c:v>24141.66</c:v>
                </c:pt>
                <c:pt idx="4777">
                  <c:v>23273.64</c:v>
                </c:pt>
                <c:pt idx="4778">
                  <c:v>22847.91999999998</c:v>
                </c:pt>
                <c:pt idx="4779">
                  <c:v>23083.32</c:v>
                </c:pt>
                <c:pt idx="4780">
                  <c:v>24147.32</c:v>
                </c:pt>
                <c:pt idx="4781">
                  <c:v>25316.1</c:v>
                </c:pt>
                <c:pt idx="4782">
                  <c:v>27548.99</c:v>
                </c:pt>
                <c:pt idx="4783">
                  <c:v>29518.22</c:v>
                </c:pt>
                <c:pt idx="4784">
                  <c:v>31387.23</c:v>
                </c:pt>
                <c:pt idx="4785">
                  <c:v>33276.77</c:v>
                </c:pt>
                <c:pt idx="4786">
                  <c:v>34785.97</c:v>
                </c:pt>
                <c:pt idx="4787">
                  <c:v>35905.06</c:v>
                </c:pt>
                <c:pt idx="4788">
                  <c:v>37115.18</c:v>
                </c:pt>
                <c:pt idx="4789">
                  <c:v>37931.36</c:v>
                </c:pt>
                <c:pt idx="4790">
                  <c:v>38686.46</c:v>
                </c:pt>
                <c:pt idx="4791">
                  <c:v>39003.52</c:v>
                </c:pt>
                <c:pt idx="4792">
                  <c:v>38531.85000000001</c:v>
                </c:pt>
                <c:pt idx="4793">
                  <c:v>37333.77</c:v>
                </c:pt>
                <c:pt idx="4794">
                  <c:v>35997.81000000001</c:v>
                </c:pt>
                <c:pt idx="4795">
                  <c:v>35950.33</c:v>
                </c:pt>
                <c:pt idx="4796">
                  <c:v>34747.55</c:v>
                </c:pt>
                <c:pt idx="4797">
                  <c:v>31594.60999999999</c:v>
                </c:pt>
                <c:pt idx="4798">
                  <c:v>28450.86</c:v>
                </c:pt>
                <c:pt idx="4799">
                  <c:v>26133.02</c:v>
                </c:pt>
                <c:pt idx="4800">
                  <c:v>24606.14</c:v>
                </c:pt>
                <c:pt idx="4801">
                  <c:v>23649.09</c:v>
                </c:pt>
                <c:pt idx="4802">
                  <c:v>23167.16</c:v>
                </c:pt>
                <c:pt idx="4803">
                  <c:v>23381.44000000001</c:v>
                </c:pt>
                <c:pt idx="4804">
                  <c:v>24450.98000000001</c:v>
                </c:pt>
                <c:pt idx="4805">
                  <c:v>25646.51</c:v>
                </c:pt>
                <c:pt idx="4806">
                  <c:v>27743.78000000001</c:v>
                </c:pt>
                <c:pt idx="4807">
                  <c:v>29807.82</c:v>
                </c:pt>
                <c:pt idx="4808">
                  <c:v>31775.07</c:v>
                </c:pt>
                <c:pt idx="4809">
                  <c:v>33821.17</c:v>
                </c:pt>
                <c:pt idx="4810">
                  <c:v>35266.7</c:v>
                </c:pt>
                <c:pt idx="4811">
                  <c:v>36536.38000000001</c:v>
                </c:pt>
                <c:pt idx="4812">
                  <c:v>37989.66</c:v>
                </c:pt>
                <c:pt idx="4813">
                  <c:v>39199.72</c:v>
                </c:pt>
                <c:pt idx="4814">
                  <c:v>40095.72</c:v>
                </c:pt>
                <c:pt idx="4815">
                  <c:v>40468.95000000001</c:v>
                </c:pt>
                <c:pt idx="4816">
                  <c:v>39911.72</c:v>
                </c:pt>
                <c:pt idx="4817">
                  <c:v>38564.99</c:v>
                </c:pt>
                <c:pt idx="4818">
                  <c:v>37132.86</c:v>
                </c:pt>
                <c:pt idx="4819">
                  <c:v>36877.05</c:v>
                </c:pt>
                <c:pt idx="4820">
                  <c:v>35486.86</c:v>
                </c:pt>
                <c:pt idx="4821">
                  <c:v>32217.04</c:v>
                </c:pt>
                <c:pt idx="4822">
                  <c:v>28955.86</c:v>
                </c:pt>
                <c:pt idx="4823">
                  <c:v>26294.12</c:v>
                </c:pt>
                <c:pt idx="4824">
                  <c:v>24713.32999999999</c:v>
                </c:pt>
                <c:pt idx="4825">
                  <c:v>23745.91</c:v>
                </c:pt>
                <c:pt idx="4826">
                  <c:v>23185.27</c:v>
                </c:pt>
                <c:pt idx="4827">
                  <c:v>23352.51</c:v>
                </c:pt>
                <c:pt idx="4828">
                  <c:v>24417.0</c:v>
                </c:pt>
                <c:pt idx="4829">
                  <c:v>25689.74</c:v>
                </c:pt>
                <c:pt idx="4830">
                  <c:v>27864.89</c:v>
                </c:pt>
                <c:pt idx="4831">
                  <c:v>29808.69</c:v>
                </c:pt>
                <c:pt idx="4832">
                  <c:v>31705.72</c:v>
                </c:pt>
                <c:pt idx="4833">
                  <c:v>33517.87</c:v>
                </c:pt>
                <c:pt idx="4834">
                  <c:v>35055.76</c:v>
                </c:pt>
                <c:pt idx="4835">
                  <c:v>36162.23</c:v>
                </c:pt>
                <c:pt idx="4836">
                  <c:v>37515.43</c:v>
                </c:pt>
                <c:pt idx="4837">
                  <c:v>38527.55</c:v>
                </c:pt>
                <c:pt idx="4838">
                  <c:v>39326.41</c:v>
                </c:pt>
                <c:pt idx="4839">
                  <c:v>39599.92000000001</c:v>
                </c:pt>
                <c:pt idx="4840">
                  <c:v>39017.14</c:v>
                </c:pt>
                <c:pt idx="4841">
                  <c:v>37704.22</c:v>
                </c:pt>
                <c:pt idx="4842">
                  <c:v>36255.64</c:v>
                </c:pt>
                <c:pt idx="4843">
                  <c:v>36111.18</c:v>
                </c:pt>
                <c:pt idx="4844">
                  <c:v>34728.81000000001</c:v>
                </c:pt>
                <c:pt idx="4845">
                  <c:v>31582.2</c:v>
                </c:pt>
                <c:pt idx="4846">
                  <c:v>28596.98000000001</c:v>
                </c:pt>
                <c:pt idx="4847">
                  <c:v>25716.79</c:v>
                </c:pt>
                <c:pt idx="4848">
                  <c:v>24154.10999999999</c:v>
                </c:pt>
                <c:pt idx="4849">
                  <c:v>23229.01</c:v>
                </c:pt>
                <c:pt idx="4850">
                  <c:v>22776.07</c:v>
                </c:pt>
                <c:pt idx="4851">
                  <c:v>22958.25</c:v>
                </c:pt>
                <c:pt idx="4852">
                  <c:v>23848.57</c:v>
                </c:pt>
                <c:pt idx="4853">
                  <c:v>25008.44000000001</c:v>
                </c:pt>
                <c:pt idx="4854">
                  <c:v>27114.08000000002</c:v>
                </c:pt>
                <c:pt idx="4855">
                  <c:v>28995.73</c:v>
                </c:pt>
                <c:pt idx="4856">
                  <c:v>30766.16</c:v>
                </c:pt>
                <c:pt idx="4857">
                  <c:v>32480.19</c:v>
                </c:pt>
                <c:pt idx="4858">
                  <c:v>33700.06</c:v>
                </c:pt>
                <c:pt idx="4859">
                  <c:v>34629.88000000001</c:v>
                </c:pt>
                <c:pt idx="4860">
                  <c:v>35811.1</c:v>
                </c:pt>
                <c:pt idx="4861">
                  <c:v>36609.52</c:v>
                </c:pt>
                <c:pt idx="4862">
                  <c:v>37301.45000000001</c:v>
                </c:pt>
                <c:pt idx="4863">
                  <c:v>37546.22</c:v>
                </c:pt>
                <c:pt idx="4864">
                  <c:v>37027.7</c:v>
                </c:pt>
                <c:pt idx="4865">
                  <c:v>35833.68</c:v>
                </c:pt>
                <c:pt idx="4866">
                  <c:v>34306.91</c:v>
                </c:pt>
                <c:pt idx="4867">
                  <c:v>34076.89</c:v>
                </c:pt>
                <c:pt idx="4868">
                  <c:v>33156.05</c:v>
                </c:pt>
                <c:pt idx="4869">
                  <c:v>30699.02</c:v>
                </c:pt>
                <c:pt idx="4870">
                  <c:v>27982.04</c:v>
                </c:pt>
                <c:pt idx="4871">
                  <c:v>25557.3</c:v>
                </c:pt>
                <c:pt idx="4872">
                  <c:v>24038.3</c:v>
                </c:pt>
                <c:pt idx="4873">
                  <c:v>23059.9</c:v>
                </c:pt>
                <c:pt idx="4874">
                  <c:v>22488.84</c:v>
                </c:pt>
                <c:pt idx="4875">
                  <c:v>22386.51</c:v>
                </c:pt>
                <c:pt idx="4876">
                  <c:v>22660.39</c:v>
                </c:pt>
                <c:pt idx="4877">
                  <c:v>22630.47</c:v>
                </c:pt>
                <c:pt idx="4878">
                  <c:v>23755.98000000001</c:v>
                </c:pt>
                <c:pt idx="4879">
                  <c:v>25387.1</c:v>
                </c:pt>
                <c:pt idx="4880">
                  <c:v>27100.41</c:v>
                </c:pt>
                <c:pt idx="4881">
                  <c:v>28630.99</c:v>
                </c:pt>
                <c:pt idx="4882">
                  <c:v>29913.91</c:v>
                </c:pt>
                <c:pt idx="4883">
                  <c:v>30973.59999999998</c:v>
                </c:pt>
                <c:pt idx="4884">
                  <c:v>31773.05</c:v>
                </c:pt>
                <c:pt idx="4885">
                  <c:v>32701.35</c:v>
                </c:pt>
                <c:pt idx="4886">
                  <c:v>33530.12</c:v>
                </c:pt>
                <c:pt idx="4887">
                  <c:v>34100.34000000001</c:v>
                </c:pt>
                <c:pt idx="4888">
                  <c:v>34111.47</c:v>
                </c:pt>
                <c:pt idx="4889">
                  <c:v>33483.09</c:v>
                </c:pt>
                <c:pt idx="4890">
                  <c:v>32575.64</c:v>
                </c:pt>
                <c:pt idx="4891">
                  <c:v>32602.52</c:v>
                </c:pt>
                <c:pt idx="4892">
                  <c:v>31760.82999999999</c:v>
                </c:pt>
                <c:pt idx="4893">
                  <c:v>29600.62</c:v>
                </c:pt>
                <c:pt idx="4894">
                  <c:v>27220.9</c:v>
                </c:pt>
                <c:pt idx="4895">
                  <c:v>24573.71</c:v>
                </c:pt>
                <c:pt idx="4896">
                  <c:v>23160.24000000002</c:v>
                </c:pt>
                <c:pt idx="4897">
                  <c:v>22245.32</c:v>
                </c:pt>
                <c:pt idx="4898">
                  <c:v>21702.73</c:v>
                </c:pt>
                <c:pt idx="4899">
                  <c:v>21512.75</c:v>
                </c:pt>
                <c:pt idx="4900">
                  <c:v>21589.62</c:v>
                </c:pt>
                <c:pt idx="4901">
                  <c:v>21360.47</c:v>
                </c:pt>
                <c:pt idx="4902">
                  <c:v>22123.44000000001</c:v>
                </c:pt>
                <c:pt idx="4903">
                  <c:v>23491.59999999998</c:v>
                </c:pt>
                <c:pt idx="4904">
                  <c:v>24993.44000000001</c:v>
                </c:pt>
                <c:pt idx="4905">
                  <c:v>26527.62999999999</c:v>
                </c:pt>
                <c:pt idx="4906">
                  <c:v>27974.95</c:v>
                </c:pt>
                <c:pt idx="4907">
                  <c:v>29219.4</c:v>
                </c:pt>
                <c:pt idx="4908">
                  <c:v>30342.56</c:v>
                </c:pt>
                <c:pt idx="4909">
                  <c:v>31340.22</c:v>
                </c:pt>
                <c:pt idx="4910">
                  <c:v>32171.48000000001</c:v>
                </c:pt>
                <c:pt idx="4911">
                  <c:v>32810.09</c:v>
                </c:pt>
                <c:pt idx="4912">
                  <c:v>33051.12</c:v>
                </c:pt>
                <c:pt idx="4913">
                  <c:v>32711.87</c:v>
                </c:pt>
                <c:pt idx="4914">
                  <c:v>31846.19</c:v>
                </c:pt>
                <c:pt idx="4915">
                  <c:v>32113.30999999999</c:v>
                </c:pt>
                <c:pt idx="4916">
                  <c:v>31305.62999999999</c:v>
                </c:pt>
                <c:pt idx="4917">
                  <c:v>28956.55</c:v>
                </c:pt>
                <c:pt idx="4918">
                  <c:v>26448.23</c:v>
                </c:pt>
                <c:pt idx="4919">
                  <c:v>24361.9</c:v>
                </c:pt>
                <c:pt idx="4920">
                  <c:v>23092.19</c:v>
                </c:pt>
                <c:pt idx="4921">
                  <c:v>22376.28000000001</c:v>
                </c:pt>
                <c:pt idx="4922">
                  <c:v>22065.56</c:v>
                </c:pt>
                <c:pt idx="4923">
                  <c:v>22437.98000000001</c:v>
                </c:pt>
                <c:pt idx="4924">
                  <c:v>23636.62999999999</c:v>
                </c:pt>
                <c:pt idx="4925">
                  <c:v>24867.73</c:v>
                </c:pt>
                <c:pt idx="4926">
                  <c:v>27027.69</c:v>
                </c:pt>
                <c:pt idx="4927">
                  <c:v>28984.32</c:v>
                </c:pt>
                <c:pt idx="4928">
                  <c:v>30686.17</c:v>
                </c:pt>
                <c:pt idx="4929">
                  <c:v>32319.5</c:v>
                </c:pt>
                <c:pt idx="4930">
                  <c:v>33662.68</c:v>
                </c:pt>
                <c:pt idx="4931">
                  <c:v>34652.77</c:v>
                </c:pt>
                <c:pt idx="4932">
                  <c:v>35829.7</c:v>
                </c:pt>
                <c:pt idx="4933">
                  <c:v>36773.02</c:v>
                </c:pt>
                <c:pt idx="4934">
                  <c:v>37441.7</c:v>
                </c:pt>
                <c:pt idx="4935">
                  <c:v>37753.2</c:v>
                </c:pt>
                <c:pt idx="4936">
                  <c:v>37309.6</c:v>
                </c:pt>
                <c:pt idx="4937">
                  <c:v>36258.52</c:v>
                </c:pt>
                <c:pt idx="4938">
                  <c:v>35000.75</c:v>
                </c:pt>
                <c:pt idx="4939">
                  <c:v>34928.07</c:v>
                </c:pt>
                <c:pt idx="4940">
                  <c:v>33545.67</c:v>
                </c:pt>
                <c:pt idx="4941">
                  <c:v>30573.86</c:v>
                </c:pt>
                <c:pt idx="4942">
                  <c:v>27723.58</c:v>
                </c:pt>
                <c:pt idx="4943">
                  <c:v>25631.35</c:v>
                </c:pt>
                <c:pt idx="4944">
                  <c:v>24153.19</c:v>
                </c:pt>
                <c:pt idx="4945">
                  <c:v>23263.08</c:v>
                </c:pt>
                <c:pt idx="4946">
                  <c:v>22828.14</c:v>
                </c:pt>
                <c:pt idx="4947">
                  <c:v>23084.39</c:v>
                </c:pt>
                <c:pt idx="4948">
                  <c:v>24216.44000000001</c:v>
                </c:pt>
                <c:pt idx="4949">
                  <c:v>25567.17</c:v>
                </c:pt>
                <c:pt idx="4950">
                  <c:v>27486.27</c:v>
                </c:pt>
                <c:pt idx="4951">
                  <c:v>29288.07</c:v>
                </c:pt>
                <c:pt idx="4952">
                  <c:v>30850.39</c:v>
                </c:pt>
                <c:pt idx="4953">
                  <c:v>32413.59999999998</c:v>
                </c:pt>
                <c:pt idx="4954">
                  <c:v>33742.61</c:v>
                </c:pt>
                <c:pt idx="4955">
                  <c:v>34681.99</c:v>
                </c:pt>
                <c:pt idx="4956">
                  <c:v>35839.77</c:v>
                </c:pt>
                <c:pt idx="4957">
                  <c:v>36755.26</c:v>
                </c:pt>
                <c:pt idx="4958">
                  <c:v>37359.29</c:v>
                </c:pt>
                <c:pt idx="4959">
                  <c:v>37607.32</c:v>
                </c:pt>
                <c:pt idx="4960">
                  <c:v>37103.66</c:v>
                </c:pt>
                <c:pt idx="4961">
                  <c:v>35984.76</c:v>
                </c:pt>
                <c:pt idx="4962">
                  <c:v>34718.23</c:v>
                </c:pt>
                <c:pt idx="4963">
                  <c:v>34737.36</c:v>
                </c:pt>
                <c:pt idx="4964">
                  <c:v>33430.27</c:v>
                </c:pt>
                <c:pt idx="4965">
                  <c:v>30554.6</c:v>
                </c:pt>
                <c:pt idx="4966">
                  <c:v>27752.72</c:v>
                </c:pt>
                <c:pt idx="4967">
                  <c:v>25851.08</c:v>
                </c:pt>
                <c:pt idx="4968">
                  <c:v>24386.16</c:v>
                </c:pt>
                <c:pt idx="4969">
                  <c:v>23466.98000000001</c:v>
                </c:pt>
                <c:pt idx="4970">
                  <c:v>23032.77</c:v>
                </c:pt>
                <c:pt idx="4971">
                  <c:v>23284.01</c:v>
                </c:pt>
                <c:pt idx="4972">
                  <c:v>24334.41</c:v>
                </c:pt>
                <c:pt idx="4973">
                  <c:v>25646.14</c:v>
                </c:pt>
                <c:pt idx="4974">
                  <c:v>27591.9</c:v>
                </c:pt>
                <c:pt idx="4975">
                  <c:v>29358.66</c:v>
                </c:pt>
                <c:pt idx="4976">
                  <c:v>31049.05</c:v>
                </c:pt>
                <c:pt idx="4977">
                  <c:v>32784.63</c:v>
                </c:pt>
                <c:pt idx="4978">
                  <c:v>33898.58</c:v>
                </c:pt>
                <c:pt idx="4979">
                  <c:v>34830.47</c:v>
                </c:pt>
                <c:pt idx="4980">
                  <c:v>35837.73</c:v>
                </c:pt>
                <c:pt idx="4981">
                  <c:v>36848.51</c:v>
                </c:pt>
                <c:pt idx="4982">
                  <c:v>37625.41</c:v>
                </c:pt>
                <c:pt idx="4983">
                  <c:v>37988.04</c:v>
                </c:pt>
                <c:pt idx="4984">
                  <c:v>37556.46</c:v>
                </c:pt>
                <c:pt idx="4985">
                  <c:v>36447.66</c:v>
                </c:pt>
                <c:pt idx="4986">
                  <c:v>35029.82</c:v>
                </c:pt>
                <c:pt idx="4987">
                  <c:v>34904.44</c:v>
                </c:pt>
                <c:pt idx="4988">
                  <c:v>33749.79</c:v>
                </c:pt>
                <c:pt idx="4989">
                  <c:v>30815.4</c:v>
                </c:pt>
                <c:pt idx="4990">
                  <c:v>28057.30999999999</c:v>
                </c:pt>
                <c:pt idx="4991">
                  <c:v>26125.99</c:v>
                </c:pt>
                <c:pt idx="4992">
                  <c:v>24648.34</c:v>
                </c:pt>
                <c:pt idx="4993">
                  <c:v>23716.06</c:v>
                </c:pt>
                <c:pt idx="4994">
                  <c:v>23262.62999999999</c:v>
                </c:pt>
                <c:pt idx="4995">
                  <c:v>23484.26000000001</c:v>
                </c:pt>
                <c:pt idx="4996">
                  <c:v>24548.56</c:v>
                </c:pt>
                <c:pt idx="4997">
                  <c:v>25894.60999999999</c:v>
                </c:pt>
                <c:pt idx="4998">
                  <c:v>27939.72</c:v>
                </c:pt>
                <c:pt idx="4999">
                  <c:v>29802.10999999999</c:v>
                </c:pt>
                <c:pt idx="5000">
                  <c:v>31525.30999999999</c:v>
                </c:pt>
                <c:pt idx="5001">
                  <c:v>33376.12</c:v>
                </c:pt>
                <c:pt idx="5002">
                  <c:v>34601.27</c:v>
                </c:pt>
                <c:pt idx="5003">
                  <c:v>35801.15</c:v>
                </c:pt>
                <c:pt idx="5004">
                  <c:v>37192.37</c:v>
                </c:pt>
                <c:pt idx="5005">
                  <c:v>38189.56</c:v>
                </c:pt>
                <c:pt idx="5006">
                  <c:v>39089.75</c:v>
                </c:pt>
                <c:pt idx="5007">
                  <c:v>39481.87</c:v>
                </c:pt>
                <c:pt idx="5008">
                  <c:v>38995.5</c:v>
                </c:pt>
                <c:pt idx="5009">
                  <c:v>37783.6</c:v>
                </c:pt>
                <c:pt idx="5010">
                  <c:v>36184.99</c:v>
                </c:pt>
                <c:pt idx="5011">
                  <c:v>36043.48</c:v>
                </c:pt>
                <c:pt idx="5012">
                  <c:v>34624.93</c:v>
                </c:pt>
                <c:pt idx="5013">
                  <c:v>31636.1</c:v>
                </c:pt>
                <c:pt idx="5014">
                  <c:v>28821.47</c:v>
                </c:pt>
                <c:pt idx="5015">
                  <c:v>26620.39</c:v>
                </c:pt>
                <c:pt idx="5016">
                  <c:v>25086.8</c:v>
                </c:pt>
                <c:pt idx="5017">
                  <c:v>24117.64</c:v>
                </c:pt>
                <c:pt idx="5018">
                  <c:v>23610.85</c:v>
                </c:pt>
                <c:pt idx="5019">
                  <c:v>23776.45</c:v>
                </c:pt>
                <c:pt idx="5020">
                  <c:v>24826.54</c:v>
                </c:pt>
                <c:pt idx="5021">
                  <c:v>26016.88</c:v>
                </c:pt>
                <c:pt idx="5022">
                  <c:v>28050.9</c:v>
                </c:pt>
                <c:pt idx="5023">
                  <c:v>30113.43</c:v>
                </c:pt>
                <c:pt idx="5024">
                  <c:v>31908.87</c:v>
                </c:pt>
                <c:pt idx="5025">
                  <c:v>33877.6</c:v>
                </c:pt>
                <c:pt idx="5026">
                  <c:v>35278.42</c:v>
                </c:pt>
                <c:pt idx="5027">
                  <c:v>36412.9</c:v>
                </c:pt>
                <c:pt idx="5028">
                  <c:v>37572.95000000001</c:v>
                </c:pt>
                <c:pt idx="5029">
                  <c:v>38736.24</c:v>
                </c:pt>
                <c:pt idx="5030">
                  <c:v>39571.61</c:v>
                </c:pt>
                <c:pt idx="5031">
                  <c:v>39894.2</c:v>
                </c:pt>
                <c:pt idx="5032">
                  <c:v>39300.45000000001</c:v>
                </c:pt>
                <c:pt idx="5033">
                  <c:v>37953.76</c:v>
                </c:pt>
                <c:pt idx="5034">
                  <c:v>36364.41</c:v>
                </c:pt>
                <c:pt idx="5035">
                  <c:v>36043.34000000001</c:v>
                </c:pt>
                <c:pt idx="5036">
                  <c:v>34734.68</c:v>
                </c:pt>
                <c:pt idx="5037">
                  <c:v>32066.75</c:v>
                </c:pt>
                <c:pt idx="5038">
                  <c:v>29281.49</c:v>
                </c:pt>
                <c:pt idx="5039">
                  <c:v>26929.58</c:v>
                </c:pt>
                <c:pt idx="5040">
                  <c:v>25335.8</c:v>
                </c:pt>
                <c:pt idx="5041">
                  <c:v>24240.39</c:v>
                </c:pt>
                <c:pt idx="5042">
                  <c:v>23570.55</c:v>
                </c:pt>
                <c:pt idx="5043">
                  <c:v>23392.68</c:v>
                </c:pt>
                <c:pt idx="5044">
                  <c:v>23706.18</c:v>
                </c:pt>
                <c:pt idx="5045">
                  <c:v>23772.60999999999</c:v>
                </c:pt>
                <c:pt idx="5046">
                  <c:v>24973.11999999985</c:v>
                </c:pt>
                <c:pt idx="5047">
                  <c:v>26762.88</c:v>
                </c:pt>
                <c:pt idx="5048">
                  <c:v>28725.2</c:v>
                </c:pt>
                <c:pt idx="5049">
                  <c:v>30659.78000000001</c:v>
                </c:pt>
                <c:pt idx="5050">
                  <c:v>32266.14</c:v>
                </c:pt>
                <c:pt idx="5051">
                  <c:v>33491.79</c:v>
                </c:pt>
                <c:pt idx="5052">
                  <c:v>34528.66</c:v>
                </c:pt>
                <c:pt idx="5053">
                  <c:v>35530.35000000001</c:v>
                </c:pt>
                <c:pt idx="5054">
                  <c:v>36238.86</c:v>
                </c:pt>
                <c:pt idx="5055">
                  <c:v>36601.15</c:v>
                </c:pt>
                <c:pt idx="5056">
                  <c:v>36391.58</c:v>
                </c:pt>
                <c:pt idx="5057">
                  <c:v>35489.94</c:v>
                </c:pt>
                <c:pt idx="5058">
                  <c:v>34376.79</c:v>
                </c:pt>
                <c:pt idx="5059">
                  <c:v>34318.21</c:v>
                </c:pt>
                <c:pt idx="5060">
                  <c:v>33192.05</c:v>
                </c:pt>
                <c:pt idx="5061">
                  <c:v>30896.87</c:v>
                </c:pt>
                <c:pt idx="5062">
                  <c:v>28443.0</c:v>
                </c:pt>
                <c:pt idx="5063">
                  <c:v>25934.17</c:v>
                </c:pt>
                <c:pt idx="5064">
                  <c:v>24502.3</c:v>
                </c:pt>
                <c:pt idx="5065">
                  <c:v>23501.5</c:v>
                </c:pt>
                <c:pt idx="5066">
                  <c:v>22871.64</c:v>
                </c:pt>
                <c:pt idx="5067">
                  <c:v>22629.27</c:v>
                </c:pt>
                <c:pt idx="5068">
                  <c:v>22646.80999999999</c:v>
                </c:pt>
                <c:pt idx="5069">
                  <c:v>22507.72</c:v>
                </c:pt>
                <c:pt idx="5070">
                  <c:v>23339.60999999999</c:v>
                </c:pt>
                <c:pt idx="5071">
                  <c:v>24864.45</c:v>
                </c:pt>
                <c:pt idx="5072">
                  <c:v>26613.60999999999</c:v>
                </c:pt>
                <c:pt idx="5073">
                  <c:v>28330.26000000001</c:v>
                </c:pt>
                <c:pt idx="5074">
                  <c:v>29881.99</c:v>
                </c:pt>
                <c:pt idx="5075">
                  <c:v>31324.32</c:v>
                </c:pt>
                <c:pt idx="5076">
                  <c:v>32624.19</c:v>
                </c:pt>
                <c:pt idx="5077">
                  <c:v>33808.84000000001</c:v>
                </c:pt>
                <c:pt idx="5078">
                  <c:v>34774.41</c:v>
                </c:pt>
                <c:pt idx="5079">
                  <c:v>35401.21</c:v>
                </c:pt>
                <c:pt idx="5080">
                  <c:v>35583.05</c:v>
                </c:pt>
                <c:pt idx="5081">
                  <c:v>34997.03</c:v>
                </c:pt>
                <c:pt idx="5082">
                  <c:v>33830.24</c:v>
                </c:pt>
                <c:pt idx="5083">
                  <c:v>33945.09</c:v>
                </c:pt>
                <c:pt idx="5084">
                  <c:v>32820.43</c:v>
                </c:pt>
                <c:pt idx="5085">
                  <c:v>30236.56</c:v>
                </c:pt>
                <c:pt idx="5086">
                  <c:v>27607.82</c:v>
                </c:pt>
                <c:pt idx="5087">
                  <c:v>25588.94000000001</c:v>
                </c:pt>
                <c:pt idx="5088">
                  <c:v>24257.34</c:v>
                </c:pt>
                <c:pt idx="5089">
                  <c:v>23389.69</c:v>
                </c:pt>
                <c:pt idx="5090">
                  <c:v>23062.3</c:v>
                </c:pt>
                <c:pt idx="5091">
                  <c:v>23363.3</c:v>
                </c:pt>
                <c:pt idx="5092">
                  <c:v>24582.6</c:v>
                </c:pt>
                <c:pt idx="5093">
                  <c:v>25938.34</c:v>
                </c:pt>
                <c:pt idx="5094">
                  <c:v>28096.49</c:v>
                </c:pt>
                <c:pt idx="5095">
                  <c:v>30372.53</c:v>
                </c:pt>
                <c:pt idx="5096">
                  <c:v>32293.60999999999</c:v>
                </c:pt>
                <c:pt idx="5097">
                  <c:v>34277.52</c:v>
                </c:pt>
                <c:pt idx="5098">
                  <c:v>35824.06</c:v>
                </c:pt>
                <c:pt idx="5099">
                  <c:v>37201.02</c:v>
                </c:pt>
                <c:pt idx="5100">
                  <c:v>38716.61</c:v>
                </c:pt>
                <c:pt idx="5101">
                  <c:v>39963.34000000001</c:v>
                </c:pt>
                <c:pt idx="5102">
                  <c:v>40865.38000000001</c:v>
                </c:pt>
                <c:pt idx="5103">
                  <c:v>41238.45000000001</c:v>
                </c:pt>
                <c:pt idx="5104">
                  <c:v>40683.46</c:v>
                </c:pt>
                <c:pt idx="5105">
                  <c:v>39314.95000000001</c:v>
                </c:pt>
                <c:pt idx="5106">
                  <c:v>37587.84000000001</c:v>
                </c:pt>
                <c:pt idx="5107">
                  <c:v>37367.93</c:v>
                </c:pt>
                <c:pt idx="5108">
                  <c:v>35486.0</c:v>
                </c:pt>
                <c:pt idx="5109">
                  <c:v>32269.78000000001</c:v>
                </c:pt>
                <c:pt idx="5110">
                  <c:v>29132.39</c:v>
                </c:pt>
                <c:pt idx="5111">
                  <c:v>26739.44000000001</c:v>
                </c:pt>
                <c:pt idx="5112">
                  <c:v>25159.2</c:v>
                </c:pt>
                <c:pt idx="5113">
                  <c:v>24161.56</c:v>
                </c:pt>
                <c:pt idx="5114">
                  <c:v>23684.38</c:v>
                </c:pt>
                <c:pt idx="5115">
                  <c:v>23839.36</c:v>
                </c:pt>
                <c:pt idx="5116">
                  <c:v>24947.3</c:v>
                </c:pt>
                <c:pt idx="5117">
                  <c:v>26266.96000000001</c:v>
                </c:pt>
                <c:pt idx="5118">
                  <c:v>28228.37</c:v>
                </c:pt>
                <c:pt idx="5119">
                  <c:v>30389.28000000001</c:v>
                </c:pt>
                <c:pt idx="5120">
                  <c:v>32341.46000000001</c:v>
                </c:pt>
                <c:pt idx="5121">
                  <c:v>34384.84000000001</c:v>
                </c:pt>
                <c:pt idx="5122">
                  <c:v>35998.47</c:v>
                </c:pt>
                <c:pt idx="5123">
                  <c:v>37434.63</c:v>
                </c:pt>
                <c:pt idx="5124">
                  <c:v>39065.8</c:v>
                </c:pt>
                <c:pt idx="5125">
                  <c:v>40449.52</c:v>
                </c:pt>
                <c:pt idx="5126">
                  <c:v>41484.0</c:v>
                </c:pt>
                <c:pt idx="5127">
                  <c:v>41918.79</c:v>
                </c:pt>
                <c:pt idx="5128">
                  <c:v>41346.27</c:v>
                </c:pt>
                <c:pt idx="5129">
                  <c:v>39912.68</c:v>
                </c:pt>
                <c:pt idx="5130">
                  <c:v>38114.71</c:v>
                </c:pt>
                <c:pt idx="5131">
                  <c:v>37875.5</c:v>
                </c:pt>
                <c:pt idx="5132">
                  <c:v>35951.35000000001</c:v>
                </c:pt>
                <c:pt idx="5133">
                  <c:v>32679.51</c:v>
                </c:pt>
                <c:pt idx="5134">
                  <c:v>29460.32</c:v>
                </c:pt>
                <c:pt idx="5135">
                  <c:v>27010.14</c:v>
                </c:pt>
                <c:pt idx="5136">
                  <c:v>25335.71</c:v>
                </c:pt>
                <c:pt idx="5137">
                  <c:v>24298.17</c:v>
                </c:pt>
                <c:pt idx="5138">
                  <c:v>23794.77</c:v>
                </c:pt>
                <c:pt idx="5139">
                  <c:v>23937.55</c:v>
                </c:pt>
                <c:pt idx="5140">
                  <c:v>25017.4</c:v>
                </c:pt>
                <c:pt idx="5141">
                  <c:v>26379.29</c:v>
                </c:pt>
                <c:pt idx="5142">
                  <c:v>28401.18</c:v>
                </c:pt>
                <c:pt idx="5143">
                  <c:v>30557.22</c:v>
                </c:pt>
                <c:pt idx="5144">
                  <c:v>32619.93</c:v>
                </c:pt>
                <c:pt idx="5145">
                  <c:v>34834.99</c:v>
                </c:pt>
                <c:pt idx="5146">
                  <c:v>36457.32</c:v>
                </c:pt>
                <c:pt idx="5147">
                  <c:v>37713.82</c:v>
                </c:pt>
                <c:pt idx="5148">
                  <c:v>39370.88000000001</c:v>
                </c:pt>
                <c:pt idx="5149">
                  <c:v>40620.62</c:v>
                </c:pt>
                <c:pt idx="5150">
                  <c:v>41596.62</c:v>
                </c:pt>
                <c:pt idx="5151">
                  <c:v>41929.9</c:v>
                </c:pt>
                <c:pt idx="5152">
                  <c:v>41261.43</c:v>
                </c:pt>
                <c:pt idx="5153">
                  <c:v>39717.36</c:v>
                </c:pt>
                <c:pt idx="5154">
                  <c:v>37948.48</c:v>
                </c:pt>
                <c:pt idx="5155">
                  <c:v>37652.35000000001</c:v>
                </c:pt>
                <c:pt idx="5156">
                  <c:v>35764.81000000001</c:v>
                </c:pt>
                <c:pt idx="5157">
                  <c:v>32519.59</c:v>
                </c:pt>
                <c:pt idx="5158">
                  <c:v>29232.60999999999</c:v>
                </c:pt>
                <c:pt idx="5159">
                  <c:v>26327.46000000001</c:v>
                </c:pt>
                <c:pt idx="5160">
                  <c:v>24684.03</c:v>
                </c:pt>
                <c:pt idx="5161">
                  <c:v>23560.12999999999</c:v>
                </c:pt>
                <c:pt idx="5162">
                  <c:v>23064.6</c:v>
                </c:pt>
                <c:pt idx="5163">
                  <c:v>23146.14999999999</c:v>
                </c:pt>
                <c:pt idx="5164">
                  <c:v>24218.86</c:v>
                </c:pt>
                <c:pt idx="5165">
                  <c:v>25497.77</c:v>
                </c:pt>
                <c:pt idx="5166">
                  <c:v>27586.54</c:v>
                </c:pt>
                <c:pt idx="5167">
                  <c:v>29632.02</c:v>
                </c:pt>
                <c:pt idx="5168">
                  <c:v>31410.92000000001</c:v>
                </c:pt>
                <c:pt idx="5169">
                  <c:v>33308.84000000001</c:v>
                </c:pt>
                <c:pt idx="5170">
                  <c:v>34723.06</c:v>
                </c:pt>
                <c:pt idx="5171">
                  <c:v>35755.88000000001</c:v>
                </c:pt>
                <c:pt idx="5172">
                  <c:v>37136.74</c:v>
                </c:pt>
                <c:pt idx="5173">
                  <c:v>38156.79</c:v>
                </c:pt>
                <c:pt idx="5174">
                  <c:v>39009.23</c:v>
                </c:pt>
                <c:pt idx="5175">
                  <c:v>39331.97</c:v>
                </c:pt>
                <c:pt idx="5176">
                  <c:v>38700.69</c:v>
                </c:pt>
                <c:pt idx="5177">
                  <c:v>37284.07</c:v>
                </c:pt>
                <c:pt idx="5178">
                  <c:v>35817.32</c:v>
                </c:pt>
                <c:pt idx="5179">
                  <c:v>35829.82</c:v>
                </c:pt>
                <c:pt idx="5180">
                  <c:v>34153.77</c:v>
                </c:pt>
                <c:pt idx="5181">
                  <c:v>31209.97</c:v>
                </c:pt>
                <c:pt idx="5182">
                  <c:v>28271.03</c:v>
                </c:pt>
                <c:pt idx="5183">
                  <c:v>25304.76000000001</c:v>
                </c:pt>
                <c:pt idx="5184">
                  <c:v>23848.05</c:v>
                </c:pt>
                <c:pt idx="5185">
                  <c:v>22958.69</c:v>
                </c:pt>
                <c:pt idx="5186">
                  <c:v>22481.39</c:v>
                </c:pt>
                <c:pt idx="5187">
                  <c:v>22686.94000000001</c:v>
                </c:pt>
                <c:pt idx="5188">
                  <c:v>23590.12</c:v>
                </c:pt>
                <c:pt idx="5189">
                  <c:v>24588.38</c:v>
                </c:pt>
                <c:pt idx="5190">
                  <c:v>26472.02</c:v>
                </c:pt>
                <c:pt idx="5191">
                  <c:v>28423.47</c:v>
                </c:pt>
                <c:pt idx="5192">
                  <c:v>30003.43</c:v>
                </c:pt>
                <c:pt idx="5193">
                  <c:v>31678.32999999999</c:v>
                </c:pt>
                <c:pt idx="5194">
                  <c:v>32858.42</c:v>
                </c:pt>
                <c:pt idx="5195">
                  <c:v>33686.02</c:v>
                </c:pt>
                <c:pt idx="5196">
                  <c:v>34629.27</c:v>
                </c:pt>
                <c:pt idx="5197">
                  <c:v>35597.36</c:v>
                </c:pt>
                <c:pt idx="5198">
                  <c:v>36252.61</c:v>
                </c:pt>
                <c:pt idx="5199">
                  <c:v>36495.64</c:v>
                </c:pt>
                <c:pt idx="5200">
                  <c:v>35915.27</c:v>
                </c:pt>
                <c:pt idx="5201">
                  <c:v>34624.06</c:v>
                </c:pt>
                <c:pt idx="5202">
                  <c:v>33260.29</c:v>
                </c:pt>
                <c:pt idx="5203">
                  <c:v>33669.7</c:v>
                </c:pt>
                <c:pt idx="5204">
                  <c:v>32462.99</c:v>
                </c:pt>
                <c:pt idx="5205">
                  <c:v>29966.73</c:v>
                </c:pt>
                <c:pt idx="5206">
                  <c:v>27301.85</c:v>
                </c:pt>
                <c:pt idx="5207">
                  <c:v>25141.85</c:v>
                </c:pt>
                <c:pt idx="5208">
                  <c:v>23648.68</c:v>
                </c:pt>
                <c:pt idx="5209">
                  <c:v>22707.62</c:v>
                </c:pt>
                <c:pt idx="5210">
                  <c:v>22181.49</c:v>
                </c:pt>
                <c:pt idx="5211">
                  <c:v>22064.59</c:v>
                </c:pt>
                <c:pt idx="5212">
                  <c:v>22377.53</c:v>
                </c:pt>
                <c:pt idx="5213">
                  <c:v>22515.96000000001</c:v>
                </c:pt>
                <c:pt idx="5214">
                  <c:v>23118.09</c:v>
                </c:pt>
                <c:pt idx="5215">
                  <c:v>24384.41</c:v>
                </c:pt>
                <c:pt idx="5216">
                  <c:v>25903.16</c:v>
                </c:pt>
                <c:pt idx="5217">
                  <c:v>27284.07</c:v>
                </c:pt>
                <c:pt idx="5218">
                  <c:v>28413.71</c:v>
                </c:pt>
                <c:pt idx="5219">
                  <c:v>29322.18</c:v>
                </c:pt>
                <c:pt idx="5220">
                  <c:v>30189.77</c:v>
                </c:pt>
                <c:pt idx="5221">
                  <c:v>30972.14999999999</c:v>
                </c:pt>
                <c:pt idx="5222">
                  <c:v>31759.23</c:v>
                </c:pt>
                <c:pt idx="5223">
                  <c:v>32355.02</c:v>
                </c:pt>
                <c:pt idx="5224">
                  <c:v>32369.06</c:v>
                </c:pt>
                <c:pt idx="5225">
                  <c:v>31979.14999999999</c:v>
                </c:pt>
                <c:pt idx="5226">
                  <c:v>31169.89</c:v>
                </c:pt>
                <c:pt idx="5227">
                  <c:v>31834.51</c:v>
                </c:pt>
                <c:pt idx="5228">
                  <c:v>30785.88</c:v>
                </c:pt>
                <c:pt idx="5229">
                  <c:v>28635.60999999999</c:v>
                </c:pt>
                <c:pt idx="5230">
                  <c:v>26303.21</c:v>
                </c:pt>
                <c:pt idx="5231">
                  <c:v>24275.99</c:v>
                </c:pt>
                <c:pt idx="5232">
                  <c:v>22883.94000000001</c:v>
                </c:pt>
                <c:pt idx="5233">
                  <c:v>21995.79</c:v>
                </c:pt>
                <c:pt idx="5234">
                  <c:v>21481.36</c:v>
                </c:pt>
                <c:pt idx="5235">
                  <c:v>21289.04</c:v>
                </c:pt>
                <c:pt idx="5236">
                  <c:v>21377.96000000001</c:v>
                </c:pt>
                <c:pt idx="5237">
                  <c:v>21207.96000000001</c:v>
                </c:pt>
                <c:pt idx="5238">
                  <c:v>21869.46000000001</c:v>
                </c:pt>
                <c:pt idx="5239">
                  <c:v>23219.39</c:v>
                </c:pt>
                <c:pt idx="5240">
                  <c:v>24628.26000000001</c:v>
                </c:pt>
                <c:pt idx="5241">
                  <c:v>26044.59</c:v>
                </c:pt>
                <c:pt idx="5242">
                  <c:v>27136.85</c:v>
                </c:pt>
                <c:pt idx="5243">
                  <c:v>28179.95</c:v>
                </c:pt>
                <c:pt idx="5244">
                  <c:v>29127.34</c:v>
                </c:pt>
                <c:pt idx="5245">
                  <c:v>30215.09</c:v>
                </c:pt>
                <c:pt idx="5246">
                  <c:v>31279.79</c:v>
                </c:pt>
                <c:pt idx="5247">
                  <c:v>32066.2</c:v>
                </c:pt>
                <c:pt idx="5248">
                  <c:v>32355.43</c:v>
                </c:pt>
                <c:pt idx="5249">
                  <c:v>31944.94000000001</c:v>
                </c:pt>
                <c:pt idx="5250">
                  <c:v>31289.54</c:v>
                </c:pt>
                <c:pt idx="5251">
                  <c:v>31970.7</c:v>
                </c:pt>
                <c:pt idx="5252">
                  <c:v>30711.24</c:v>
                </c:pt>
                <c:pt idx="5253">
                  <c:v>28250.74</c:v>
                </c:pt>
                <c:pt idx="5254">
                  <c:v>25703.72</c:v>
                </c:pt>
                <c:pt idx="5255">
                  <c:v>23731.10999999999</c:v>
                </c:pt>
                <c:pt idx="5256">
                  <c:v>22522.82</c:v>
                </c:pt>
                <c:pt idx="5257">
                  <c:v>21835.98000000001</c:v>
                </c:pt>
                <c:pt idx="5258">
                  <c:v>21614.16</c:v>
                </c:pt>
                <c:pt idx="5259">
                  <c:v>21986.53</c:v>
                </c:pt>
                <c:pt idx="5260">
                  <c:v>23210.53</c:v>
                </c:pt>
                <c:pt idx="5261">
                  <c:v>24704.17</c:v>
                </c:pt>
                <c:pt idx="5262">
                  <c:v>26694.22</c:v>
                </c:pt>
                <c:pt idx="5263">
                  <c:v>28524.06</c:v>
                </c:pt>
                <c:pt idx="5264">
                  <c:v>30163.4</c:v>
                </c:pt>
                <c:pt idx="5265">
                  <c:v>31837.46000000001</c:v>
                </c:pt>
                <c:pt idx="5266">
                  <c:v>32962.52</c:v>
                </c:pt>
                <c:pt idx="5267">
                  <c:v>33924.36</c:v>
                </c:pt>
                <c:pt idx="5268">
                  <c:v>35045.44</c:v>
                </c:pt>
                <c:pt idx="5269">
                  <c:v>36083.98</c:v>
                </c:pt>
                <c:pt idx="5270">
                  <c:v>36922.07</c:v>
                </c:pt>
                <c:pt idx="5271">
                  <c:v>37301.94</c:v>
                </c:pt>
                <c:pt idx="5272">
                  <c:v>36889.18</c:v>
                </c:pt>
                <c:pt idx="5273">
                  <c:v>35808.53</c:v>
                </c:pt>
                <c:pt idx="5274">
                  <c:v>34747.75</c:v>
                </c:pt>
                <c:pt idx="5275">
                  <c:v>34891.47</c:v>
                </c:pt>
                <c:pt idx="5276">
                  <c:v>33134.95000000001</c:v>
                </c:pt>
                <c:pt idx="5277">
                  <c:v>30036.17</c:v>
                </c:pt>
                <c:pt idx="5278">
                  <c:v>27116.38</c:v>
                </c:pt>
                <c:pt idx="5279">
                  <c:v>24720.59</c:v>
                </c:pt>
                <c:pt idx="5280">
                  <c:v>23366.98000000001</c:v>
                </c:pt>
                <c:pt idx="5281">
                  <c:v>22541.49</c:v>
                </c:pt>
                <c:pt idx="5282">
                  <c:v>22204.92000000001</c:v>
                </c:pt>
                <c:pt idx="5283">
                  <c:v>22503.64</c:v>
                </c:pt>
                <c:pt idx="5284">
                  <c:v>23679.94000000001</c:v>
                </c:pt>
                <c:pt idx="5285">
                  <c:v>25120.30999999999</c:v>
                </c:pt>
                <c:pt idx="5286">
                  <c:v>26931.51</c:v>
                </c:pt>
                <c:pt idx="5287">
                  <c:v>28588.36</c:v>
                </c:pt>
                <c:pt idx="5288">
                  <c:v>30062.36</c:v>
                </c:pt>
                <c:pt idx="5289">
                  <c:v>31589.36</c:v>
                </c:pt>
                <c:pt idx="5290">
                  <c:v>32628.47</c:v>
                </c:pt>
                <c:pt idx="5291">
                  <c:v>33520.4</c:v>
                </c:pt>
                <c:pt idx="5292">
                  <c:v>34584.6</c:v>
                </c:pt>
                <c:pt idx="5293">
                  <c:v>35564.07</c:v>
                </c:pt>
                <c:pt idx="5294">
                  <c:v>36343.23</c:v>
                </c:pt>
                <c:pt idx="5295">
                  <c:v>36711.54</c:v>
                </c:pt>
                <c:pt idx="5296">
                  <c:v>36296.5</c:v>
                </c:pt>
                <c:pt idx="5297">
                  <c:v>35249.21</c:v>
                </c:pt>
                <c:pt idx="5298">
                  <c:v>34279.87</c:v>
                </c:pt>
                <c:pt idx="5299">
                  <c:v>34569.98</c:v>
                </c:pt>
                <c:pt idx="5300">
                  <c:v>32905.87</c:v>
                </c:pt>
                <c:pt idx="5301">
                  <c:v>29926.22</c:v>
                </c:pt>
                <c:pt idx="5302">
                  <c:v>27044.75</c:v>
                </c:pt>
                <c:pt idx="5303">
                  <c:v>24764.63999999985</c:v>
                </c:pt>
                <c:pt idx="5304">
                  <c:v>23406.34</c:v>
                </c:pt>
                <c:pt idx="5305">
                  <c:v>22659.06</c:v>
                </c:pt>
                <c:pt idx="5306">
                  <c:v>22318.1</c:v>
                </c:pt>
                <c:pt idx="5307">
                  <c:v>22593.14</c:v>
                </c:pt>
                <c:pt idx="5308">
                  <c:v>23751.1</c:v>
                </c:pt>
                <c:pt idx="5309">
                  <c:v>25031.95</c:v>
                </c:pt>
                <c:pt idx="5310">
                  <c:v>26857.27</c:v>
                </c:pt>
                <c:pt idx="5311">
                  <c:v>28473.34</c:v>
                </c:pt>
                <c:pt idx="5312">
                  <c:v>29900.4</c:v>
                </c:pt>
                <c:pt idx="5313">
                  <c:v>31277.32</c:v>
                </c:pt>
                <c:pt idx="5314">
                  <c:v>32407.43</c:v>
                </c:pt>
                <c:pt idx="5315">
                  <c:v>33023.63</c:v>
                </c:pt>
                <c:pt idx="5316">
                  <c:v>33999.25</c:v>
                </c:pt>
                <c:pt idx="5317">
                  <c:v>34888.2</c:v>
                </c:pt>
                <c:pt idx="5318">
                  <c:v>35580.07</c:v>
                </c:pt>
                <c:pt idx="5319">
                  <c:v>35902.27</c:v>
                </c:pt>
                <c:pt idx="5320">
                  <c:v>35498.28</c:v>
                </c:pt>
                <c:pt idx="5321">
                  <c:v>34477.43</c:v>
                </c:pt>
                <c:pt idx="5322">
                  <c:v>33343.1</c:v>
                </c:pt>
                <c:pt idx="5323">
                  <c:v>33581.07</c:v>
                </c:pt>
                <c:pt idx="5324">
                  <c:v>32074.44000000001</c:v>
                </c:pt>
                <c:pt idx="5325">
                  <c:v>29391.75</c:v>
                </c:pt>
                <c:pt idx="5326">
                  <c:v>26653.41</c:v>
                </c:pt>
                <c:pt idx="5327">
                  <c:v>24765.72</c:v>
                </c:pt>
                <c:pt idx="5328">
                  <c:v>23442.8</c:v>
                </c:pt>
                <c:pt idx="5329">
                  <c:v>22621.82</c:v>
                </c:pt>
                <c:pt idx="5330">
                  <c:v>22301.55</c:v>
                </c:pt>
                <c:pt idx="5331">
                  <c:v>22549.93</c:v>
                </c:pt>
                <c:pt idx="5332">
                  <c:v>23724.6</c:v>
                </c:pt>
                <c:pt idx="5333">
                  <c:v>25156.99</c:v>
                </c:pt>
                <c:pt idx="5334">
                  <c:v>26834.46000000001</c:v>
                </c:pt>
                <c:pt idx="5335">
                  <c:v>28455.27</c:v>
                </c:pt>
                <c:pt idx="5336">
                  <c:v>29768.94000000001</c:v>
                </c:pt>
                <c:pt idx="5337">
                  <c:v>31203.58</c:v>
                </c:pt>
                <c:pt idx="5338">
                  <c:v>32246.60999999999</c:v>
                </c:pt>
                <c:pt idx="5339">
                  <c:v>32847.2</c:v>
                </c:pt>
                <c:pt idx="5340">
                  <c:v>33799.18</c:v>
                </c:pt>
                <c:pt idx="5341">
                  <c:v>34588.49</c:v>
                </c:pt>
                <c:pt idx="5342">
                  <c:v>35304.72</c:v>
                </c:pt>
                <c:pt idx="5343">
                  <c:v>35596.52</c:v>
                </c:pt>
                <c:pt idx="5344">
                  <c:v>35114.44</c:v>
                </c:pt>
                <c:pt idx="5345">
                  <c:v>34081.4</c:v>
                </c:pt>
                <c:pt idx="5346">
                  <c:v>33151.74</c:v>
                </c:pt>
                <c:pt idx="5347">
                  <c:v>33699.09</c:v>
                </c:pt>
                <c:pt idx="5348">
                  <c:v>32164.18</c:v>
                </c:pt>
                <c:pt idx="5349">
                  <c:v>29337.7</c:v>
                </c:pt>
                <c:pt idx="5350">
                  <c:v>26631.32999999999</c:v>
                </c:pt>
                <c:pt idx="5351">
                  <c:v>24772.35</c:v>
                </c:pt>
                <c:pt idx="5352">
                  <c:v>23497.09</c:v>
                </c:pt>
                <c:pt idx="5353">
                  <c:v>22694.44000000001</c:v>
                </c:pt>
                <c:pt idx="5354">
                  <c:v>22359.18</c:v>
                </c:pt>
                <c:pt idx="5355">
                  <c:v>22614.4</c:v>
                </c:pt>
                <c:pt idx="5356">
                  <c:v>23740.45</c:v>
                </c:pt>
                <c:pt idx="5357">
                  <c:v>25113.62999999999</c:v>
                </c:pt>
                <c:pt idx="5358">
                  <c:v>26714.24000000002</c:v>
                </c:pt>
                <c:pt idx="5359">
                  <c:v>28370.79</c:v>
                </c:pt>
                <c:pt idx="5360">
                  <c:v>29740.4</c:v>
                </c:pt>
                <c:pt idx="5361">
                  <c:v>31183.96000000001</c:v>
                </c:pt>
                <c:pt idx="5362">
                  <c:v>32237.64999999999</c:v>
                </c:pt>
                <c:pt idx="5363">
                  <c:v>32711.18</c:v>
                </c:pt>
                <c:pt idx="5364">
                  <c:v>33769.83</c:v>
                </c:pt>
                <c:pt idx="5365">
                  <c:v>34585.54</c:v>
                </c:pt>
                <c:pt idx="5366">
                  <c:v>35301.15</c:v>
                </c:pt>
                <c:pt idx="5367">
                  <c:v>35563.22</c:v>
                </c:pt>
                <c:pt idx="5368">
                  <c:v>35092.23</c:v>
                </c:pt>
                <c:pt idx="5369">
                  <c:v>33995.65</c:v>
                </c:pt>
                <c:pt idx="5370">
                  <c:v>33125.28</c:v>
                </c:pt>
                <c:pt idx="5371">
                  <c:v>33431.06</c:v>
                </c:pt>
                <c:pt idx="5372">
                  <c:v>32084.60999999999</c:v>
                </c:pt>
                <c:pt idx="5373">
                  <c:v>29603.54</c:v>
                </c:pt>
                <c:pt idx="5374">
                  <c:v>27027.57</c:v>
                </c:pt>
                <c:pt idx="5375">
                  <c:v>25264.06</c:v>
                </c:pt>
                <c:pt idx="5376">
                  <c:v>23783.32</c:v>
                </c:pt>
                <c:pt idx="5377">
                  <c:v>22836.0</c:v>
                </c:pt>
                <c:pt idx="5378">
                  <c:v>22305.82</c:v>
                </c:pt>
                <c:pt idx="5379">
                  <c:v>22206.52</c:v>
                </c:pt>
                <c:pt idx="5380">
                  <c:v>22598.77</c:v>
                </c:pt>
                <c:pt idx="5381">
                  <c:v>22789.67</c:v>
                </c:pt>
                <c:pt idx="5382">
                  <c:v>23673.01</c:v>
                </c:pt>
                <c:pt idx="5383">
                  <c:v>25269.66</c:v>
                </c:pt>
                <c:pt idx="5384">
                  <c:v>26888.02</c:v>
                </c:pt>
                <c:pt idx="5385">
                  <c:v>28400.64999999999</c:v>
                </c:pt>
                <c:pt idx="5386">
                  <c:v>29695.72</c:v>
                </c:pt>
                <c:pt idx="5387">
                  <c:v>30732.64999999999</c:v>
                </c:pt>
                <c:pt idx="5388">
                  <c:v>31700.18</c:v>
                </c:pt>
                <c:pt idx="5389">
                  <c:v>32454.91</c:v>
                </c:pt>
                <c:pt idx="5390">
                  <c:v>33260.36</c:v>
                </c:pt>
                <c:pt idx="5391">
                  <c:v>33759.34000000001</c:v>
                </c:pt>
                <c:pt idx="5392">
                  <c:v>33650.66</c:v>
                </c:pt>
                <c:pt idx="5393">
                  <c:v>32893.06</c:v>
                </c:pt>
                <c:pt idx="5394">
                  <c:v>32177.73</c:v>
                </c:pt>
                <c:pt idx="5395">
                  <c:v>32481.26000000001</c:v>
                </c:pt>
                <c:pt idx="5396">
                  <c:v>31165.25</c:v>
                </c:pt>
                <c:pt idx="5397">
                  <c:v>28911.03</c:v>
                </c:pt>
                <c:pt idx="5398">
                  <c:v>26488.41</c:v>
                </c:pt>
                <c:pt idx="5399">
                  <c:v>24549.22</c:v>
                </c:pt>
                <c:pt idx="5400">
                  <c:v>23132.41</c:v>
                </c:pt>
                <c:pt idx="5401">
                  <c:v>22226.36</c:v>
                </c:pt>
                <c:pt idx="5402">
                  <c:v>21682.22</c:v>
                </c:pt>
                <c:pt idx="5403">
                  <c:v>21481.82999999999</c:v>
                </c:pt>
                <c:pt idx="5404">
                  <c:v>21627.23</c:v>
                </c:pt>
                <c:pt idx="5405">
                  <c:v>21624.49</c:v>
                </c:pt>
                <c:pt idx="5406">
                  <c:v>22257.26000000001</c:v>
                </c:pt>
                <c:pt idx="5407">
                  <c:v>23487.7</c:v>
                </c:pt>
                <c:pt idx="5408">
                  <c:v>25016.87</c:v>
                </c:pt>
                <c:pt idx="5409">
                  <c:v>26582.54</c:v>
                </c:pt>
                <c:pt idx="5410">
                  <c:v>28027.16</c:v>
                </c:pt>
                <c:pt idx="5411">
                  <c:v>29207.51</c:v>
                </c:pt>
                <c:pt idx="5412">
                  <c:v>30383.45</c:v>
                </c:pt>
                <c:pt idx="5413">
                  <c:v>31257.64999999999</c:v>
                </c:pt>
                <c:pt idx="5414">
                  <c:v>32262.01</c:v>
                </c:pt>
                <c:pt idx="5415">
                  <c:v>32990.66</c:v>
                </c:pt>
                <c:pt idx="5416">
                  <c:v>33224.84000000001</c:v>
                </c:pt>
                <c:pt idx="5417">
                  <c:v>32710.39</c:v>
                </c:pt>
                <c:pt idx="5418">
                  <c:v>32157.9</c:v>
                </c:pt>
                <c:pt idx="5419">
                  <c:v>32624.05</c:v>
                </c:pt>
                <c:pt idx="5420">
                  <c:v>31170.71</c:v>
                </c:pt>
                <c:pt idx="5421">
                  <c:v>28555.30999999999</c:v>
                </c:pt>
                <c:pt idx="5422">
                  <c:v>25893.2</c:v>
                </c:pt>
                <c:pt idx="5423">
                  <c:v>24220.55</c:v>
                </c:pt>
                <c:pt idx="5424">
                  <c:v>22960.74</c:v>
                </c:pt>
                <c:pt idx="5425">
                  <c:v>22249.82</c:v>
                </c:pt>
                <c:pt idx="5426">
                  <c:v>21990.23</c:v>
                </c:pt>
                <c:pt idx="5427">
                  <c:v>22364.07</c:v>
                </c:pt>
                <c:pt idx="5428">
                  <c:v>23643.64999999999</c:v>
                </c:pt>
                <c:pt idx="5429">
                  <c:v>25180.7</c:v>
                </c:pt>
                <c:pt idx="5430">
                  <c:v>27073.06</c:v>
                </c:pt>
                <c:pt idx="5431">
                  <c:v>29017.69</c:v>
                </c:pt>
                <c:pt idx="5432">
                  <c:v>30759.48000000001</c:v>
                </c:pt>
                <c:pt idx="5433">
                  <c:v>32457.56</c:v>
                </c:pt>
                <c:pt idx="5434">
                  <c:v>33901.36</c:v>
                </c:pt>
                <c:pt idx="5435">
                  <c:v>35039.4</c:v>
                </c:pt>
                <c:pt idx="5436">
                  <c:v>36450.02</c:v>
                </c:pt>
                <c:pt idx="5437">
                  <c:v>37357.19</c:v>
                </c:pt>
                <c:pt idx="5438">
                  <c:v>38257.39</c:v>
                </c:pt>
                <c:pt idx="5439">
                  <c:v>38631.47</c:v>
                </c:pt>
                <c:pt idx="5440">
                  <c:v>38061.6</c:v>
                </c:pt>
                <c:pt idx="5441">
                  <c:v>36736.67</c:v>
                </c:pt>
                <c:pt idx="5442">
                  <c:v>35739.8</c:v>
                </c:pt>
                <c:pt idx="5443">
                  <c:v>35783.17</c:v>
                </c:pt>
                <c:pt idx="5444">
                  <c:v>33793.65</c:v>
                </c:pt>
                <c:pt idx="5445">
                  <c:v>30502.82999999999</c:v>
                </c:pt>
                <c:pt idx="5446">
                  <c:v>27430.30999999999</c:v>
                </c:pt>
                <c:pt idx="5447">
                  <c:v>25301.73</c:v>
                </c:pt>
                <c:pt idx="5448">
                  <c:v>23903.86</c:v>
                </c:pt>
                <c:pt idx="5449">
                  <c:v>23000.76000000001</c:v>
                </c:pt>
                <c:pt idx="5450">
                  <c:v>22601.7</c:v>
                </c:pt>
                <c:pt idx="5451">
                  <c:v>22818.98000000001</c:v>
                </c:pt>
                <c:pt idx="5452">
                  <c:v>23988.06</c:v>
                </c:pt>
                <c:pt idx="5453">
                  <c:v>25499.96000000001</c:v>
                </c:pt>
                <c:pt idx="5454">
                  <c:v>27314.86</c:v>
                </c:pt>
                <c:pt idx="5455">
                  <c:v>29146.03</c:v>
                </c:pt>
                <c:pt idx="5456">
                  <c:v>30832.6</c:v>
                </c:pt>
                <c:pt idx="5457">
                  <c:v>32527.82</c:v>
                </c:pt>
                <c:pt idx="5458">
                  <c:v>34027.14</c:v>
                </c:pt>
                <c:pt idx="5459">
                  <c:v>35214.09</c:v>
                </c:pt>
                <c:pt idx="5460">
                  <c:v>36708.97</c:v>
                </c:pt>
                <c:pt idx="5461">
                  <c:v>37702.55</c:v>
                </c:pt>
                <c:pt idx="5462">
                  <c:v>38681.5</c:v>
                </c:pt>
                <c:pt idx="5463">
                  <c:v>39129.11</c:v>
                </c:pt>
                <c:pt idx="5464">
                  <c:v>38627.36</c:v>
                </c:pt>
                <c:pt idx="5465">
                  <c:v>37313.3</c:v>
                </c:pt>
                <c:pt idx="5466">
                  <c:v>36243.95000000001</c:v>
                </c:pt>
                <c:pt idx="5467">
                  <c:v>36252.96000000001</c:v>
                </c:pt>
                <c:pt idx="5468">
                  <c:v>34227.82</c:v>
                </c:pt>
                <c:pt idx="5469">
                  <c:v>30912.73</c:v>
                </c:pt>
                <c:pt idx="5470">
                  <c:v>27773.41</c:v>
                </c:pt>
                <c:pt idx="5471">
                  <c:v>25569.91999999998</c:v>
                </c:pt>
                <c:pt idx="5472">
                  <c:v>24076.82999999999</c:v>
                </c:pt>
                <c:pt idx="5473">
                  <c:v>23143.64</c:v>
                </c:pt>
                <c:pt idx="5474">
                  <c:v>22731.89</c:v>
                </c:pt>
                <c:pt idx="5475">
                  <c:v>22979.88</c:v>
                </c:pt>
                <c:pt idx="5476">
                  <c:v>24155.62999999999</c:v>
                </c:pt>
                <c:pt idx="5477">
                  <c:v>25631.02</c:v>
                </c:pt>
                <c:pt idx="5478">
                  <c:v>27467.51</c:v>
                </c:pt>
                <c:pt idx="5479">
                  <c:v>29434.02</c:v>
                </c:pt>
                <c:pt idx="5480">
                  <c:v>31242.53</c:v>
                </c:pt>
                <c:pt idx="5481">
                  <c:v>33140.39</c:v>
                </c:pt>
                <c:pt idx="5482">
                  <c:v>34670.66</c:v>
                </c:pt>
                <c:pt idx="5483">
                  <c:v>35991.07</c:v>
                </c:pt>
                <c:pt idx="5484">
                  <c:v>37407.81000000001</c:v>
                </c:pt>
                <c:pt idx="5485">
                  <c:v>38683.8</c:v>
                </c:pt>
                <c:pt idx="5486">
                  <c:v>39781.41</c:v>
                </c:pt>
                <c:pt idx="5487">
                  <c:v>40264.34000000001</c:v>
                </c:pt>
                <c:pt idx="5488">
                  <c:v>39739.08</c:v>
                </c:pt>
                <c:pt idx="5489">
                  <c:v>38317.77</c:v>
                </c:pt>
                <c:pt idx="5490">
                  <c:v>36989.41</c:v>
                </c:pt>
                <c:pt idx="5491">
                  <c:v>36991.24</c:v>
                </c:pt>
                <c:pt idx="5492">
                  <c:v>34863.94</c:v>
                </c:pt>
                <c:pt idx="5493">
                  <c:v>31430.48000000001</c:v>
                </c:pt>
                <c:pt idx="5494">
                  <c:v>28190.44000000001</c:v>
                </c:pt>
                <c:pt idx="5495">
                  <c:v>25976.99</c:v>
                </c:pt>
                <c:pt idx="5496">
                  <c:v>24424.14</c:v>
                </c:pt>
                <c:pt idx="5497">
                  <c:v>23472.34</c:v>
                </c:pt>
                <c:pt idx="5498">
                  <c:v>23044.74</c:v>
                </c:pt>
                <c:pt idx="5499">
                  <c:v>23269.82</c:v>
                </c:pt>
                <c:pt idx="5500">
                  <c:v>24401.84</c:v>
                </c:pt>
                <c:pt idx="5501">
                  <c:v>26061.34</c:v>
                </c:pt>
                <c:pt idx="5502">
                  <c:v>27904.52</c:v>
                </c:pt>
                <c:pt idx="5503">
                  <c:v>29742.39</c:v>
                </c:pt>
                <c:pt idx="5504">
                  <c:v>31654.24000000002</c:v>
                </c:pt>
                <c:pt idx="5505">
                  <c:v>33612.06</c:v>
                </c:pt>
                <c:pt idx="5506">
                  <c:v>35161.28</c:v>
                </c:pt>
                <c:pt idx="5507">
                  <c:v>36649.43</c:v>
                </c:pt>
                <c:pt idx="5508">
                  <c:v>38358.69</c:v>
                </c:pt>
                <c:pt idx="5509">
                  <c:v>39610.04</c:v>
                </c:pt>
                <c:pt idx="5510">
                  <c:v>40637.91</c:v>
                </c:pt>
                <c:pt idx="5511">
                  <c:v>41006.55</c:v>
                </c:pt>
                <c:pt idx="5512">
                  <c:v>40288.53</c:v>
                </c:pt>
                <c:pt idx="5513">
                  <c:v>38689.54</c:v>
                </c:pt>
                <c:pt idx="5514">
                  <c:v>37222.37</c:v>
                </c:pt>
                <c:pt idx="5515">
                  <c:v>36959.65</c:v>
                </c:pt>
                <c:pt idx="5516">
                  <c:v>34917.11</c:v>
                </c:pt>
                <c:pt idx="5517">
                  <c:v>31571.59</c:v>
                </c:pt>
                <c:pt idx="5518">
                  <c:v>28371.21</c:v>
                </c:pt>
                <c:pt idx="5519">
                  <c:v>25618.25</c:v>
                </c:pt>
                <c:pt idx="5520">
                  <c:v>24103.02</c:v>
                </c:pt>
                <c:pt idx="5521">
                  <c:v>23158.92000000001</c:v>
                </c:pt>
                <c:pt idx="5522">
                  <c:v>22733.55</c:v>
                </c:pt>
                <c:pt idx="5523">
                  <c:v>22940.91</c:v>
                </c:pt>
                <c:pt idx="5524">
                  <c:v>24050.07</c:v>
                </c:pt>
                <c:pt idx="5525">
                  <c:v>25518.22</c:v>
                </c:pt>
                <c:pt idx="5526">
                  <c:v>27292.24000000002</c:v>
                </c:pt>
                <c:pt idx="5527">
                  <c:v>29108.60999999999</c:v>
                </c:pt>
                <c:pt idx="5528">
                  <c:v>30789.54</c:v>
                </c:pt>
                <c:pt idx="5529">
                  <c:v>32470.92000000001</c:v>
                </c:pt>
                <c:pt idx="5530">
                  <c:v>33808.91</c:v>
                </c:pt>
                <c:pt idx="5531">
                  <c:v>34887.06</c:v>
                </c:pt>
                <c:pt idx="5532">
                  <c:v>36138.75</c:v>
                </c:pt>
                <c:pt idx="5533">
                  <c:v>36972.22</c:v>
                </c:pt>
                <c:pt idx="5534">
                  <c:v>37716.03</c:v>
                </c:pt>
                <c:pt idx="5535">
                  <c:v>37899.67</c:v>
                </c:pt>
                <c:pt idx="5536">
                  <c:v>37157.93</c:v>
                </c:pt>
                <c:pt idx="5537">
                  <c:v>35653.98</c:v>
                </c:pt>
                <c:pt idx="5538">
                  <c:v>34578.61</c:v>
                </c:pt>
                <c:pt idx="5539">
                  <c:v>34590.05</c:v>
                </c:pt>
                <c:pt idx="5540">
                  <c:v>32838.06</c:v>
                </c:pt>
                <c:pt idx="5541">
                  <c:v>30104.97</c:v>
                </c:pt>
                <c:pt idx="5542">
                  <c:v>27400.24000000002</c:v>
                </c:pt>
                <c:pt idx="5543">
                  <c:v>24791.30999999999</c:v>
                </c:pt>
                <c:pt idx="5544">
                  <c:v>23307.97</c:v>
                </c:pt>
                <c:pt idx="5545">
                  <c:v>22148.37</c:v>
                </c:pt>
                <c:pt idx="5546">
                  <c:v>21579.79</c:v>
                </c:pt>
                <c:pt idx="5547">
                  <c:v>21453.59</c:v>
                </c:pt>
                <c:pt idx="5548">
                  <c:v>21909.91</c:v>
                </c:pt>
                <c:pt idx="5549">
                  <c:v>22830.73</c:v>
                </c:pt>
                <c:pt idx="5550">
                  <c:v>23510.98000000001</c:v>
                </c:pt>
                <c:pt idx="5551">
                  <c:v>24941.77</c:v>
                </c:pt>
                <c:pt idx="5552">
                  <c:v>26320.05</c:v>
                </c:pt>
                <c:pt idx="5553">
                  <c:v>27521.69</c:v>
                </c:pt>
                <c:pt idx="5554">
                  <c:v>28513.95</c:v>
                </c:pt>
                <c:pt idx="5555">
                  <c:v>29319.3</c:v>
                </c:pt>
                <c:pt idx="5556">
                  <c:v>30088.62999999999</c:v>
                </c:pt>
                <c:pt idx="5557">
                  <c:v>30729.89</c:v>
                </c:pt>
                <c:pt idx="5558">
                  <c:v>31507.36</c:v>
                </c:pt>
                <c:pt idx="5559">
                  <c:v>32000.0</c:v>
                </c:pt>
                <c:pt idx="5560">
                  <c:v>31874.58</c:v>
                </c:pt>
                <c:pt idx="5561">
                  <c:v>31164.88</c:v>
                </c:pt>
                <c:pt idx="5562">
                  <c:v>30733.62</c:v>
                </c:pt>
                <c:pt idx="5563">
                  <c:v>31167.4</c:v>
                </c:pt>
                <c:pt idx="5564">
                  <c:v>29847.29</c:v>
                </c:pt>
                <c:pt idx="5565">
                  <c:v>27731.52</c:v>
                </c:pt>
                <c:pt idx="5566">
                  <c:v>25511.47</c:v>
                </c:pt>
                <c:pt idx="5567">
                  <c:v>23642.21</c:v>
                </c:pt>
                <c:pt idx="5568">
                  <c:v>22352.62</c:v>
                </c:pt>
                <c:pt idx="5569">
                  <c:v>21538.49</c:v>
                </c:pt>
                <c:pt idx="5570">
                  <c:v>21082.42000000001</c:v>
                </c:pt>
                <c:pt idx="5571">
                  <c:v>20949.56</c:v>
                </c:pt>
                <c:pt idx="5572">
                  <c:v>21169.43</c:v>
                </c:pt>
                <c:pt idx="5573">
                  <c:v>20733.77</c:v>
                </c:pt>
                <c:pt idx="5574">
                  <c:v>21225.43</c:v>
                </c:pt>
                <c:pt idx="5575">
                  <c:v>22449.69</c:v>
                </c:pt>
                <c:pt idx="5576">
                  <c:v>23760.14</c:v>
                </c:pt>
                <c:pt idx="5577">
                  <c:v>25089.56</c:v>
                </c:pt>
                <c:pt idx="5578">
                  <c:v>26258.52</c:v>
                </c:pt>
                <c:pt idx="5579">
                  <c:v>27246.24000000002</c:v>
                </c:pt>
                <c:pt idx="5580">
                  <c:v>28278.44000000001</c:v>
                </c:pt>
                <c:pt idx="5581">
                  <c:v>29349.59999999998</c:v>
                </c:pt>
                <c:pt idx="5582">
                  <c:v>30356.27</c:v>
                </c:pt>
                <c:pt idx="5583">
                  <c:v>31101.37</c:v>
                </c:pt>
                <c:pt idx="5584">
                  <c:v>31392.87</c:v>
                </c:pt>
                <c:pt idx="5585">
                  <c:v>30990.93</c:v>
                </c:pt>
                <c:pt idx="5586">
                  <c:v>30881.95</c:v>
                </c:pt>
                <c:pt idx="5587">
                  <c:v>31548.76000000001</c:v>
                </c:pt>
                <c:pt idx="5588">
                  <c:v>30038.41</c:v>
                </c:pt>
                <c:pt idx="5589">
                  <c:v>27485.59</c:v>
                </c:pt>
                <c:pt idx="5590">
                  <c:v>25031.10999999999</c:v>
                </c:pt>
                <c:pt idx="5591">
                  <c:v>22979.23</c:v>
                </c:pt>
                <c:pt idx="5592">
                  <c:v>21834.55</c:v>
                </c:pt>
                <c:pt idx="5593">
                  <c:v>20964.7</c:v>
                </c:pt>
                <c:pt idx="5594">
                  <c:v>20721.34</c:v>
                </c:pt>
                <c:pt idx="5595">
                  <c:v>21103.09</c:v>
                </c:pt>
                <c:pt idx="5596">
                  <c:v>22434.51</c:v>
                </c:pt>
                <c:pt idx="5597">
                  <c:v>24262.89</c:v>
                </c:pt>
                <c:pt idx="5598">
                  <c:v>26099.64999999999</c:v>
                </c:pt>
                <c:pt idx="5599">
                  <c:v>27846.85</c:v>
                </c:pt>
                <c:pt idx="5600">
                  <c:v>29474.6</c:v>
                </c:pt>
                <c:pt idx="5601">
                  <c:v>31103.79</c:v>
                </c:pt>
                <c:pt idx="5602">
                  <c:v>32421.67</c:v>
                </c:pt>
                <c:pt idx="5603">
                  <c:v>33513.63</c:v>
                </c:pt>
                <c:pt idx="5604">
                  <c:v>34880.14</c:v>
                </c:pt>
                <c:pt idx="5605">
                  <c:v>36029.2</c:v>
                </c:pt>
                <c:pt idx="5606">
                  <c:v>36884.77</c:v>
                </c:pt>
                <c:pt idx="5607">
                  <c:v>37270.72</c:v>
                </c:pt>
                <c:pt idx="5608">
                  <c:v>36771.41</c:v>
                </c:pt>
                <c:pt idx="5609">
                  <c:v>35581.81000000001</c:v>
                </c:pt>
                <c:pt idx="5610">
                  <c:v>35000.41</c:v>
                </c:pt>
                <c:pt idx="5611">
                  <c:v>35084.0</c:v>
                </c:pt>
                <c:pt idx="5612">
                  <c:v>32925.38000000001</c:v>
                </c:pt>
                <c:pt idx="5613">
                  <c:v>29653.48000000001</c:v>
                </c:pt>
                <c:pt idx="5614">
                  <c:v>26788.86</c:v>
                </c:pt>
                <c:pt idx="5615">
                  <c:v>24892.44000000001</c:v>
                </c:pt>
                <c:pt idx="5616">
                  <c:v>23520.47</c:v>
                </c:pt>
                <c:pt idx="5617">
                  <c:v>22422.98000000001</c:v>
                </c:pt>
                <c:pt idx="5618">
                  <c:v>21998.78000000001</c:v>
                </c:pt>
                <c:pt idx="5619">
                  <c:v>22239.32</c:v>
                </c:pt>
                <c:pt idx="5620">
                  <c:v>23482.92000000001</c:v>
                </c:pt>
                <c:pt idx="5621">
                  <c:v>25284.7</c:v>
                </c:pt>
                <c:pt idx="5622">
                  <c:v>27121.59999999998</c:v>
                </c:pt>
                <c:pt idx="5623">
                  <c:v>28983.06</c:v>
                </c:pt>
                <c:pt idx="5624">
                  <c:v>30793.06</c:v>
                </c:pt>
                <c:pt idx="5625">
                  <c:v>32704.41</c:v>
                </c:pt>
                <c:pt idx="5626">
                  <c:v>34328.8</c:v>
                </c:pt>
                <c:pt idx="5627">
                  <c:v>35695.02</c:v>
                </c:pt>
                <c:pt idx="5628">
                  <c:v>37331.11</c:v>
                </c:pt>
                <c:pt idx="5629">
                  <c:v>38666.82</c:v>
                </c:pt>
                <c:pt idx="5630">
                  <c:v>39631.86</c:v>
                </c:pt>
                <c:pt idx="5631">
                  <c:v>40000.57</c:v>
                </c:pt>
                <c:pt idx="5632">
                  <c:v>39348.25</c:v>
                </c:pt>
                <c:pt idx="5633">
                  <c:v>37914.71</c:v>
                </c:pt>
                <c:pt idx="5634">
                  <c:v>37070.57</c:v>
                </c:pt>
                <c:pt idx="5635">
                  <c:v>36919.11</c:v>
                </c:pt>
                <c:pt idx="5636">
                  <c:v>34564.4</c:v>
                </c:pt>
                <c:pt idx="5637">
                  <c:v>31068.43</c:v>
                </c:pt>
                <c:pt idx="5638">
                  <c:v>27921.86</c:v>
                </c:pt>
                <c:pt idx="5639">
                  <c:v>25493.5</c:v>
                </c:pt>
                <c:pt idx="5640">
                  <c:v>24019.36</c:v>
                </c:pt>
                <c:pt idx="5641">
                  <c:v>22878.97</c:v>
                </c:pt>
                <c:pt idx="5642">
                  <c:v>22439.56</c:v>
                </c:pt>
                <c:pt idx="5643">
                  <c:v>22655.5</c:v>
                </c:pt>
                <c:pt idx="5644">
                  <c:v>23895.66</c:v>
                </c:pt>
                <c:pt idx="5645">
                  <c:v>25708.14999999999</c:v>
                </c:pt>
                <c:pt idx="5646">
                  <c:v>27645.07</c:v>
                </c:pt>
                <c:pt idx="5647">
                  <c:v>29657.23</c:v>
                </c:pt>
                <c:pt idx="5648">
                  <c:v>31548.35</c:v>
                </c:pt>
                <c:pt idx="5649">
                  <c:v>33516.13</c:v>
                </c:pt>
                <c:pt idx="5650">
                  <c:v>34996.25</c:v>
                </c:pt>
                <c:pt idx="5651">
                  <c:v>36183.81000000001</c:v>
                </c:pt>
                <c:pt idx="5652">
                  <c:v>37648.65</c:v>
                </c:pt>
                <c:pt idx="5653">
                  <c:v>38808.95000000001</c:v>
                </c:pt>
                <c:pt idx="5654">
                  <c:v>39667.33</c:v>
                </c:pt>
                <c:pt idx="5655">
                  <c:v>40003.49</c:v>
                </c:pt>
                <c:pt idx="5656">
                  <c:v>39502.7</c:v>
                </c:pt>
                <c:pt idx="5657">
                  <c:v>38244.44</c:v>
                </c:pt>
                <c:pt idx="5658">
                  <c:v>37460.31000000001</c:v>
                </c:pt>
                <c:pt idx="5659">
                  <c:v>37381.42</c:v>
                </c:pt>
                <c:pt idx="5660">
                  <c:v>35026.82</c:v>
                </c:pt>
                <c:pt idx="5661">
                  <c:v>31590.99</c:v>
                </c:pt>
                <c:pt idx="5662">
                  <c:v>28377.59</c:v>
                </c:pt>
                <c:pt idx="5663">
                  <c:v>26637.02</c:v>
                </c:pt>
                <c:pt idx="5664">
                  <c:v>25062.52</c:v>
                </c:pt>
                <c:pt idx="5665">
                  <c:v>24046.96000000001</c:v>
                </c:pt>
                <c:pt idx="5666">
                  <c:v>23562.32999999999</c:v>
                </c:pt>
                <c:pt idx="5667">
                  <c:v>23761.71</c:v>
                </c:pt>
                <c:pt idx="5668">
                  <c:v>24990.86</c:v>
                </c:pt>
                <c:pt idx="5669">
                  <c:v>26910.37</c:v>
                </c:pt>
                <c:pt idx="5670">
                  <c:v>28765.27</c:v>
                </c:pt>
                <c:pt idx="5671">
                  <c:v>30653.18</c:v>
                </c:pt>
                <c:pt idx="5672">
                  <c:v>32395.82</c:v>
                </c:pt>
                <c:pt idx="5673">
                  <c:v>34381.4</c:v>
                </c:pt>
                <c:pt idx="5674">
                  <c:v>36198.69</c:v>
                </c:pt>
                <c:pt idx="5675">
                  <c:v>37715.13</c:v>
                </c:pt>
                <c:pt idx="5676">
                  <c:v>39575.52</c:v>
                </c:pt>
                <c:pt idx="5677">
                  <c:v>40974.3</c:v>
                </c:pt>
                <c:pt idx="5678">
                  <c:v>41974.43</c:v>
                </c:pt>
                <c:pt idx="5679">
                  <c:v>42311.62</c:v>
                </c:pt>
                <c:pt idx="5680">
                  <c:v>41446.5</c:v>
                </c:pt>
                <c:pt idx="5681">
                  <c:v>39744.49</c:v>
                </c:pt>
                <c:pt idx="5682">
                  <c:v>38442.57</c:v>
                </c:pt>
                <c:pt idx="5683">
                  <c:v>38157.48</c:v>
                </c:pt>
                <c:pt idx="5684">
                  <c:v>35807.04</c:v>
                </c:pt>
                <c:pt idx="5685">
                  <c:v>32218.32999999999</c:v>
                </c:pt>
                <c:pt idx="5686">
                  <c:v>28950.1</c:v>
                </c:pt>
                <c:pt idx="5687">
                  <c:v>26944.7</c:v>
                </c:pt>
                <c:pt idx="5688">
                  <c:v>25320.58</c:v>
                </c:pt>
                <c:pt idx="5689">
                  <c:v>24272.07</c:v>
                </c:pt>
                <c:pt idx="5690">
                  <c:v>23726.2</c:v>
                </c:pt>
                <c:pt idx="5691">
                  <c:v>23869.91999999998</c:v>
                </c:pt>
                <c:pt idx="5692">
                  <c:v>25026.8</c:v>
                </c:pt>
                <c:pt idx="5693">
                  <c:v>26855.82999999999</c:v>
                </c:pt>
                <c:pt idx="5694">
                  <c:v>28782.79</c:v>
                </c:pt>
                <c:pt idx="5695">
                  <c:v>30870.1</c:v>
                </c:pt>
                <c:pt idx="5696">
                  <c:v>32812.12</c:v>
                </c:pt>
                <c:pt idx="5697">
                  <c:v>34988.29</c:v>
                </c:pt>
                <c:pt idx="5698">
                  <c:v>36745.98</c:v>
                </c:pt>
                <c:pt idx="5699">
                  <c:v>38299.13</c:v>
                </c:pt>
                <c:pt idx="5700">
                  <c:v>40174.25</c:v>
                </c:pt>
                <c:pt idx="5701">
                  <c:v>41668.2</c:v>
                </c:pt>
                <c:pt idx="5702">
                  <c:v>42649.96</c:v>
                </c:pt>
                <c:pt idx="5703">
                  <c:v>42914.38000000001</c:v>
                </c:pt>
                <c:pt idx="5704">
                  <c:v>41968.63</c:v>
                </c:pt>
                <c:pt idx="5705">
                  <c:v>40141.02</c:v>
                </c:pt>
                <c:pt idx="5706">
                  <c:v>38793.15</c:v>
                </c:pt>
                <c:pt idx="5707">
                  <c:v>38127.96</c:v>
                </c:pt>
                <c:pt idx="5708">
                  <c:v>35848.39</c:v>
                </c:pt>
                <c:pt idx="5709">
                  <c:v>32733.67</c:v>
                </c:pt>
                <c:pt idx="5710">
                  <c:v>29624.62</c:v>
                </c:pt>
                <c:pt idx="5711">
                  <c:v>27892.47</c:v>
                </c:pt>
                <c:pt idx="5712">
                  <c:v>26121.49</c:v>
                </c:pt>
                <c:pt idx="5713">
                  <c:v>24829.34</c:v>
                </c:pt>
                <c:pt idx="5714">
                  <c:v>24008.69</c:v>
                </c:pt>
                <c:pt idx="5715">
                  <c:v>23736.62</c:v>
                </c:pt>
                <c:pt idx="5716">
                  <c:v>23987.4</c:v>
                </c:pt>
                <c:pt idx="5717">
                  <c:v>24504.76000000001</c:v>
                </c:pt>
                <c:pt idx="5718">
                  <c:v>25611.62</c:v>
                </c:pt>
                <c:pt idx="5719">
                  <c:v>27682.68</c:v>
                </c:pt>
                <c:pt idx="5720">
                  <c:v>29932.63999999985</c:v>
                </c:pt>
                <c:pt idx="5721">
                  <c:v>32554.14</c:v>
                </c:pt>
                <c:pt idx="5722">
                  <c:v>34757.34000000001</c:v>
                </c:pt>
                <c:pt idx="5723">
                  <c:v>36795.85000000001</c:v>
                </c:pt>
                <c:pt idx="5724">
                  <c:v>38586.74</c:v>
                </c:pt>
                <c:pt idx="5725">
                  <c:v>40044.14</c:v>
                </c:pt>
                <c:pt idx="5726">
                  <c:v>41161.79</c:v>
                </c:pt>
                <c:pt idx="5727">
                  <c:v>41623.24</c:v>
                </c:pt>
                <c:pt idx="5728">
                  <c:v>41101.4</c:v>
                </c:pt>
                <c:pt idx="5729">
                  <c:v>39681.05</c:v>
                </c:pt>
                <c:pt idx="5730">
                  <c:v>38471.45000000001</c:v>
                </c:pt>
                <c:pt idx="5731">
                  <c:v>37833.34000000001</c:v>
                </c:pt>
                <c:pt idx="5732">
                  <c:v>35577.15</c:v>
                </c:pt>
                <c:pt idx="5733">
                  <c:v>32579.77</c:v>
                </c:pt>
                <c:pt idx="5734">
                  <c:v>29572.66</c:v>
                </c:pt>
                <c:pt idx="5735">
                  <c:v>27382.93</c:v>
                </c:pt>
                <c:pt idx="5736">
                  <c:v>25613.52</c:v>
                </c:pt>
                <c:pt idx="5737">
                  <c:v>24369.19</c:v>
                </c:pt>
                <c:pt idx="5738">
                  <c:v>23522.17</c:v>
                </c:pt>
                <c:pt idx="5739">
                  <c:v>23149.79</c:v>
                </c:pt>
                <c:pt idx="5740">
                  <c:v>23187.29</c:v>
                </c:pt>
                <c:pt idx="5741">
                  <c:v>23408.5</c:v>
                </c:pt>
                <c:pt idx="5742">
                  <c:v>24092.10999999999</c:v>
                </c:pt>
                <c:pt idx="5743">
                  <c:v>25850.14</c:v>
                </c:pt>
                <c:pt idx="5744">
                  <c:v>28140.06</c:v>
                </c:pt>
                <c:pt idx="5745">
                  <c:v>30547.53</c:v>
                </c:pt>
                <c:pt idx="5746">
                  <c:v>33059.66</c:v>
                </c:pt>
                <c:pt idx="5747">
                  <c:v>35399.23</c:v>
                </c:pt>
                <c:pt idx="5748">
                  <c:v>37377.7</c:v>
                </c:pt>
                <c:pt idx="5749">
                  <c:v>39141.32</c:v>
                </c:pt>
                <c:pt idx="5750">
                  <c:v>40459.13</c:v>
                </c:pt>
                <c:pt idx="5751">
                  <c:v>41151.16</c:v>
                </c:pt>
                <c:pt idx="5752">
                  <c:v>40964.07</c:v>
                </c:pt>
                <c:pt idx="5753">
                  <c:v>39820.29</c:v>
                </c:pt>
                <c:pt idx="5754">
                  <c:v>38955.15</c:v>
                </c:pt>
                <c:pt idx="5755">
                  <c:v>38342.23</c:v>
                </c:pt>
                <c:pt idx="5756">
                  <c:v>35911.16</c:v>
                </c:pt>
                <c:pt idx="5757">
                  <c:v>32516.19</c:v>
                </c:pt>
                <c:pt idx="5758">
                  <c:v>29036.53</c:v>
                </c:pt>
                <c:pt idx="5759">
                  <c:v>25992.46000000001</c:v>
                </c:pt>
                <c:pt idx="5760">
                  <c:v>24523.37</c:v>
                </c:pt>
                <c:pt idx="5761">
                  <c:v>23599.2</c:v>
                </c:pt>
                <c:pt idx="5762">
                  <c:v>23211.39</c:v>
                </c:pt>
                <c:pt idx="5763">
                  <c:v>23535.49</c:v>
                </c:pt>
                <c:pt idx="5764">
                  <c:v>24859.99</c:v>
                </c:pt>
                <c:pt idx="5765">
                  <c:v>26997.41</c:v>
                </c:pt>
                <c:pt idx="5766">
                  <c:v>29062.71</c:v>
                </c:pt>
                <c:pt idx="5767">
                  <c:v>31250.51</c:v>
                </c:pt>
                <c:pt idx="5768">
                  <c:v>33533.04</c:v>
                </c:pt>
                <c:pt idx="5769">
                  <c:v>35674.13</c:v>
                </c:pt>
                <c:pt idx="5770">
                  <c:v>37688.27</c:v>
                </c:pt>
                <c:pt idx="5771">
                  <c:v>39410.75</c:v>
                </c:pt>
                <c:pt idx="5772">
                  <c:v>41187.23</c:v>
                </c:pt>
                <c:pt idx="5773">
                  <c:v>42663.32</c:v>
                </c:pt>
                <c:pt idx="5774">
                  <c:v>43691.99</c:v>
                </c:pt>
                <c:pt idx="5775">
                  <c:v>44009.88000000001</c:v>
                </c:pt>
                <c:pt idx="5776">
                  <c:v>43148.66</c:v>
                </c:pt>
                <c:pt idx="5777">
                  <c:v>41425.52</c:v>
                </c:pt>
                <c:pt idx="5778">
                  <c:v>40351.98</c:v>
                </c:pt>
                <c:pt idx="5779">
                  <c:v>39563.9</c:v>
                </c:pt>
                <c:pt idx="5780">
                  <c:v>36822.93</c:v>
                </c:pt>
                <c:pt idx="5781">
                  <c:v>32971.57</c:v>
                </c:pt>
                <c:pt idx="5782">
                  <c:v>29281.4</c:v>
                </c:pt>
                <c:pt idx="5783">
                  <c:v>25996.27</c:v>
                </c:pt>
                <c:pt idx="5784">
                  <c:v>24416.47</c:v>
                </c:pt>
                <c:pt idx="5785">
                  <c:v>23446.60999999999</c:v>
                </c:pt>
                <c:pt idx="5786">
                  <c:v>22986.24000000002</c:v>
                </c:pt>
                <c:pt idx="5787">
                  <c:v>23235.73</c:v>
                </c:pt>
                <c:pt idx="5788">
                  <c:v>24476.02</c:v>
                </c:pt>
                <c:pt idx="5789">
                  <c:v>26507.43</c:v>
                </c:pt>
                <c:pt idx="5790">
                  <c:v>28100.09</c:v>
                </c:pt>
                <c:pt idx="5791">
                  <c:v>29800.1</c:v>
                </c:pt>
                <c:pt idx="5792">
                  <c:v>31646.66</c:v>
                </c:pt>
                <c:pt idx="5793">
                  <c:v>33291.46</c:v>
                </c:pt>
                <c:pt idx="5794">
                  <c:v>34823.58</c:v>
                </c:pt>
                <c:pt idx="5795">
                  <c:v>36104.0</c:v>
                </c:pt>
                <c:pt idx="5796">
                  <c:v>37569.27</c:v>
                </c:pt>
                <c:pt idx="5797">
                  <c:v>38762.41</c:v>
                </c:pt>
                <c:pt idx="5798">
                  <c:v>39630.2</c:v>
                </c:pt>
                <c:pt idx="5799">
                  <c:v>39889.35000000001</c:v>
                </c:pt>
                <c:pt idx="5800">
                  <c:v>39096.86</c:v>
                </c:pt>
                <c:pt idx="5801">
                  <c:v>37515.1</c:v>
                </c:pt>
                <c:pt idx="5802">
                  <c:v>36850.59</c:v>
                </c:pt>
                <c:pt idx="5803">
                  <c:v>36512.54</c:v>
                </c:pt>
                <c:pt idx="5804">
                  <c:v>34165.77</c:v>
                </c:pt>
                <c:pt idx="5805">
                  <c:v>30826.59</c:v>
                </c:pt>
                <c:pt idx="5806">
                  <c:v>27555.51</c:v>
                </c:pt>
                <c:pt idx="5807">
                  <c:v>24742.74</c:v>
                </c:pt>
                <c:pt idx="5808">
                  <c:v>23358.2</c:v>
                </c:pt>
                <c:pt idx="5809">
                  <c:v>22527.47</c:v>
                </c:pt>
                <c:pt idx="5810">
                  <c:v>22201.05</c:v>
                </c:pt>
                <c:pt idx="5811">
                  <c:v>22514.08000000002</c:v>
                </c:pt>
                <c:pt idx="5812">
                  <c:v>23728.89</c:v>
                </c:pt>
                <c:pt idx="5813">
                  <c:v>25891.47</c:v>
                </c:pt>
                <c:pt idx="5814">
                  <c:v>27347.12999999999</c:v>
                </c:pt>
                <c:pt idx="5815">
                  <c:v>28754.51</c:v>
                </c:pt>
                <c:pt idx="5816">
                  <c:v>30246.69</c:v>
                </c:pt>
                <c:pt idx="5817">
                  <c:v>31665.05</c:v>
                </c:pt>
                <c:pt idx="5818">
                  <c:v>32910.91</c:v>
                </c:pt>
                <c:pt idx="5819">
                  <c:v>33931.69</c:v>
                </c:pt>
                <c:pt idx="5820">
                  <c:v>35217.83</c:v>
                </c:pt>
                <c:pt idx="5821">
                  <c:v>36281.43</c:v>
                </c:pt>
                <c:pt idx="5822">
                  <c:v>37079.8</c:v>
                </c:pt>
                <c:pt idx="5823">
                  <c:v>37352.88000000001</c:v>
                </c:pt>
                <c:pt idx="5824">
                  <c:v>36793.03</c:v>
                </c:pt>
                <c:pt idx="5825">
                  <c:v>35663.19</c:v>
                </c:pt>
                <c:pt idx="5826">
                  <c:v>35206.55</c:v>
                </c:pt>
                <c:pt idx="5827">
                  <c:v>35186.04</c:v>
                </c:pt>
                <c:pt idx="5828">
                  <c:v>32957.52</c:v>
                </c:pt>
                <c:pt idx="5829">
                  <c:v>29717.36</c:v>
                </c:pt>
                <c:pt idx="5830">
                  <c:v>26716.59</c:v>
                </c:pt>
                <c:pt idx="5831">
                  <c:v>24235.80999999999</c:v>
                </c:pt>
                <c:pt idx="5832">
                  <c:v>23022.30999999999</c:v>
                </c:pt>
                <c:pt idx="5833">
                  <c:v>22267.94000000001</c:v>
                </c:pt>
                <c:pt idx="5834">
                  <c:v>21969.11999999985</c:v>
                </c:pt>
                <c:pt idx="5835">
                  <c:v>22289.19</c:v>
                </c:pt>
                <c:pt idx="5836">
                  <c:v>23563.28000000001</c:v>
                </c:pt>
                <c:pt idx="5837">
                  <c:v>25416.82</c:v>
                </c:pt>
                <c:pt idx="5838">
                  <c:v>26932.17</c:v>
                </c:pt>
                <c:pt idx="5839">
                  <c:v>28428.98000000001</c:v>
                </c:pt>
                <c:pt idx="5840">
                  <c:v>29755.27</c:v>
                </c:pt>
                <c:pt idx="5841">
                  <c:v>31312.73</c:v>
                </c:pt>
                <c:pt idx="5842">
                  <c:v>32570.94000000001</c:v>
                </c:pt>
                <c:pt idx="5843">
                  <c:v>33574.5</c:v>
                </c:pt>
                <c:pt idx="5844">
                  <c:v>34857.41</c:v>
                </c:pt>
                <c:pt idx="5845">
                  <c:v>36031.54</c:v>
                </c:pt>
                <c:pt idx="5846">
                  <c:v>36989.07</c:v>
                </c:pt>
                <c:pt idx="5847">
                  <c:v>37407.48</c:v>
                </c:pt>
                <c:pt idx="5848">
                  <c:v>36871.07</c:v>
                </c:pt>
                <c:pt idx="5849">
                  <c:v>35746.84000000001</c:v>
                </c:pt>
                <c:pt idx="5850">
                  <c:v>35489.23</c:v>
                </c:pt>
                <c:pt idx="5851">
                  <c:v>35101.93</c:v>
                </c:pt>
                <c:pt idx="5852">
                  <c:v>33023.12</c:v>
                </c:pt>
                <c:pt idx="5853">
                  <c:v>29757.32</c:v>
                </c:pt>
                <c:pt idx="5854">
                  <c:v>26853.64</c:v>
                </c:pt>
                <c:pt idx="5855">
                  <c:v>24816.55</c:v>
                </c:pt>
                <c:pt idx="5856">
                  <c:v>23490.44000000001</c:v>
                </c:pt>
                <c:pt idx="5857">
                  <c:v>22646.32</c:v>
                </c:pt>
                <c:pt idx="5858">
                  <c:v>22267.03</c:v>
                </c:pt>
                <c:pt idx="5859">
                  <c:v>22575.91</c:v>
                </c:pt>
                <c:pt idx="5860">
                  <c:v>23787.56</c:v>
                </c:pt>
                <c:pt idx="5861">
                  <c:v>25416.92000000001</c:v>
                </c:pt>
                <c:pt idx="5862">
                  <c:v>27082.32999999999</c:v>
                </c:pt>
                <c:pt idx="5863">
                  <c:v>28611.53</c:v>
                </c:pt>
                <c:pt idx="5864">
                  <c:v>30114.09</c:v>
                </c:pt>
                <c:pt idx="5865">
                  <c:v>31932.47</c:v>
                </c:pt>
                <c:pt idx="5866">
                  <c:v>33464.34000000001</c:v>
                </c:pt>
                <c:pt idx="5867">
                  <c:v>34549.47</c:v>
                </c:pt>
                <c:pt idx="5868">
                  <c:v>36122.79</c:v>
                </c:pt>
                <c:pt idx="5869">
                  <c:v>37119.97</c:v>
                </c:pt>
                <c:pt idx="5870">
                  <c:v>37753.31000000001</c:v>
                </c:pt>
                <c:pt idx="5871">
                  <c:v>37880.54</c:v>
                </c:pt>
                <c:pt idx="5872">
                  <c:v>37403.57</c:v>
                </c:pt>
                <c:pt idx="5873">
                  <c:v>35619.66</c:v>
                </c:pt>
                <c:pt idx="5874">
                  <c:v>35128.29</c:v>
                </c:pt>
                <c:pt idx="5875">
                  <c:v>34840.29</c:v>
                </c:pt>
                <c:pt idx="5876">
                  <c:v>32860.23</c:v>
                </c:pt>
                <c:pt idx="5877">
                  <c:v>29982.54</c:v>
                </c:pt>
                <c:pt idx="5878">
                  <c:v>27259.48000000001</c:v>
                </c:pt>
                <c:pt idx="5879">
                  <c:v>25612.86</c:v>
                </c:pt>
                <c:pt idx="5880">
                  <c:v>24009.71</c:v>
                </c:pt>
                <c:pt idx="5881">
                  <c:v>23062.02</c:v>
                </c:pt>
                <c:pt idx="5882">
                  <c:v>22518.47</c:v>
                </c:pt>
                <c:pt idx="5883">
                  <c:v>22319.84</c:v>
                </c:pt>
                <c:pt idx="5884">
                  <c:v>22585.7</c:v>
                </c:pt>
                <c:pt idx="5885">
                  <c:v>22960.22</c:v>
                </c:pt>
                <c:pt idx="5886">
                  <c:v>23565.11999999985</c:v>
                </c:pt>
                <c:pt idx="5887">
                  <c:v>25031.16</c:v>
                </c:pt>
                <c:pt idx="5888">
                  <c:v>26574.63999999985</c:v>
                </c:pt>
                <c:pt idx="5889">
                  <c:v>28253.06</c:v>
                </c:pt>
                <c:pt idx="5890">
                  <c:v>30013.97</c:v>
                </c:pt>
                <c:pt idx="5891">
                  <c:v>31480.8</c:v>
                </c:pt>
                <c:pt idx="5892">
                  <c:v>32782.63</c:v>
                </c:pt>
                <c:pt idx="5893">
                  <c:v>33883.37</c:v>
                </c:pt>
                <c:pt idx="5894">
                  <c:v>34722.76</c:v>
                </c:pt>
                <c:pt idx="5895">
                  <c:v>35427.13</c:v>
                </c:pt>
                <c:pt idx="5896">
                  <c:v>35340.9</c:v>
                </c:pt>
                <c:pt idx="5897">
                  <c:v>34355.5</c:v>
                </c:pt>
                <c:pt idx="5898">
                  <c:v>34140.47</c:v>
                </c:pt>
                <c:pt idx="5899">
                  <c:v>33888.0</c:v>
                </c:pt>
                <c:pt idx="5900">
                  <c:v>32107.77</c:v>
                </c:pt>
                <c:pt idx="5901">
                  <c:v>29461.1</c:v>
                </c:pt>
                <c:pt idx="5902">
                  <c:v>26876.55</c:v>
                </c:pt>
                <c:pt idx="5903">
                  <c:v>24886.47</c:v>
                </c:pt>
                <c:pt idx="5904">
                  <c:v>23570.7</c:v>
                </c:pt>
                <c:pt idx="5905">
                  <c:v>22591.02</c:v>
                </c:pt>
                <c:pt idx="5906">
                  <c:v>21969.35</c:v>
                </c:pt>
                <c:pt idx="5907">
                  <c:v>21776.22</c:v>
                </c:pt>
                <c:pt idx="5908">
                  <c:v>21894.27</c:v>
                </c:pt>
                <c:pt idx="5909">
                  <c:v>22067.99</c:v>
                </c:pt>
                <c:pt idx="5910">
                  <c:v>22554.01</c:v>
                </c:pt>
                <c:pt idx="5911">
                  <c:v>24078.46000000001</c:v>
                </c:pt>
                <c:pt idx="5912">
                  <c:v>25877.56</c:v>
                </c:pt>
                <c:pt idx="5913">
                  <c:v>27710.82999999999</c:v>
                </c:pt>
                <c:pt idx="5914">
                  <c:v>29383.11999999985</c:v>
                </c:pt>
                <c:pt idx="5915">
                  <c:v>30782.48000000001</c:v>
                </c:pt>
                <c:pt idx="5916">
                  <c:v>31979.79</c:v>
                </c:pt>
                <c:pt idx="5917">
                  <c:v>32838.66</c:v>
                </c:pt>
                <c:pt idx="5918">
                  <c:v>33719.47</c:v>
                </c:pt>
                <c:pt idx="5919">
                  <c:v>34238.66</c:v>
                </c:pt>
                <c:pt idx="5920">
                  <c:v>34139.87</c:v>
                </c:pt>
                <c:pt idx="5921">
                  <c:v>33334.4</c:v>
                </c:pt>
                <c:pt idx="5922">
                  <c:v>33211.35000000001</c:v>
                </c:pt>
                <c:pt idx="5923">
                  <c:v>33136.61</c:v>
                </c:pt>
                <c:pt idx="5924">
                  <c:v>31379.4</c:v>
                </c:pt>
                <c:pt idx="5925">
                  <c:v>28949.39</c:v>
                </c:pt>
                <c:pt idx="5926">
                  <c:v>26510.89</c:v>
                </c:pt>
                <c:pt idx="5927">
                  <c:v>24063.24</c:v>
                </c:pt>
                <c:pt idx="5928">
                  <c:v>22545.9</c:v>
                </c:pt>
                <c:pt idx="5929">
                  <c:v>21721.68</c:v>
                </c:pt>
                <c:pt idx="5930">
                  <c:v>21368.69</c:v>
                </c:pt>
                <c:pt idx="5931">
                  <c:v>21333.74</c:v>
                </c:pt>
                <c:pt idx="5932">
                  <c:v>21650.51</c:v>
                </c:pt>
                <c:pt idx="5933">
                  <c:v>22023.78000000001</c:v>
                </c:pt>
                <c:pt idx="5934">
                  <c:v>22565.62999999999</c:v>
                </c:pt>
                <c:pt idx="5935">
                  <c:v>24264.72</c:v>
                </c:pt>
                <c:pt idx="5936">
                  <c:v>26463.01</c:v>
                </c:pt>
                <c:pt idx="5937">
                  <c:v>28657.44000000001</c:v>
                </c:pt>
                <c:pt idx="5938">
                  <c:v>30387.29</c:v>
                </c:pt>
                <c:pt idx="5939">
                  <c:v>31788.05</c:v>
                </c:pt>
                <c:pt idx="5940">
                  <c:v>33068.97</c:v>
                </c:pt>
                <c:pt idx="5941">
                  <c:v>34009.05</c:v>
                </c:pt>
                <c:pt idx="5942">
                  <c:v>35097.25</c:v>
                </c:pt>
                <c:pt idx="5943">
                  <c:v>35820.87</c:v>
                </c:pt>
                <c:pt idx="5944">
                  <c:v>35860.55</c:v>
                </c:pt>
                <c:pt idx="5945">
                  <c:v>34905.59</c:v>
                </c:pt>
                <c:pt idx="5946">
                  <c:v>35027.9</c:v>
                </c:pt>
                <c:pt idx="5947">
                  <c:v>35285.58</c:v>
                </c:pt>
                <c:pt idx="5948">
                  <c:v>32920.09</c:v>
                </c:pt>
                <c:pt idx="5949">
                  <c:v>29532.63999999985</c:v>
                </c:pt>
                <c:pt idx="5950">
                  <c:v>26585.30999999999</c:v>
                </c:pt>
                <c:pt idx="5951">
                  <c:v>24531.49</c:v>
                </c:pt>
                <c:pt idx="5952">
                  <c:v>23448.01</c:v>
                </c:pt>
                <c:pt idx="5953">
                  <c:v>22677.14</c:v>
                </c:pt>
                <c:pt idx="5954">
                  <c:v>22419.0</c:v>
                </c:pt>
                <c:pt idx="5955">
                  <c:v>22785.43</c:v>
                </c:pt>
                <c:pt idx="5956">
                  <c:v>24148.71</c:v>
                </c:pt>
                <c:pt idx="5957">
                  <c:v>26476.44000000001</c:v>
                </c:pt>
                <c:pt idx="5958">
                  <c:v>28380.39</c:v>
                </c:pt>
                <c:pt idx="5959">
                  <c:v>30397.18</c:v>
                </c:pt>
                <c:pt idx="5960">
                  <c:v>32523.47</c:v>
                </c:pt>
                <c:pt idx="5961">
                  <c:v>34651.59</c:v>
                </c:pt>
                <c:pt idx="5962">
                  <c:v>36419.43</c:v>
                </c:pt>
                <c:pt idx="5963">
                  <c:v>37927.41</c:v>
                </c:pt>
                <c:pt idx="5964">
                  <c:v>39648.63</c:v>
                </c:pt>
                <c:pt idx="5965">
                  <c:v>40897.96</c:v>
                </c:pt>
                <c:pt idx="5966">
                  <c:v>42061.28</c:v>
                </c:pt>
                <c:pt idx="5967">
                  <c:v>42555.68</c:v>
                </c:pt>
                <c:pt idx="5968">
                  <c:v>41876.73</c:v>
                </c:pt>
                <c:pt idx="5969">
                  <c:v>40101.98</c:v>
                </c:pt>
                <c:pt idx="5970">
                  <c:v>39505.1</c:v>
                </c:pt>
                <c:pt idx="5971">
                  <c:v>38924.65</c:v>
                </c:pt>
                <c:pt idx="5972">
                  <c:v>35976.57</c:v>
                </c:pt>
                <c:pt idx="5973">
                  <c:v>31998.60999999999</c:v>
                </c:pt>
                <c:pt idx="5974">
                  <c:v>28613.02</c:v>
                </c:pt>
                <c:pt idx="5975">
                  <c:v>26464.48000000001</c:v>
                </c:pt>
                <c:pt idx="5976">
                  <c:v>24963.19</c:v>
                </c:pt>
                <c:pt idx="5977">
                  <c:v>23960.44000000001</c:v>
                </c:pt>
                <c:pt idx="5978">
                  <c:v>23488.7</c:v>
                </c:pt>
                <c:pt idx="5979">
                  <c:v>23727.09</c:v>
                </c:pt>
                <c:pt idx="5980">
                  <c:v>24990.38</c:v>
                </c:pt>
                <c:pt idx="5981">
                  <c:v>27273.96000000001</c:v>
                </c:pt>
                <c:pt idx="5982">
                  <c:v>29105.71</c:v>
                </c:pt>
                <c:pt idx="5983">
                  <c:v>31098.60999999999</c:v>
                </c:pt>
                <c:pt idx="5984">
                  <c:v>33309.96</c:v>
                </c:pt>
                <c:pt idx="5985">
                  <c:v>35606.37</c:v>
                </c:pt>
                <c:pt idx="5986">
                  <c:v>37643.28</c:v>
                </c:pt>
                <c:pt idx="5987">
                  <c:v>39451.11</c:v>
                </c:pt>
                <c:pt idx="5988">
                  <c:v>41430.56</c:v>
                </c:pt>
                <c:pt idx="5989">
                  <c:v>42858.09</c:v>
                </c:pt>
                <c:pt idx="5990">
                  <c:v>44119.27</c:v>
                </c:pt>
                <c:pt idx="5991">
                  <c:v>44550.55</c:v>
                </c:pt>
                <c:pt idx="5992">
                  <c:v>43624.5</c:v>
                </c:pt>
                <c:pt idx="5993">
                  <c:v>41634.54</c:v>
                </c:pt>
                <c:pt idx="5994">
                  <c:v>40994.55</c:v>
                </c:pt>
                <c:pt idx="5995">
                  <c:v>39842.77</c:v>
                </c:pt>
                <c:pt idx="5996">
                  <c:v>36772.46</c:v>
                </c:pt>
                <c:pt idx="5997">
                  <c:v>32715.82</c:v>
                </c:pt>
                <c:pt idx="5998">
                  <c:v>29135.71</c:v>
                </c:pt>
                <c:pt idx="5999">
                  <c:v>26919.16</c:v>
                </c:pt>
                <c:pt idx="6000">
                  <c:v>25237.59999999998</c:v>
                </c:pt>
                <c:pt idx="6001">
                  <c:v>24164.28000000001</c:v>
                </c:pt>
                <c:pt idx="6002">
                  <c:v>23652.46000000001</c:v>
                </c:pt>
                <c:pt idx="6003">
                  <c:v>23851.55</c:v>
                </c:pt>
                <c:pt idx="6004">
                  <c:v>25115.4</c:v>
                </c:pt>
                <c:pt idx="6005">
                  <c:v>27472.42000000001</c:v>
                </c:pt>
                <c:pt idx="6006">
                  <c:v>29308.56</c:v>
                </c:pt>
                <c:pt idx="6007">
                  <c:v>31217.72</c:v>
                </c:pt>
                <c:pt idx="6008">
                  <c:v>33098.56</c:v>
                </c:pt>
                <c:pt idx="6009">
                  <c:v>35274.93</c:v>
                </c:pt>
                <c:pt idx="6010">
                  <c:v>37146.16</c:v>
                </c:pt>
                <c:pt idx="6011">
                  <c:v>38686.34000000001</c:v>
                </c:pt>
                <c:pt idx="6012">
                  <c:v>40652.57</c:v>
                </c:pt>
                <c:pt idx="6013">
                  <c:v>41949.14</c:v>
                </c:pt>
                <c:pt idx="6014">
                  <c:v>42976.21</c:v>
                </c:pt>
                <c:pt idx="6015">
                  <c:v>43288.39</c:v>
                </c:pt>
                <c:pt idx="6016">
                  <c:v>42213.7</c:v>
                </c:pt>
                <c:pt idx="6017">
                  <c:v>40203.43</c:v>
                </c:pt>
                <c:pt idx="6018">
                  <c:v>39761.52</c:v>
                </c:pt>
                <c:pt idx="6019">
                  <c:v>38667.32</c:v>
                </c:pt>
                <c:pt idx="6020">
                  <c:v>35690.99</c:v>
                </c:pt>
                <c:pt idx="6021">
                  <c:v>31904.18</c:v>
                </c:pt>
                <c:pt idx="6022">
                  <c:v>28530.23</c:v>
                </c:pt>
                <c:pt idx="6023">
                  <c:v>26005.46000000001</c:v>
                </c:pt>
                <c:pt idx="6024">
                  <c:v>24440.44000000001</c:v>
                </c:pt>
                <c:pt idx="6025">
                  <c:v>23474.98000000001</c:v>
                </c:pt>
                <c:pt idx="6026">
                  <c:v>22985.42000000001</c:v>
                </c:pt>
                <c:pt idx="6027">
                  <c:v>23205.57</c:v>
                </c:pt>
                <c:pt idx="6028">
                  <c:v>24441.71</c:v>
                </c:pt>
                <c:pt idx="6029">
                  <c:v>26592.94000000001</c:v>
                </c:pt>
                <c:pt idx="6030">
                  <c:v>28315.3</c:v>
                </c:pt>
                <c:pt idx="6031">
                  <c:v>29819.8</c:v>
                </c:pt>
                <c:pt idx="6032">
                  <c:v>31522.56</c:v>
                </c:pt>
                <c:pt idx="6033">
                  <c:v>33296.13</c:v>
                </c:pt>
                <c:pt idx="6034">
                  <c:v>34722.16</c:v>
                </c:pt>
                <c:pt idx="6035">
                  <c:v>35914.01</c:v>
                </c:pt>
                <c:pt idx="6036">
                  <c:v>37326.15</c:v>
                </c:pt>
                <c:pt idx="6037">
                  <c:v>38364.59</c:v>
                </c:pt>
                <c:pt idx="6038">
                  <c:v>39230.59</c:v>
                </c:pt>
                <c:pt idx="6039">
                  <c:v>39399.73</c:v>
                </c:pt>
                <c:pt idx="6040">
                  <c:v>38350.22</c:v>
                </c:pt>
                <c:pt idx="6041">
                  <c:v>36558.6</c:v>
                </c:pt>
                <c:pt idx="6042">
                  <c:v>36437.17</c:v>
                </c:pt>
                <c:pt idx="6043">
                  <c:v>35614.89</c:v>
                </c:pt>
                <c:pt idx="6044">
                  <c:v>33295.11</c:v>
                </c:pt>
                <c:pt idx="6045">
                  <c:v>30281.57</c:v>
                </c:pt>
                <c:pt idx="6046">
                  <c:v>27481.94000000001</c:v>
                </c:pt>
                <c:pt idx="6047">
                  <c:v>25405.84</c:v>
                </c:pt>
                <c:pt idx="6048">
                  <c:v>23899.1</c:v>
                </c:pt>
                <c:pt idx="6049">
                  <c:v>22902.94000000001</c:v>
                </c:pt>
                <c:pt idx="6050">
                  <c:v>22311.84</c:v>
                </c:pt>
                <c:pt idx="6051">
                  <c:v>22184.97</c:v>
                </c:pt>
                <c:pt idx="6052">
                  <c:v>22608.63999999985</c:v>
                </c:pt>
                <c:pt idx="6053">
                  <c:v>23319.43</c:v>
                </c:pt>
                <c:pt idx="6054">
                  <c:v>23968.35</c:v>
                </c:pt>
                <c:pt idx="6055">
                  <c:v>25465.16</c:v>
                </c:pt>
                <c:pt idx="6056">
                  <c:v>27072.06</c:v>
                </c:pt>
                <c:pt idx="6057">
                  <c:v>28605.82999999999</c:v>
                </c:pt>
                <c:pt idx="6058">
                  <c:v>29822.49</c:v>
                </c:pt>
                <c:pt idx="6059">
                  <c:v>30864.07</c:v>
                </c:pt>
                <c:pt idx="6060">
                  <c:v>31798.14</c:v>
                </c:pt>
                <c:pt idx="6061">
                  <c:v>32473.87</c:v>
                </c:pt>
                <c:pt idx="6062">
                  <c:v>33235.79</c:v>
                </c:pt>
                <c:pt idx="6063">
                  <c:v>33478.2</c:v>
                </c:pt>
                <c:pt idx="6064">
                  <c:v>32961.86</c:v>
                </c:pt>
                <c:pt idx="6065">
                  <c:v>31865.01</c:v>
                </c:pt>
                <c:pt idx="6066">
                  <c:v>32430.24000000002</c:v>
                </c:pt>
                <c:pt idx="6067">
                  <c:v>31892.34</c:v>
                </c:pt>
                <c:pt idx="6068">
                  <c:v>29950.62999999999</c:v>
                </c:pt>
                <c:pt idx="6069">
                  <c:v>27562.74</c:v>
                </c:pt>
                <c:pt idx="6070">
                  <c:v>25285.22</c:v>
                </c:pt>
                <c:pt idx="6071">
                  <c:v>23618.06</c:v>
                </c:pt>
                <c:pt idx="6072">
                  <c:v>22359.59999999998</c:v>
                </c:pt>
                <c:pt idx="6073">
                  <c:v>21568.24000000002</c:v>
                </c:pt>
                <c:pt idx="6074">
                  <c:v>21111.91999999998</c:v>
                </c:pt>
                <c:pt idx="6075">
                  <c:v>20985.07</c:v>
                </c:pt>
                <c:pt idx="6076">
                  <c:v>21184.26000000001</c:v>
                </c:pt>
                <c:pt idx="6077">
                  <c:v>21241.17</c:v>
                </c:pt>
                <c:pt idx="6078">
                  <c:v>21589.62999999999</c:v>
                </c:pt>
                <c:pt idx="6079">
                  <c:v>23126.23</c:v>
                </c:pt>
                <c:pt idx="6080">
                  <c:v>24375.98000000001</c:v>
                </c:pt>
                <c:pt idx="6081">
                  <c:v>25464.9</c:v>
                </c:pt>
                <c:pt idx="6082">
                  <c:v>26466.21</c:v>
                </c:pt>
                <c:pt idx="6083">
                  <c:v>27181.73</c:v>
                </c:pt>
                <c:pt idx="6084">
                  <c:v>28128.85</c:v>
                </c:pt>
                <c:pt idx="6085">
                  <c:v>28837.24</c:v>
                </c:pt>
                <c:pt idx="6086">
                  <c:v>29744.99</c:v>
                </c:pt>
                <c:pt idx="6087">
                  <c:v>30238.26000000001</c:v>
                </c:pt>
                <c:pt idx="6088">
                  <c:v>30194.79</c:v>
                </c:pt>
                <c:pt idx="6089">
                  <c:v>29617.64999999999</c:v>
                </c:pt>
                <c:pt idx="6090">
                  <c:v>30649.14999999999</c:v>
                </c:pt>
                <c:pt idx="6091">
                  <c:v>30452.87</c:v>
                </c:pt>
                <c:pt idx="6092">
                  <c:v>28660.73</c:v>
                </c:pt>
                <c:pt idx="6093">
                  <c:v>26345.57</c:v>
                </c:pt>
                <c:pt idx="6094">
                  <c:v>24089.73</c:v>
                </c:pt>
                <c:pt idx="6095">
                  <c:v>22301.48000000001</c:v>
                </c:pt>
                <c:pt idx="6096">
                  <c:v>21301.52</c:v>
                </c:pt>
                <c:pt idx="6097">
                  <c:v>20738.14999999999</c:v>
                </c:pt>
                <c:pt idx="6098">
                  <c:v>20614.68</c:v>
                </c:pt>
                <c:pt idx="6099">
                  <c:v>21082.53</c:v>
                </c:pt>
                <c:pt idx="6100">
                  <c:v>22544.9</c:v>
                </c:pt>
                <c:pt idx="6101">
                  <c:v>24893.23</c:v>
                </c:pt>
                <c:pt idx="6102">
                  <c:v>26547.62</c:v>
                </c:pt>
                <c:pt idx="6103">
                  <c:v>27915.69</c:v>
                </c:pt>
                <c:pt idx="6104">
                  <c:v>29328.32</c:v>
                </c:pt>
                <c:pt idx="6105">
                  <c:v>30641.38</c:v>
                </c:pt>
                <c:pt idx="6106">
                  <c:v>31731.55</c:v>
                </c:pt>
                <c:pt idx="6107">
                  <c:v>32409.16</c:v>
                </c:pt>
                <c:pt idx="6108">
                  <c:v>33614.17</c:v>
                </c:pt>
                <c:pt idx="6109">
                  <c:v>34301.34000000001</c:v>
                </c:pt>
                <c:pt idx="6110">
                  <c:v>35012.78</c:v>
                </c:pt>
                <c:pt idx="6111">
                  <c:v>35236.77</c:v>
                </c:pt>
                <c:pt idx="6112">
                  <c:v>34525.78</c:v>
                </c:pt>
                <c:pt idx="6113">
                  <c:v>33283.97</c:v>
                </c:pt>
                <c:pt idx="6114">
                  <c:v>33837.38000000001</c:v>
                </c:pt>
                <c:pt idx="6115">
                  <c:v>33389.08</c:v>
                </c:pt>
                <c:pt idx="6116">
                  <c:v>31075.08</c:v>
                </c:pt>
                <c:pt idx="6117">
                  <c:v>28055.23</c:v>
                </c:pt>
                <c:pt idx="6118">
                  <c:v>25459.82999999999</c:v>
                </c:pt>
                <c:pt idx="6119">
                  <c:v>23323.91999999998</c:v>
                </c:pt>
                <c:pt idx="6120">
                  <c:v>22220.56</c:v>
                </c:pt>
                <c:pt idx="6121">
                  <c:v>21539.01</c:v>
                </c:pt>
                <c:pt idx="6122">
                  <c:v>21295.73</c:v>
                </c:pt>
                <c:pt idx="6123">
                  <c:v>21689.03</c:v>
                </c:pt>
                <c:pt idx="6124">
                  <c:v>22943.32999999999</c:v>
                </c:pt>
                <c:pt idx="6125">
                  <c:v>25188.14999999999</c:v>
                </c:pt>
                <c:pt idx="6126">
                  <c:v>26765.16</c:v>
                </c:pt>
                <c:pt idx="6127">
                  <c:v>28074.23</c:v>
                </c:pt>
                <c:pt idx="6128">
                  <c:v>29365.41</c:v>
                </c:pt>
                <c:pt idx="6129">
                  <c:v>30546.46000000001</c:v>
                </c:pt>
                <c:pt idx="6130">
                  <c:v>31575.82</c:v>
                </c:pt>
                <c:pt idx="6131">
                  <c:v>32203.3</c:v>
                </c:pt>
                <c:pt idx="6132">
                  <c:v>33371.55</c:v>
                </c:pt>
                <c:pt idx="6133">
                  <c:v>34048.83</c:v>
                </c:pt>
                <c:pt idx="6134">
                  <c:v>34682.08</c:v>
                </c:pt>
                <c:pt idx="6135">
                  <c:v>34800.7</c:v>
                </c:pt>
                <c:pt idx="6136">
                  <c:v>33965.58</c:v>
                </c:pt>
                <c:pt idx="6137">
                  <c:v>32659.86</c:v>
                </c:pt>
                <c:pt idx="6138">
                  <c:v>33303.73</c:v>
                </c:pt>
                <c:pt idx="6139">
                  <c:v>32965.35000000001</c:v>
                </c:pt>
                <c:pt idx="6140">
                  <c:v>30688.93</c:v>
                </c:pt>
                <c:pt idx="6141">
                  <c:v>27769.67</c:v>
                </c:pt>
                <c:pt idx="6142">
                  <c:v>25241.44000000001</c:v>
                </c:pt>
                <c:pt idx="6143">
                  <c:v>23889.23</c:v>
                </c:pt>
                <c:pt idx="6144">
                  <c:v>22733.37</c:v>
                </c:pt>
                <c:pt idx="6145">
                  <c:v>22007.32</c:v>
                </c:pt>
                <c:pt idx="6146">
                  <c:v>21722.14999999999</c:v>
                </c:pt>
                <c:pt idx="6147">
                  <c:v>22097.84</c:v>
                </c:pt>
                <c:pt idx="6148">
                  <c:v>23467.62</c:v>
                </c:pt>
                <c:pt idx="6149">
                  <c:v>25751.25</c:v>
                </c:pt>
                <c:pt idx="6150">
                  <c:v>27126.97</c:v>
                </c:pt>
                <c:pt idx="6151">
                  <c:v>28328.92000000001</c:v>
                </c:pt>
                <c:pt idx="6152">
                  <c:v>29622.64999999999</c:v>
                </c:pt>
                <c:pt idx="6153">
                  <c:v>30955.4</c:v>
                </c:pt>
                <c:pt idx="6154">
                  <c:v>31999.87</c:v>
                </c:pt>
                <c:pt idx="6155">
                  <c:v>32803.34000000001</c:v>
                </c:pt>
                <c:pt idx="6156">
                  <c:v>33772.04</c:v>
                </c:pt>
                <c:pt idx="6157">
                  <c:v>34663.07</c:v>
                </c:pt>
                <c:pt idx="6158">
                  <c:v>35284.85000000001</c:v>
                </c:pt>
                <c:pt idx="6159">
                  <c:v>35367.3</c:v>
                </c:pt>
                <c:pt idx="6160">
                  <c:v>34457.95000000001</c:v>
                </c:pt>
                <c:pt idx="6161">
                  <c:v>33067.5</c:v>
                </c:pt>
                <c:pt idx="6162">
                  <c:v>33522.93</c:v>
                </c:pt>
                <c:pt idx="6163">
                  <c:v>33343.88000000001</c:v>
                </c:pt>
                <c:pt idx="6164">
                  <c:v>31231.52</c:v>
                </c:pt>
                <c:pt idx="6165">
                  <c:v>28220.37</c:v>
                </c:pt>
                <c:pt idx="6166">
                  <c:v>25550.14999999999</c:v>
                </c:pt>
                <c:pt idx="6167">
                  <c:v>24230.91</c:v>
                </c:pt>
                <c:pt idx="6168">
                  <c:v>22924.19</c:v>
                </c:pt>
                <c:pt idx="6169">
                  <c:v>22094.14999999999</c:v>
                </c:pt>
                <c:pt idx="6170">
                  <c:v>21771.37</c:v>
                </c:pt>
                <c:pt idx="6171">
                  <c:v>22181.82</c:v>
                </c:pt>
                <c:pt idx="6172">
                  <c:v>23768.94000000001</c:v>
                </c:pt>
                <c:pt idx="6173">
                  <c:v>26453.28000000001</c:v>
                </c:pt>
                <c:pt idx="6174">
                  <c:v>28131.0</c:v>
                </c:pt>
                <c:pt idx="6175">
                  <c:v>29278.26000000001</c:v>
                </c:pt>
                <c:pt idx="6176">
                  <c:v>30597.88</c:v>
                </c:pt>
                <c:pt idx="6177">
                  <c:v>31986.52</c:v>
                </c:pt>
                <c:pt idx="6178">
                  <c:v>33014.45000000001</c:v>
                </c:pt>
                <c:pt idx="6179">
                  <c:v>33730.97</c:v>
                </c:pt>
                <c:pt idx="6180">
                  <c:v>34877.32</c:v>
                </c:pt>
                <c:pt idx="6181">
                  <c:v>35499.38000000001</c:v>
                </c:pt>
                <c:pt idx="6182">
                  <c:v>35965.18</c:v>
                </c:pt>
                <c:pt idx="6183">
                  <c:v>35840.34000000001</c:v>
                </c:pt>
                <c:pt idx="6184">
                  <c:v>34734.23</c:v>
                </c:pt>
                <c:pt idx="6185">
                  <c:v>33282.93</c:v>
                </c:pt>
                <c:pt idx="6186">
                  <c:v>34351.84000000001</c:v>
                </c:pt>
                <c:pt idx="6187">
                  <c:v>34270.89</c:v>
                </c:pt>
                <c:pt idx="6188">
                  <c:v>31775.48000000001</c:v>
                </c:pt>
                <c:pt idx="6189">
                  <c:v>28564.67</c:v>
                </c:pt>
                <c:pt idx="6190">
                  <c:v>25629.14</c:v>
                </c:pt>
                <c:pt idx="6191">
                  <c:v>23719.74</c:v>
                </c:pt>
                <c:pt idx="6192">
                  <c:v>22656.86</c:v>
                </c:pt>
                <c:pt idx="6193">
                  <c:v>21960.55</c:v>
                </c:pt>
                <c:pt idx="6194">
                  <c:v>21669.1</c:v>
                </c:pt>
                <c:pt idx="6195">
                  <c:v>22004.3</c:v>
                </c:pt>
                <c:pt idx="6196">
                  <c:v>23338.21</c:v>
                </c:pt>
                <c:pt idx="6197">
                  <c:v>25575.16</c:v>
                </c:pt>
                <c:pt idx="6198">
                  <c:v>26999.28000000001</c:v>
                </c:pt>
                <c:pt idx="6199">
                  <c:v>27984.35</c:v>
                </c:pt>
                <c:pt idx="6200">
                  <c:v>29094.8</c:v>
                </c:pt>
                <c:pt idx="6201">
                  <c:v>30228.49</c:v>
                </c:pt>
                <c:pt idx="6202">
                  <c:v>30938.87</c:v>
                </c:pt>
                <c:pt idx="6203">
                  <c:v>31399.03</c:v>
                </c:pt>
                <c:pt idx="6204">
                  <c:v>32064.67</c:v>
                </c:pt>
                <c:pt idx="6205">
                  <c:v>32573.72</c:v>
                </c:pt>
                <c:pt idx="6206">
                  <c:v>32838.77</c:v>
                </c:pt>
                <c:pt idx="6207">
                  <c:v>32639.08</c:v>
                </c:pt>
                <c:pt idx="6208">
                  <c:v>31645.28000000001</c:v>
                </c:pt>
                <c:pt idx="6209">
                  <c:v>30478.67</c:v>
                </c:pt>
                <c:pt idx="6210">
                  <c:v>31569.03</c:v>
                </c:pt>
                <c:pt idx="6211">
                  <c:v>31268.24000000002</c:v>
                </c:pt>
                <c:pt idx="6212">
                  <c:v>29405.18</c:v>
                </c:pt>
                <c:pt idx="6213">
                  <c:v>27065.55</c:v>
                </c:pt>
                <c:pt idx="6214">
                  <c:v>24721.69</c:v>
                </c:pt>
                <c:pt idx="6215">
                  <c:v>23070.95</c:v>
                </c:pt>
                <c:pt idx="6216">
                  <c:v>21981.75999999998</c:v>
                </c:pt>
                <c:pt idx="6217">
                  <c:v>21259.05</c:v>
                </c:pt>
                <c:pt idx="6218">
                  <c:v>20901.5</c:v>
                </c:pt>
                <c:pt idx="6219">
                  <c:v>20953.02</c:v>
                </c:pt>
                <c:pt idx="6220">
                  <c:v>21507.9</c:v>
                </c:pt>
                <c:pt idx="6221">
                  <c:v>22296.59</c:v>
                </c:pt>
                <c:pt idx="6222">
                  <c:v>22775.16</c:v>
                </c:pt>
                <c:pt idx="6223">
                  <c:v>24061.98000000001</c:v>
                </c:pt>
                <c:pt idx="6224">
                  <c:v>25227.46000000001</c:v>
                </c:pt>
                <c:pt idx="6225">
                  <c:v>26185.64</c:v>
                </c:pt>
                <c:pt idx="6226">
                  <c:v>26818.28000000001</c:v>
                </c:pt>
                <c:pt idx="6227">
                  <c:v>27229.06</c:v>
                </c:pt>
                <c:pt idx="6228">
                  <c:v>27557.79</c:v>
                </c:pt>
                <c:pt idx="6229">
                  <c:v>28172.16</c:v>
                </c:pt>
                <c:pt idx="6230">
                  <c:v>28775.32999999999</c:v>
                </c:pt>
                <c:pt idx="6231">
                  <c:v>29138.05</c:v>
                </c:pt>
                <c:pt idx="6232">
                  <c:v>28967.80999999999</c:v>
                </c:pt>
                <c:pt idx="6233">
                  <c:v>28459.24</c:v>
                </c:pt>
                <c:pt idx="6234">
                  <c:v>29649.51</c:v>
                </c:pt>
                <c:pt idx="6235">
                  <c:v>29418.84</c:v>
                </c:pt>
                <c:pt idx="6236">
                  <c:v>28050.49</c:v>
                </c:pt>
                <c:pt idx="6237">
                  <c:v>26047.37</c:v>
                </c:pt>
                <c:pt idx="6238">
                  <c:v>23928.04</c:v>
                </c:pt>
                <c:pt idx="6239">
                  <c:v>22325.7</c:v>
                </c:pt>
                <c:pt idx="6240">
                  <c:v>21267.85</c:v>
                </c:pt>
                <c:pt idx="6241">
                  <c:v>20592.89</c:v>
                </c:pt>
                <c:pt idx="6242">
                  <c:v>20212.87</c:v>
                </c:pt>
                <c:pt idx="6243">
                  <c:v>20123.39</c:v>
                </c:pt>
                <c:pt idx="6244">
                  <c:v>20407.43</c:v>
                </c:pt>
                <c:pt idx="6245">
                  <c:v>20965.41</c:v>
                </c:pt>
                <c:pt idx="6246">
                  <c:v>21250.02</c:v>
                </c:pt>
                <c:pt idx="6247">
                  <c:v>22400.75</c:v>
                </c:pt>
                <c:pt idx="6248">
                  <c:v>23734.62</c:v>
                </c:pt>
                <c:pt idx="6249">
                  <c:v>24979.66</c:v>
                </c:pt>
                <c:pt idx="6250">
                  <c:v>26097.27</c:v>
                </c:pt>
                <c:pt idx="6251">
                  <c:v>26925.45</c:v>
                </c:pt>
                <c:pt idx="6252">
                  <c:v>27772.14</c:v>
                </c:pt>
                <c:pt idx="6253">
                  <c:v>28717.47</c:v>
                </c:pt>
                <c:pt idx="6254">
                  <c:v>29689.23</c:v>
                </c:pt>
                <c:pt idx="6255">
                  <c:v>30387.2</c:v>
                </c:pt>
                <c:pt idx="6256">
                  <c:v>30515.98000000001</c:v>
                </c:pt>
                <c:pt idx="6257">
                  <c:v>30198.02</c:v>
                </c:pt>
                <c:pt idx="6258">
                  <c:v>31184.72</c:v>
                </c:pt>
                <c:pt idx="6259">
                  <c:v>30756.62</c:v>
                </c:pt>
                <c:pt idx="6260">
                  <c:v>28938.94000000001</c:v>
                </c:pt>
                <c:pt idx="6261">
                  <c:v>26448.91</c:v>
                </c:pt>
                <c:pt idx="6262">
                  <c:v>24120.49</c:v>
                </c:pt>
                <c:pt idx="6263">
                  <c:v>22453.88</c:v>
                </c:pt>
                <c:pt idx="6264">
                  <c:v>21450.4</c:v>
                </c:pt>
                <c:pt idx="6265">
                  <c:v>20871.23</c:v>
                </c:pt>
                <c:pt idx="6266">
                  <c:v>20719.57</c:v>
                </c:pt>
                <c:pt idx="6267">
                  <c:v>21189.24</c:v>
                </c:pt>
                <c:pt idx="6268">
                  <c:v>22683.35</c:v>
                </c:pt>
                <c:pt idx="6269">
                  <c:v>25185.91999999998</c:v>
                </c:pt>
                <c:pt idx="6270">
                  <c:v>26927.35</c:v>
                </c:pt>
                <c:pt idx="6271">
                  <c:v>28454.41</c:v>
                </c:pt>
                <c:pt idx="6272">
                  <c:v>30100.02</c:v>
                </c:pt>
                <c:pt idx="6273">
                  <c:v>31672.86</c:v>
                </c:pt>
                <c:pt idx="6274">
                  <c:v>33033.84000000001</c:v>
                </c:pt>
                <c:pt idx="6275">
                  <c:v>34080.16</c:v>
                </c:pt>
                <c:pt idx="6276">
                  <c:v>35402.7</c:v>
                </c:pt>
                <c:pt idx="6277">
                  <c:v>36551.23</c:v>
                </c:pt>
                <c:pt idx="6278">
                  <c:v>37495.63</c:v>
                </c:pt>
                <c:pt idx="6279">
                  <c:v>37791.28</c:v>
                </c:pt>
                <c:pt idx="6280">
                  <c:v>36998.47</c:v>
                </c:pt>
                <c:pt idx="6281">
                  <c:v>35734.48</c:v>
                </c:pt>
                <c:pt idx="6282">
                  <c:v>36111.77</c:v>
                </c:pt>
                <c:pt idx="6283">
                  <c:v>35051.89</c:v>
                </c:pt>
                <c:pt idx="6284">
                  <c:v>32600.77</c:v>
                </c:pt>
                <c:pt idx="6285">
                  <c:v>29269.42000000001</c:v>
                </c:pt>
                <c:pt idx="6286">
                  <c:v>26334.14</c:v>
                </c:pt>
                <c:pt idx="6287">
                  <c:v>24445.78000000001</c:v>
                </c:pt>
                <c:pt idx="6288">
                  <c:v>23146.27</c:v>
                </c:pt>
                <c:pt idx="6289">
                  <c:v>22303.12999999999</c:v>
                </c:pt>
                <c:pt idx="6290">
                  <c:v>21937.43</c:v>
                </c:pt>
                <c:pt idx="6291">
                  <c:v>22215.49</c:v>
                </c:pt>
                <c:pt idx="6292">
                  <c:v>23574.97</c:v>
                </c:pt>
                <c:pt idx="6293">
                  <c:v>26054.59</c:v>
                </c:pt>
                <c:pt idx="6294">
                  <c:v>27720.84</c:v>
                </c:pt>
                <c:pt idx="6295">
                  <c:v>29185.14</c:v>
                </c:pt>
                <c:pt idx="6296">
                  <c:v>30901.7</c:v>
                </c:pt>
                <c:pt idx="6297">
                  <c:v>32650.06</c:v>
                </c:pt>
                <c:pt idx="6298">
                  <c:v>34242.2</c:v>
                </c:pt>
                <c:pt idx="6299">
                  <c:v>35454.09</c:v>
                </c:pt>
                <c:pt idx="6300">
                  <c:v>36940.95000000001</c:v>
                </c:pt>
                <c:pt idx="6301">
                  <c:v>38123.17</c:v>
                </c:pt>
                <c:pt idx="6302">
                  <c:v>39002.31000000001</c:v>
                </c:pt>
                <c:pt idx="6303">
                  <c:v>39204.13</c:v>
                </c:pt>
                <c:pt idx="6304">
                  <c:v>38166.63</c:v>
                </c:pt>
                <c:pt idx="6305">
                  <c:v>36700.91</c:v>
                </c:pt>
                <c:pt idx="6306">
                  <c:v>36848.01</c:v>
                </c:pt>
                <c:pt idx="6307">
                  <c:v>35731.61</c:v>
                </c:pt>
                <c:pt idx="6308">
                  <c:v>33173.61</c:v>
                </c:pt>
                <c:pt idx="6309">
                  <c:v>29798.12</c:v>
                </c:pt>
                <c:pt idx="6310">
                  <c:v>26787.03</c:v>
                </c:pt>
                <c:pt idx="6311">
                  <c:v>24495.07</c:v>
                </c:pt>
                <c:pt idx="6312">
                  <c:v>23180.16</c:v>
                </c:pt>
                <c:pt idx="6313">
                  <c:v>22376.63999999985</c:v>
                </c:pt>
                <c:pt idx="6314">
                  <c:v>22030.22</c:v>
                </c:pt>
                <c:pt idx="6315">
                  <c:v>22312.82</c:v>
                </c:pt>
                <c:pt idx="6316">
                  <c:v>23671.8</c:v>
                </c:pt>
                <c:pt idx="6317">
                  <c:v>25937.54</c:v>
                </c:pt>
                <c:pt idx="6318">
                  <c:v>27594.44000000001</c:v>
                </c:pt>
                <c:pt idx="6319">
                  <c:v>29061.45</c:v>
                </c:pt>
                <c:pt idx="6320">
                  <c:v>30644.72</c:v>
                </c:pt>
                <c:pt idx="6321">
                  <c:v>32107.64</c:v>
                </c:pt>
                <c:pt idx="6322">
                  <c:v>33523.19</c:v>
                </c:pt>
                <c:pt idx="6323">
                  <c:v>34766.95000000001</c:v>
                </c:pt>
                <c:pt idx="6324">
                  <c:v>36274.22</c:v>
                </c:pt>
                <c:pt idx="6325">
                  <c:v>37354.68</c:v>
                </c:pt>
                <c:pt idx="6326">
                  <c:v>38285.88000000001</c:v>
                </c:pt>
                <c:pt idx="6327">
                  <c:v>38550.74</c:v>
                </c:pt>
                <c:pt idx="6328">
                  <c:v>37643.98</c:v>
                </c:pt>
                <c:pt idx="6329">
                  <c:v>36339.13</c:v>
                </c:pt>
                <c:pt idx="6330">
                  <c:v>36637.1</c:v>
                </c:pt>
                <c:pt idx="6331">
                  <c:v>35583.67</c:v>
                </c:pt>
                <c:pt idx="6332">
                  <c:v>33154.08</c:v>
                </c:pt>
                <c:pt idx="6333">
                  <c:v>29790.06</c:v>
                </c:pt>
                <c:pt idx="6334">
                  <c:v>26815.85</c:v>
                </c:pt>
                <c:pt idx="6335">
                  <c:v>24410.82</c:v>
                </c:pt>
                <c:pt idx="6336">
                  <c:v>23094.8</c:v>
                </c:pt>
                <c:pt idx="6337">
                  <c:v>22285.37</c:v>
                </c:pt>
                <c:pt idx="6338">
                  <c:v>21945.48000000001</c:v>
                </c:pt>
                <c:pt idx="6339">
                  <c:v>22221.80999999999</c:v>
                </c:pt>
                <c:pt idx="6340">
                  <c:v>23561.56</c:v>
                </c:pt>
                <c:pt idx="6341">
                  <c:v>25985.47</c:v>
                </c:pt>
                <c:pt idx="6342">
                  <c:v>27384.04</c:v>
                </c:pt>
                <c:pt idx="6343">
                  <c:v>28818.39</c:v>
                </c:pt>
                <c:pt idx="6344">
                  <c:v>30226.29</c:v>
                </c:pt>
                <c:pt idx="6345">
                  <c:v>31910.48000000001</c:v>
                </c:pt>
                <c:pt idx="6346">
                  <c:v>33140.84000000001</c:v>
                </c:pt>
                <c:pt idx="6347">
                  <c:v>34340.54</c:v>
                </c:pt>
                <c:pt idx="6348">
                  <c:v>35835.49</c:v>
                </c:pt>
                <c:pt idx="6349">
                  <c:v>37086.66</c:v>
                </c:pt>
                <c:pt idx="6350">
                  <c:v>38055.8</c:v>
                </c:pt>
                <c:pt idx="6351">
                  <c:v>38330.84000000001</c:v>
                </c:pt>
                <c:pt idx="6352">
                  <c:v>37418.7</c:v>
                </c:pt>
                <c:pt idx="6353">
                  <c:v>36071.57</c:v>
                </c:pt>
                <c:pt idx="6354">
                  <c:v>36361.68</c:v>
                </c:pt>
                <c:pt idx="6355">
                  <c:v>35212.77</c:v>
                </c:pt>
                <c:pt idx="6356">
                  <c:v>32809.95000000001</c:v>
                </c:pt>
                <c:pt idx="6357">
                  <c:v>29447.10999999999</c:v>
                </c:pt>
                <c:pt idx="6358">
                  <c:v>26587.8</c:v>
                </c:pt>
                <c:pt idx="6359">
                  <c:v>24800.41</c:v>
                </c:pt>
                <c:pt idx="6360">
                  <c:v>23476.34</c:v>
                </c:pt>
                <c:pt idx="6361">
                  <c:v>22633.07</c:v>
                </c:pt>
                <c:pt idx="6362">
                  <c:v>22255.9</c:v>
                </c:pt>
                <c:pt idx="6363">
                  <c:v>22484.56</c:v>
                </c:pt>
                <c:pt idx="6364">
                  <c:v>23768.98000000001</c:v>
                </c:pt>
                <c:pt idx="6365">
                  <c:v>26111.8</c:v>
                </c:pt>
                <c:pt idx="6366">
                  <c:v>27537.8</c:v>
                </c:pt>
                <c:pt idx="6367">
                  <c:v>28966.08000000002</c:v>
                </c:pt>
                <c:pt idx="6368">
                  <c:v>30554.73</c:v>
                </c:pt>
                <c:pt idx="6369">
                  <c:v>32167.77</c:v>
                </c:pt>
                <c:pt idx="6370">
                  <c:v>33680.66</c:v>
                </c:pt>
                <c:pt idx="6371">
                  <c:v>34956.19</c:v>
                </c:pt>
                <c:pt idx="6372">
                  <c:v>36523.44</c:v>
                </c:pt>
                <c:pt idx="6373">
                  <c:v>37598.84000000001</c:v>
                </c:pt>
                <c:pt idx="6374">
                  <c:v>38404.14</c:v>
                </c:pt>
                <c:pt idx="6375">
                  <c:v>38529.81000000001</c:v>
                </c:pt>
                <c:pt idx="6376">
                  <c:v>37445.41</c:v>
                </c:pt>
                <c:pt idx="6377">
                  <c:v>35983.97</c:v>
                </c:pt>
                <c:pt idx="6378">
                  <c:v>36133.53</c:v>
                </c:pt>
                <c:pt idx="6379">
                  <c:v>34832.92</c:v>
                </c:pt>
                <c:pt idx="6380">
                  <c:v>32519.72</c:v>
                </c:pt>
                <c:pt idx="6381">
                  <c:v>29597.88</c:v>
                </c:pt>
                <c:pt idx="6382">
                  <c:v>26783.93</c:v>
                </c:pt>
                <c:pt idx="6383">
                  <c:v>25047.87</c:v>
                </c:pt>
                <c:pt idx="6384">
                  <c:v>23528.49</c:v>
                </c:pt>
                <c:pt idx="6385">
                  <c:v>22561.52</c:v>
                </c:pt>
                <c:pt idx="6386">
                  <c:v>21998.42000000001</c:v>
                </c:pt>
                <c:pt idx="6387">
                  <c:v>21898.26000000001</c:v>
                </c:pt>
                <c:pt idx="6388">
                  <c:v>22310.25</c:v>
                </c:pt>
                <c:pt idx="6389">
                  <c:v>23140.49</c:v>
                </c:pt>
                <c:pt idx="6390">
                  <c:v>23772.54</c:v>
                </c:pt>
                <c:pt idx="6391">
                  <c:v>25293.09</c:v>
                </c:pt>
                <c:pt idx="6392">
                  <c:v>26923.55</c:v>
                </c:pt>
                <c:pt idx="6393">
                  <c:v>28402.9</c:v>
                </c:pt>
                <c:pt idx="6394">
                  <c:v>29326.6</c:v>
                </c:pt>
                <c:pt idx="6395">
                  <c:v>30367.64</c:v>
                </c:pt>
                <c:pt idx="6396">
                  <c:v>31316.85</c:v>
                </c:pt>
                <c:pt idx="6397">
                  <c:v>32112.53</c:v>
                </c:pt>
                <c:pt idx="6398">
                  <c:v>32768.42</c:v>
                </c:pt>
                <c:pt idx="6399">
                  <c:v>32909.98</c:v>
                </c:pt>
                <c:pt idx="6400">
                  <c:v>32381.1</c:v>
                </c:pt>
                <c:pt idx="6401">
                  <c:v>31586.55</c:v>
                </c:pt>
                <c:pt idx="6402">
                  <c:v>32095.96000000001</c:v>
                </c:pt>
                <c:pt idx="6403">
                  <c:v>30979.7</c:v>
                </c:pt>
                <c:pt idx="6404">
                  <c:v>29255.05</c:v>
                </c:pt>
                <c:pt idx="6405">
                  <c:v>26997.51</c:v>
                </c:pt>
                <c:pt idx="6406">
                  <c:v>24785.58</c:v>
                </c:pt>
                <c:pt idx="6407">
                  <c:v>22967.02</c:v>
                </c:pt>
                <c:pt idx="6408">
                  <c:v>21799.59999999998</c:v>
                </c:pt>
                <c:pt idx="6409">
                  <c:v>21035.86</c:v>
                </c:pt>
                <c:pt idx="6410">
                  <c:v>20623.32999999999</c:v>
                </c:pt>
                <c:pt idx="6411">
                  <c:v>20534.3</c:v>
                </c:pt>
                <c:pt idx="6412">
                  <c:v>20743.59999999998</c:v>
                </c:pt>
                <c:pt idx="6413">
                  <c:v>21327.19</c:v>
                </c:pt>
                <c:pt idx="6414">
                  <c:v>21555.95</c:v>
                </c:pt>
                <c:pt idx="6415">
                  <c:v>22683.62</c:v>
                </c:pt>
                <c:pt idx="6416">
                  <c:v>23759.73</c:v>
                </c:pt>
                <c:pt idx="6417">
                  <c:v>24758.64999999999</c:v>
                </c:pt>
                <c:pt idx="6418">
                  <c:v>25504.56</c:v>
                </c:pt>
                <c:pt idx="6419">
                  <c:v>25870.29</c:v>
                </c:pt>
                <c:pt idx="6420">
                  <c:v>26126.63999999985</c:v>
                </c:pt>
                <c:pt idx="6421">
                  <c:v>26564.22</c:v>
                </c:pt>
                <c:pt idx="6422">
                  <c:v>27068.74</c:v>
                </c:pt>
                <c:pt idx="6423">
                  <c:v>27299.88</c:v>
                </c:pt>
                <c:pt idx="6424">
                  <c:v>27242.64999999999</c:v>
                </c:pt>
                <c:pt idx="6425">
                  <c:v>27159.18</c:v>
                </c:pt>
                <c:pt idx="6426">
                  <c:v>28483.3</c:v>
                </c:pt>
                <c:pt idx="6427">
                  <c:v>28339.97</c:v>
                </c:pt>
                <c:pt idx="6428">
                  <c:v>26779.27</c:v>
                </c:pt>
                <c:pt idx="6429">
                  <c:v>24573.11999999985</c:v>
                </c:pt>
                <c:pt idx="6430">
                  <c:v>22516.0</c:v>
                </c:pt>
                <c:pt idx="6431">
                  <c:v>21277.44000000001</c:v>
                </c:pt>
                <c:pt idx="6432">
                  <c:v>20476.97</c:v>
                </c:pt>
                <c:pt idx="6433">
                  <c:v>20056.30999999999</c:v>
                </c:pt>
                <c:pt idx="6434">
                  <c:v>20023.59999999998</c:v>
                </c:pt>
                <c:pt idx="6435">
                  <c:v>20521.75999999998</c:v>
                </c:pt>
                <c:pt idx="6436">
                  <c:v>22024.60999999999</c:v>
                </c:pt>
                <c:pt idx="6437">
                  <c:v>24653.82</c:v>
                </c:pt>
                <c:pt idx="6438">
                  <c:v>26180.94000000001</c:v>
                </c:pt>
                <c:pt idx="6439">
                  <c:v>27145.82999999999</c:v>
                </c:pt>
                <c:pt idx="6440">
                  <c:v>28112.26000000001</c:v>
                </c:pt>
                <c:pt idx="6441">
                  <c:v>29163.26000000001</c:v>
                </c:pt>
                <c:pt idx="6442">
                  <c:v>29959.99</c:v>
                </c:pt>
                <c:pt idx="6443">
                  <c:v>30390.37</c:v>
                </c:pt>
                <c:pt idx="6444">
                  <c:v>30986.42000000001</c:v>
                </c:pt>
                <c:pt idx="6445">
                  <c:v>31497.72</c:v>
                </c:pt>
                <c:pt idx="6446">
                  <c:v>31924.75</c:v>
                </c:pt>
                <c:pt idx="6447">
                  <c:v>31941.36</c:v>
                </c:pt>
                <c:pt idx="6448">
                  <c:v>31211.68</c:v>
                </c:pt>
                <c:pt idx="6449">
                  <c:v>30635.56</c:v>
                </c:pt>
                <c:pt idx="6450">
                  <c:v>31722.32</c:v>
                </c:pt>
                <c:pt idx="6451">
                  <c:v>31198.06</c:v>
                </c:pt>
                <c:pt idx="6452">
                  <c:v>29181.98000000001</c:v>
                </c:pt>
                <c:pt idx="6453">
                  <c:v>26453.67</c:v>
                </c:pt>
                <c:pt idx="6454">
                  <c:v>24023.29</c:v>
                </c:pt>
                <c:pt idx="6455">
                  <c:v>22883.54</c:v>
                </c:pt>
                <c:pt idx="6456">
                  <c:v>21862.55</c:v>
                </c:pt>
                <c:pt idx="6457">
                  <c:v>21231.79</c:v>
                </c:pt>
                <c:pt idx="6458">
                  <c:v>20992.14999999999</c:v>
                </c:pt>
                <c:pt idx="6459">
                  <c:v>21338.39</c:v>
                </c:pt>
                <c:pt idx="6460">
                  <c:v>22604.60999999999</c:v>
                </c:pt>
                <c:pt idx="6461">
                  <c:v>25127.21</c:v>
                </c:pt>
                <c:pt idx="6462">
                  <c:v>26764.58</c:v>
                </c:pt>
                <c:pt idx="6463">
                  <c:v>28056.80999999999</c:v>
                </c:pt>
                <c:pt idx="6464">
                  <c:v>29382.68</c:v>
                </c:pt>
                <c:pt idx="6465">
                  <c:v>30867.09</c:v>
                </c:pt>
                <c:pt idx="6466">
                  <c:v>32148.05</c:v>
                </c:pt>
                <c:pt idx="6467">
                  <c:v>33083.98</c:v>
                </c:pt>
                <c:pt idx="6468">
                  <c:v>34200.56</c:v>
                </c:pt>
                <c:pt idx="6469">
                  <c:v>35157.86</c:v>
                </c:pt>
                <c:pt idx="6470">
                  <c:v>35858.03</c:v>
                </c:pt>
                <c:pt idx="6471">
                  <c:v>36038.39</c:v>
                </c:pt>
                <c:pt idx="6472">
                  <c:v>35153.0</c:v>
                </c:pt>
                <c:pt idx="6473">
                  <c:v>34215.52</c:v>
                </c:pt>
                <c:pt idx="6474">
                  <c:v>34738.57</c:v>
                </c:pt>
                <c:pt idx="6475">
                  <c:v>33800.25</c:v>
                </c:pt>
                <c:pt idx="6476">
                  <c:v>31512.17</c:v>
                </c:pt>
                <c:pt idx="6477">
                  <c:v>28362.45</c:v>
                </c:pt>
                <c:pt idx="6478">
                  <c:v>25522.95</c:v>
                </c:pt>
                <c:pt idx="6479">
                  <c:v>23999.73</c:v>
                </c:pt>
                <c:pt idx="6480">
                  <c:v>22796.56</c:v>
                </c:pt>
                <c:pt idx="6481">
                  <c:v>22027.34</c:v>
                </c:pt>
                <c:pt idx="6482">
                  <c:v>21740.96000000001</c:v>
                </c:pt>
                <c:pt idx="6483">
                  <c:v>22057.39</c:v>
                </c:pt>
                <c:pt idx="6484">
                  <c:v>23425.08</c:v>
                </c:pt>
                <c:pt idx="6485">
                  <c:v>25869.41</c:v>
                </c:pt>
                <c:pt idx="6486">
                  <c:v>27478.47</c:v>
                </c:pt>
                <c:pt idx="6487">
                  <c:v>28845.71</c:v>
                </c:pt>
                <c:pt idx="6488">
                  <c:v>30342.60999999999</c:v>
                </c:pt>
                <c:pt idx="6489">
                  <c:v>31995.82</c:v>
                </c:pt>
                <c:pt idx="6490">
                  <c:v>33452.96000000001</c:v>
                </c:pt>
                <c:pt idx="6491">
                  <c:v>34699.79</c:v>
                </c:pt>
                <c:pt idx="6492">
                  <c:v>36300.57</c:v>
                </c:pt>
                <c:pt idx="6493">
                  <c:v>37355.75</c:v>
                </c:pt>
                <c:pt idx="6494">
                  <c:v>38157.46</c:v>
                </c:pt>
                <c:pt idx="6495">
                  <c:v>38314.38000000001</c:v>
                </c:pt>
                <c:pt idx="6496">
                  <c:v>37283.4</c:v>
                </c:pt>
                <c:pt idx="6497">
                  <c:v>36122.88000000001</c:v>
                </c:pt>
                <c:pt idx="6498">
                  <c:v>36551.43</c:v>
                </c:pt>
                <c:pt idx="6499">
                  <c:v>35321.3</c:v>
                </c:pt>
                <c:pt idx="6500">
                  <c:v>32783.71</c:v>
                </c:pt>
                <c:pt idx="6501">
                  <c:v>29345.32999999999</c:v>
                </c:pt>
                <c:pt idx="6502">
                  <c:v>26401.14</c:v>
                </c:pt>
                <c:pt idx="6503">
                  <c:v>24341.78000000001</c:v>
                </c:pt>
                <c:pt idx="6504">
                  <c:v>23091.03</c:v>
                </c:pt>
                <c:pt idx="6505">
                  <c:v>22289.09</c:v>
                </c:pt>
                <c:pt idx="6506">
                  <c:v>21961.7</c:v>
                </c:pt>
                <c:pt idx="6507">
                  <c:v>22226.03</c:v>
                </c:pt>
                <c:pt idx="6508">
                  <c:v>23583.84</c:v>
                </c:pt>
                <c:pt idx="6509">
                  <c:v>26089.87</c:v>
                </c:pt>
                <c:pt idx="6510">
                  <c:v>27670.44000000001</c:v>
                </c:pt>
                <c:pt idx="6511">
                  <c:v>28951.12999999999</c:v>
                </c:pt>
                <c:pt idx="6512">
                  <c:v>30262.32</c:v>
                </c:pt>
                <c:pt idx="6513">
                  <c:v>31815.74</c:v>
                </c:pt>
                <c:pt idx="6514">
                  <c:v>33167.3</c:v>
                </c:pt>
                <c:pt idx="6515">
                  <c:v>34276.75</c:v>
                </c:pt>
                <c:pt idx="6516">
                  <c:v>35673.82</c:v>
                </c:pt>
                <c:pt idx="6517">
                  <c:v>36485.79</c:v>
                </c:pt>
                <c:pt idx="6518">
                  <c:v>37116.62</c:v>
                </c:pt>
                <c:pt idx="6519">
                  <c:v>37193.0</c:v>
                </c:pt>
                <c:pt idx="6520">
                  <c:v>36146.91</c:v>
                </c:pt>
                <c:pt idx="6521">
                  <c:v>35150.0</c:v>
                </c:pt>
                <c:pt idx="6522">
                  <c:v>35600.01</c:v>
                </c:pt>
                <c:pt idx="6523">
                  <c:v>34389.75</c:v>
                </c:pt>
                <c:pt idx="6524">
                  <c:v>32087.8</c:v>
                </c:pt>
                <c:pt idx="6525">
                  <c:v>28876.29</c:v>
                </c:pt>
                <c:pt idx="6526">
                  <c:v>26007.2</c:v>
                </c:pt>
                <c:pt idx="6527">
                  <c:v>24136.24000000002</c:v>
                </c:pt>
                <c:pt idx="6528">
                  <c:v>22924.44000000001</c:v>
                </c:pt>
                <c:pt idx="6529">
                  <c:v>22126.7</c:v>
                </c:pt>
                <c:pt idx="6530">
                  <c:v>21776.99</c:v>
                </c:pt>
                <c:pt idx="6531">
                  <c:v>22002.77</c:v>
                </c:pt>
                <c:pt idx="6532">
                  <c:v>23293.41</c:v>
                </c:pt>
                <c:pt idx="6533">
                  <c:v>25679.95</c:v>
                </c:pt>
                <c:pt idx="6534">
                  <c:v>27239.3</c:v>
                </c:pt>
                <c:pt idx="6535">
                  <c:v>28538.30999999999</c:v>
                </c:pt>
                <c:pt idx="6536">
                  <c:v>29809.94000000001</c:v>
                </c:pt>
                <c:pt idx="6537">
                  <c:v>31133.39</c:v>
                </c:pt>
                <c:pt idx="6538">
                  <c:v>32286.99</c:v>
                </c:pt>
                <c:pt idx="6539">
                  <c:v>33150.69</c:v>
                </c:pt>
                <c:pt idx="6540">
                  <c:v>34187.59</c:v>
                </c:pt>
                <c:pt idx="6541">
                  <c:v>34697.49</c:v>
                </c:pt>
                <c:pt idx="6542">
                  <c:v>35152.79</c:v>
                </c:pt>
                <c:pt idx="6543">
                  <c:v>35065.91</c:v>
                </c:pt>
                <c:pt idx="6544">
                  <c:v>34010.69</c:v>
                </c:pt>
                <c:pt idx="6545">
                  <c:v>33072.18</c:v>
                </c:pt>
                <c:pt idx="6546">
                  <c:v>33696.77</c:v>
                </c:pt>
                <c:pt idx="6547">
                  <c:v>32465.14999999999</c:v>
                </c:pt>
                <c:pt idx="6548">
                  <c:v>30438.53</c:v>
                </c:pt>
                <c:pt idx="6549">
                  <c:v>27889.29</c:v>
                </c:pt>
                <c:pt idx="6550">
                  <c:v>25545.75999999998</c:v>
                </c:pt>
                <c:pt idx="6551">
                  <c:v>23717.25</c:v>
                </c:pt>
                <c:pt idx="6552">
                  <c:v>22515.54</c:v>
                </c:pt>
                <c:pt idx="6553">
                  <c:v>21723.07</c:v>
                </c:pt>
                <c:pt idx="6554">
                  <c:v>21257.11999999985</c:v>
                </c:pt>
                <c:pt idx="6555">
                  <c:v>21225.41</c:v>
                </c:pt>
                <c:pt idx="6556">
                  <c:v>21718.19</c:v>
                </c:pt>
                <c:pt idx="6557">
                  <c:v>22646.56</c:v>
                </c:pt>
                <c:pt idx="6558">
                  <c:v>23222.55</c:v>
                </c:pt>
                <c:pt idx="6559">
                  <c:v>24683.5</c:v>
                </c:pt>
                <c:pt idx="6560">
                  <c:v>26069.45</c:v>
                </c:pt>
                <c:pt idx="6561">
                  <c:v>27197.53</c:v>
                </c:pt>
                <c:pt idx="6562">
                  <c:v>28021.05</c:v>
                </c:pt>
                <c:pt idx="6563">
                  <c:v>28662.17</c:v>
                </c:pt>
                <c:pt idx="6564">
                  <c:v>29178.85</c:v>
                </c:pt>
                <c:pt idx="6565">
                  <c:v>29457.41</c:v>
                </c:pt>
                <c:pt idx="6566">
                  <c:v>29868.60999999999</c:v>
                </c:pt>
                <c:pt idx="6567">
                  <c:v>30060.12</c:v>
                </c:pt>
                <c:pt idx="6568">
                  <c:v>29758.48000000001</c:v>
                </c:pt>
                <c:pt idx="6569">
                  <c:v>29807.2</c:v>
                </c:pt>
                <c:pt idx="6570">
                  <c:v>30929.62</c:v>
                </c:pt>
                <c:pt idx="6571">
                  <c:v>30151.9</c:v>
                </c:pt>
                <c:pt idx="6572">
                  <c:v>28562.74</c:v>
                </c:pt>
                <c:pt idx="6573">
                  <c:v>26508.86</c:v>
                </c:pt>
                <c:pt idx="6574">
                  <c:v>24413.21</c:v>
                </c:pt>
                <c:pt idx="6575">
                  <c:v>22688.93</c:v>
                </c:pt>
                <c:pt idx="6576">
                  <c:v>21551.75999999998</c:v>
                </c:pt>
                <c:pt idx="6577">
                  <c:v>20842.77</c:v>
                </c:pt>
                <c:pt idx="6578">
                  <c:v>20405.75999999998</c:v>
                </c:pt>
                <c:pt idx="6579">
                  <c:v>20336.96000000001</c:v>
                </c:pt>
                <c:pt idx="6580">
                  <c:v>20621.96000000001</c:v>
                </c:pt>
                <c:pt idx="6581">
                  <c:v>21217.23</c:v>
                </c:pt>
                <c:pt idx="6582">
                  <c:v>21459.93</c:v>
                </c:pt>
                <c:pt idx="6583">
                  <c:v>22673.08</c:v>
                </c:pt>
                <c:pt idx="6584">
                  <c:v>24021.03</c:v>
                </c:pt>
                <c:pt idx="6585">
                  <c:v>25224.60999999999</c:v>
                </c:pt>
                <c:pt idx="6586">
                  <c:v>26134.06</c:v>
                </c:pt>
                <c:pt idx="6587">
                  <c:v>26672.82999999999</c:v>
                </c:pt>
                <c:pt idx="6588">
                  <c:v>27293.79</c:v>
                </c:pt>
                <c:pt idx="6589">
                  <c:v>27645.41</c:v>
                </c:pt>
                <c:pt idx="6590">
                  <c:v>28137.28000000001</c:v>
                </c:pt>
                <c:pt idx="6591">
                  <c:v>28461.49</c:v>
                </c:pt>
                <c:pt idx="6592">
                  <c:v>28438.2</c:v>
                </c:pt>
                <c:pt idx="6593">
                  <c:v>28761.22</c:v>
                </c:pt>
                <c:pt idx="6594">
                  <c:v>30064.41</c:v>
                </c:pt>
                <c:pt idx="6595">
                  <c:v>29474.4</c:v>
                </c:pt>
                <c:pt idx="6596">
                  <c:v>27865.45</c:v>
                </c:pt>
                <c:pt idx="6597">
                  <c:v>25462.24000000002</c:v>
                </c:pt>
                <c:pt idx="6598">
                  <c:v>23251.35</c:v>
                </c:pt>
                <c:pt idx="6599">
                  <c:v>22083.53</c:v>
                </c:pt>
                <c:pt idx="6600">
                  <c:v>21191.74</c:v>
                </c:pt>
                <c:pt idx="6601">
                  <c:v>20734.56</c:v>
                </c:pt>
                <c:pt idx="6602">
                  <c:v>20594.2</c:v>
                </c:pt>
                <c:pt idx="6603">
                  <c:v>21076.22</c:v>
                </c:pt>
                <c:pt idx="6604">
                  <c:v>22561.4</c:v>
                </c:pt>
                <c:pt idx="6605">
                  <c:v>25174.49</c:v>
                </c:pt>
                <c:pt idx="6606">
                  <c:v>26755.41</c:v>
                </c:pt>
                <c:pt idx="6607">
                  <c:v>27748.03</c:v>
                </c:pt>
                <c:pt idx="6608">
                  <c:v>28858.77</c:v>
                </c:pt>
                <c:pt idx="6609">
                  <c:v>29851.28000000001</c:v>
                </c:pt>
                <c:pt idx="6610">
                  <c:v>30412.38</c:v>
                </c:pt>
                <c:pt idx="6611">
                  <c:v>30629.02</c:v>
                </c:pt>
                <c:pt idx="6612">
                  <c:v>31115.37</c:v>
                </c:pt>
                <c:pt idx="6613">
                  <c:v>31137.75999999998</c:v>
                </c:pt>
                <c:pt idx="6614">
                  <c:v>31234.32</c:v>
                </c:pt>
                <c:pt idx="6615">
                  <c:v>30962.6</c:v>
                </c:pt>
                <c:pt idx="6616">
                  <c:v>30113.55</c:v>
                </c:pt>
                <c:pt idx="6617">
                  <c:v>30037.27</c:v>
                </c:pt>
                <c:pt idx="6618">
                  <c:v>31330.92000000001</c:v>
                </c:pt>
                <c:pt idx="6619">
                  <c:v>30529.21</c:v>
                </c:pt>
                <c:pt idx="6620">
                  <c:v>28630.05</c:v>
                </c:pt>
                <c:pt idx="6621">
                  <c:v>26026.17</c:v>
                </c:pt>
                <c:pt idx="6622">
                  <c:v>23757.52</c:v>
                </c:pt>
                <c:pt idx="6623">
                  <c:v>22240.12</c:v>
                </c:pt>
                <c:pt idx="6624">
                  <c:v>21285.64999999999</c:v>
                </c:pt>
                <c:pt idx="6625">
                  <c:v>20760.24000000002</c:v>
                </c:pt>
                <c:pt idx="6626">
                  <c:v>20565.59999999998</c:v>
                </c:pt>
                <c:pt idx="6627">
                  <c:v>20967.96000000001</c:v>
                </c:pt>
                <c:pt idx="6628">
                  <c:v>22363.43</c:v>
                </c:pt>
                <c:pt idx="6629">
                  <c:v>24802.91</c:v>
                </c:pt>
                <c:pt idx="6630">
                  <c:v>26461.23</c:v>
                </c:pt>
                <c:pt idx="6631">
                  <c:v>27300.71</c:v>
                </c:pt>
                <c:pt idx="6632">
                  <c:v>28027.60999999999</c:v>
                </c:pt>
                <c:pt idx="6633">
                  <c:v>28600.99</c:v>
                </c:pt>
                <c:pt idx="6634">
                  <c:v>28757.21</c:v>
                </c:pt>
                <c:pt idx="6635">
                  <c:v>28568.62</c:v>
                </c:pt>
                <c:pt idx="6636">
                  <c:v>28673.84</c:v>
                </c:pt>
                <c:pt idx="6637">
                  <c:v>28360.19</c:v>
                </c:pt>
                <c:pt idx="6638">
                  <c:v>28233.07</c:v>
                </c:pt>
                <c:pt idx="6639">
                  <c:v>27992.56</c:v>
                </c:pt>
                <c:pt idx="6640">
                  <c:v>27424.48000000001</c:v>
                </c:pt>
                <c:pt idx="6641">
                  <c:v>27811.97</c:v>
                </c:pt>
                <c:pt idx="6642">
                  <c:v>29459.14999999999</c:v>
                </c:pt>
                <c:pt idx="6643">
                  <c:v>28975.14999999999</c:v>
                </c:pt>
                <c:pt idx="6644">
                  <c:v>27370.19</c:v>
                </c:pt>
                <c:pt idx="6645">
                  <c:v>25080.89</c:v>
                </c:pt>
                <c:pt idx="6646">
                  <c:v>23060.12999999999</c:v>
                </c:pt>
                <c:pt idx="6647">
                  <c:v>21887.45</c:v>
                </c:pt>
                <c:pt idx="6648">
                  <c:v>20981.17</c:v>
                </c:pt>
                <c:pt idx="6649">
                  <c:v>20457.57</c:v>
                </c:pt>
                <c:pt idx="6650">
                  <c:v>20298.4</c:v>
                </c:pt>
                <c:pt idx="6651">
                  <c:v>20733.91</c:v>
                </c:pt>
                <c:pt idx="6652">
                  <c:v>22153.53</c:v>
                </c:pt>
                <c:pt idx="6653">
                  <c:v>24567.67</c:v>
                </c:pt>
                <c:pt idx="6654">
                  <c:v>25974.56</c:v>
                </c:pt>
                <c:pt idx="6655">
                  <c:v>26701.30999999999</c:v>
                </c:pt>
                <c:pt idx="6656">
                  <c:v>27403.57</c:v>
                </c:pt>
                <c:pt idx="6657">
                  <c:v>27872.63999999985</c:v>
                </c:pt>
                <c:pt idx="6658">
                  <c:v>27833.95</c:v>
                </c:pt>
                <c:pt idx="6659">
                  <c:v>27671.51</c:v>
                </c:pt>
                <c:pt idx="6660">
                  <c:v>27678.7</c:v>
                </c:pt>
                <c:pt idx="6661">
                  <c:v>27360.1</c:v>
                </c:pt>
                <c:pt idx="6662">
                  <c:v>26938.17</c:v>
                </c:pt>
                <c:pt idx="6663">
                  <c:v>26607.25</c:v>
                </c:pt>
                <c:pt idx="6664">
                  <c:v>26186.85</c:v>
                </c:pt>
                <c:pt idx="6665">
                  <c:v>26857.11999999985</c:v>
                </c:pt>
                <c:pt idx="6666">
                  <c:v>28836.55</c:v>
                </c:pt>
                <c:pt idx="6667">
                  <c:v>28362.12</c:v>
                </c:pt>
                <c:pt idx="6668">
                  <c:v>26789.29</c:v>
                </c:pt>
                <c:pt idx="6669">
                  <c:v>24645.85</c:v>
                </c:pt>
                <c:pt idx="6670">
                  <c:v>22570.68</c:v>
                </c:pt>
                <c:pt idx="6671">
                  <c:v>21270.38</c:v>
                </c:pt>
                <c:pt idx="6672">
                  <c:v>20492.62</c:v>
                </c:pt>
                <c:pt idx="6673">
                  <c:v>20032.82</c:v>
                </c:pt>
                <c:pt idx="6674">
                  <c:v>19887.82999999999</c:v>
                </c:pt>
                <c:pt idx="6675">
                  <c:v>20208.48000000001</c:v>
                </c:pt>
                <c:pt idx="6676">
                  <c:v>21573.49</c:v>
                </c:pt>
                <c:pt idx="6677">
                  <c:v>24067.36</c:v>
                </c:pt>
                <c:pt idx="6678">
                  <c:v>25464.44000000001</c:v>
                </c:pt>
                <c:pt idx="6679">
                  <c:v>26135.21</c:v>
                </c:pt>
                <c:pt idx="6680">
                  <c:v>26806.96000000001</c:v>
                </c:pt>
                <c:pt idx="6681">
                  <c:v>27379.44000000001</c:v>
                </c:pt>
                <c:pt idx="6682">
                  <c:v>27547.28000000001</c:v>
                </c:pt>
                <c:pt idx="6683">
                  <c:v>27504.57</c:v>
                </c:pt>
                <c:pt idx="6684">
                  <c:v>27600.23</c:v>
                </c:pt>
                <c:pt idx="6685">
                  <c:v>27332.26000000001</c:v>
                </c:pt>
                <c:pt idx="6686">
                  <c:v>27056.52</c:v>
                </c:pt>
                <c:pt idx="6687">
                  <c:v>26715.49</c:v>
                </c:pt>
                <c:pt idx="6688">
                  <c:v>26254.68</c:v>
                </c:pt>
                <c:pt idx="6689">
                  <c:v>27028.91</c:v>
                </c:pt>
                <c:pt idx="6690">
                  <c:v>28737.89</c:v>
                </c:pt>
                <c:pt idx="6691">
                  <c:v>28170.39</c:v>
                </c:pt>
                <c:pt idx="6692">
                  <c:v>26679.32999999999</c:v>
                </c:pt>
                <c:pt idx="6693">
                  <c:v>24479.94000000001</c:v>
                </c:pt>
                <c:pt idx="6694">
                  <c:v>22377.51</c:v>
                </c:pt>
                <c:pt idx="6695">
                  <c:v>20924.84</c:v>
                </c:pt>
                <c:pt idx="6696">
                  <c:v>20137.36</c:v>
                </c:pt>
                <c:pt idx="6697">
                  <c:v>19694.48000000001</c:v>
                </c:pt>
                <c:pt idx="6698">
                  <c:v>19555.91</c:v>
                </c:pt>
                <c:pt idx="6699">
                  <c:v>19857.44000000001</c:v>
                </c:pt>
                <c:pt idx="6700">
                  <c:v>21122.63999999985</c:v>
                </c:pt>
                <c:pt idx="6701">
                  <c:v>23580.9</c:v>
                </c:pt>
                <c:pt idx="6702">
                  <c:v>24995.36</c:v>
                </c:pt>
                <c:pt idx="6703">
                  <c:v>25730.9</c:v>
                </c:pt>
                <c:pt idx="6704">
                  <c:v>26265.21</c:v>
                </c:pt>
                <c:pt idx="6705">
                  <c:v>26804.62</c:v>
                </c:pt>
                <c:pt idx="6706">
                  <c:v>26974.17</c:v>
                </c:pt>
                <c:pt idx="6707">
                  <c:v>27083.32999999999</c:v>
                </c:pt>
                <c:pt idx="6708">
                  <c:v>27301.37</c:v>
                </c:pt>
                <c:pt idx="6709">
                  <c:v>27224.96000000001</c:v>
                </c:pt>
                <c:pt idx="6710">
                  <c:v>27124.60999999999</c:v>
                </c:pt>
                <c:pt idx="6711">
                  <c:v>26805.06</c:v>
                </c:pt>
                <c:pt idx="6712">
                  <c:v>26305.80999999999</c:v>
                </c:pt>
                <c:pt idx="6713">
                  <c:v>26857.97</c:v>
                </c:pt>
                <c:pt idx="6714">
                  <c:v>28432.32999999999</c:v>
                </c:pt>
                <c:pt idx="6715">
                  <c:v>27696.27</c:v>
                </c:pt>
                <c:pt idx="6716">
                  <c:v>26493.99</c:v>
                </c:pt>
                <c:pt idx="6717">
                  <c:v>24686.26000000001</c:v>
                </c:pt>
                <c:pt idx="6718">
                  <c:v>22647.62999999999</c:v>
                </c:pt>
                <c:pt idx="6719">
                  <c:v>20764.28000000001</c:v>
                </c:pt>
                <c:pt idx="6720">
                  <c:v>19844.54</c:v>
                </c:pt>
                <c:pt idx="6721">
                  <c:v>19274.93</c:v>
                </c:pt>
                <c:pt idx="6722">
                  <c:v>19011.95</c:v>
                </c:pt>
                <c:pt idx="6723">
                  <c:v>18882.05</c:v>
                </c:pt>
                <c:pt idx="6724">
                  <c:v>19270.4</c:v>
                </c:pt>
                <c:pt idx="6725">
                  <c:v>20086.3</c:v>
                </c:pt>
                <c:pt idx="6726">
                  <c:v>20501.71</c:v>
                </c:pt>
                <c:pt idx="6727">
                  <c:v>21777.17</c:v>
                </c:pt>
                <c:pt idx="6728">
                  <c:v>22722.63999999985</c:v>
                </c:pt>
                <c:pt idx="6729">
                  <c:v>23324.06</c:v>
                </c:pt>
                <c:pt idx="6730">
                  <c:v>23541.45</c:v>
                </c:pt>
                <c:pt idx="6731">
                  <c:v>23667.52</c:v>
                </c:pt>
                <c:pt idx="6732">
                  <c:v>23754.16</c:v>
                </c:pt>
                <c:pt idx="6733">
                  <c:v>23892.56</c:v>
                </c:pt>
                <c:pt idx="6734">
                  <c:v>24196.4</c:v>
                </c:pt>
                <c:pt idx="6735">
                  <c:v>24588.72</c:v>
                </c:pt>
                <c:pt idx="6736">
                  <c:v>24730.06</c:v>
                </c:pt>
                <c:pt idx="6737">
                  <c:v>25538.32999999999</c:v>
                </c:pt>
                <c:pt idx="6738">
                  <c:v>26916.75</c:v>
                </c:pt>
                <c:pt idx="6739">
                  <c:v>26300.67</c:v>
                </c:pt>
                <c:pt idx="6740">
                  <c:v>25229.23</c:v>
                </c:pt>
                <c:pt idx="6741">
                  <c:v>23675.62999999999</c:v>
                </c:pt>
                <c:pt idx="6742">
                  <c:v>21983.93</c:v>
                </c:pt>
                <c:pt idx="6743">
                  <c:v>20449.66</c:v>
                </c:pt>
                <c:pt idx="6744">
                  <c:v>19512.16</c:v>
                </c:pt>
                <c:pt idx="6745">
                  <c:v>18971.22</c:v>
                </c:pt>
                <c:pt idx="6746">
                  <c:v>18674.24000000002</c:v>
                </c:pt>
                <c:pt idx="6747">
                  <c:v>18674.10999999999</c:v>
                </c:pt>
                <c:pt idx="6748">
                  <c:v>18914.53</c:v>
                </c:pt>
                <c:pt idx="6749">
                  <c:v>19358.9</c:v>
                </c:pt>
                <c:pt idx="6750">
                  <c:v>19458.23</c:v>
                </c:pt>
                <c:pt idx="6751">
                  <c:v>20296.59</c:v>
                </c:pt>
                <c:pt idx="6752">
                  <c:v>21349.08</c:v>
                </c:pt>
                <c:pt idx="6753">
                  <c:v>22163.74</c:v>
                </c:pt>
                <c:pt idx="6754">
                  <c:v>22723.79</c:v>
                </c:pt>
                <c:pt idx="6755">
                  <c:v>23103.14</c:v>
                </c:pt>
                <c:pt idx="6756">
                  <c:v>23479.86</c:v>
                </c:pt>
                <c:pt idx="6757">
                  <c:v>23889.01</c:v>
                </c:pt>
                <c:pt idx="6758">
                  <c:v>24338.39</c:v>
                </c:pt>
                <c:pt idx="6759">
                  <c:v>24781.10999999999</c:v>
                </c:pt>
                <c:pt idx="6760">
                  <c:v>25036.5</c:v>
                </c:pt>
                <c:pt idx="6761">
                  <c:v>26061.62</c:v>
                </c:pt>
                <c:pt idx="6762">
                  <c:v>27568.18</c:v>
                </c:pt>
                <c:pt idx="6763">
                  <c:v>26923.28000000001</c:v>
                </c:pt>
                <c:pt idx="6764">
                  <c:v>25686.54</c:v>
                </c:pt>
                <c:pt idx="6765">
                  <c:v>23560.32</c:v>
                </c:pt>
                <c:pt idx="6766">
                  <c:v>21564.87</c:v>
                </c:pt>
                <c:pt idx="6767">
                  <c:v>20068.50999999998</c:v>
                </c:pt>
                <c:pt idx="6768">
                  <c:v>19344.79</c:v>
                </c:pt>
                <c:pt idx="6769">
                  <c:v>19024.84</c:v>
                </c:pt>
                <c:pt idx="6770">
                  <c:v>18993.50999999998</c:v>
                </c:pt>
                <c:pt idx="6771">
                  <c:v>19318.97</c:v>
                </c:pt>
                <c:pt idx="6772">
                  <c:v>20720.16999999998</c:v>
                </c:pt>
                <c:pt idx="6773">
                  <c:v>23255.96000000001</c:v>
                </c:pt>
                <c:pt idx="6774">
                  <c:v>24838.89</c:v>
                </c:pt>
                <c:pt idx="6775">
                  <c:v>25755.75999999998</c:v>
                </c:pt>
                <c:pt idx="6776">
                  <c:v>26672.30999999999</c:v>
                </c:pt>
                <c:pt idx="6777">
                  <c:v>27542.08000000002</c:v>
                </c:pt>
                <c:pt idx="6778">
                  <c:v>28135.52</c:v>
                </c:pt>
                <c:pt idx="6779">
                  <c:v>28606.24000000002</c:v>
                </c:pt>
                <c:pt idx="6780">
                  <c:v>29184.71</c:v>
                </c:pt>
                <c:pt idx="6781">
                  <c:v>29532.03</c:v>
                </c:pt>
                <c:pt idx="6782">
                  <c:v>29730.25</c:v>
                </c:pt>
                <c:pt idx="6783">
                  <c:v>29643.28000000001</c:v>
                </c:pt>
                <c:pt idx="6784">
                  <c:v>29157.97</c:v>
                </c:pt>
                <c:pt idx="6785">
                  <c:v>29660.12999999999</c:v>
                </c:pt>
                <c:pt idx="6786">
                  <c:v>30882.14999999999</c:v>
                </c:pt>
                <c:pt idx="6787">
                  <c:v>29887.49</c:v>
                </c:pt>
                <c:pt idx="6788">
                  <c:v>28257.7</c:v>
                </c:pt>
                <c:pt idx="6789">
                  <c:v>25621.98000000001</c:v>
                </c:pt>
                <c:pt idx="6790">
                  <c:v>23290.74</c:v>
                </c:pt>
                <c:pt idx="6791">
                  <c:v>21743.66</c:v>
                </c:pt>
                <c:pt idx="6792">
                  <c:v>20779.27</c:v>
                </c:pt>
                <c:pt idx="6793">
                  <c:v>20233.9</c:v>
                </c:pt>
                <c:pt idx="6794">
                  <c:v>20088.93</c:v>
                </c:pt>
                <c:pt idx="6795">
                  <c:v>20543.74000000002</c:v>
                </c:pt>
                <c:pt idx="6796">
                  <c:v>21941.64999999999</c:v>
                </c:pt>
                <c:pt idx="6797">
                  <c:v>23987.05</c:v>
                </c:pt>
                <c:pt idx="6798">
                  <c:v>25340.84</c:v>
                </c:pt>
                <c:pt idx="6799">
                  <c:v>26301.37</c:v>
                </c:pt>
                <c:pt idx="6800">
                  <c:v>27278.53</c:v>
                </c:pt>
                <c:pt idx="6801">
                  <c:v>28241.96000000001</c:v>
                </c:pt>
                <c:pt idx="6802">
                  <c:v>28949.19</c:v>
                </c:pt>
                <c:pt idx="6803">
                  <c:v>29469.0</c:v>
                </c:pt>
                <c:pt idx="6804">
                  <c:v>30212.3</c:v>
                </c:pt>
                <c:pt idx="6805">
                  <c:v>30690.45</c:v>
                </c:pt>
                <c:pt idx="6806">
                  <c:v>30931.98000000001</c:v>
                </c:pt>
                <c:pt idx="6807">
                  <c:v>30859.89</c:v>
                </c:pt>
                <c:pt idx="6808">
                  <c:v>30208.09</c:v>
                </c:pt>
                <c:pt idx="6809">
                  <c:v>30476.69</c:v>
                </c:pt>
                <c:pt idx="6810">
                  <c:v>31440.28000000001</c:v>
                </c:pt>
                <c:pt idx="6811">
                  <c:v>30375.22</c:v>
                </c:pt>
                <c:pt idx="6812">
                  <c:v>28726.36</c:v>
                </c:pt>
                <c:pt idx="6813">
                  <c:v>26044.32</c:v>
                </c:pt>
                <c:pt idx="6814">
                  <c:v>23704.95</c:v>
                </c:pt>
                <c:pt idx="6815">
                  <c:v>22610.80999999999</c:v>
                </c:pt>
                <c:pt idx="6816">
                  <c:v>21580.39</c:v>
                </c:pt>
                <c:pt idx="6817">
                  <c:v>20939.54</c:v>
                </c:pt>
                <c:pt idx="6818">
                  <c:v>20710.16</c:v>
                </c:pt>
                <c:pt idx="6819">
                  <c:v>21044.26000000001</c:v>
                </c:pt>
                <c:pt idx="6820">
                  <c:v>22339.48000000001</c:v>
                </c:pt>
                <c:pt idx="6821">
                  <c:v>24501.99</c:v>
                </c:pt>
                <c:pt idx="6822">
                  <c:v>26025.54</c:v>
                </c:pt>
                <c:pt idx="6823">
                  <c:v>27196.09</c:v>
                </c:pt>
                <c:pt idx="6824">
                  <c:v>28509.69</c:v>
                </c:pt>
                <c:pt idx="6825">
                  <c:v>29999.09</c:v>
                </c:pt>
                <c:pt idx="6826">
                  <c:v>31197.46000000001</c:v>
                </c:pt>
                <c:pt idx="6827">
                  <c:v>32239.04</c:v>
                </c:pt>
                <c:pt idx="6828">
                  <c:v>33453.17</c:v>
                </c:pt>
                <c:pt idx="6829">
                  <c:v>34065.67</c:v>
                </c:pt>
                <c:pt idx="6830">
                  <c:v>34573.05</c:v>
                </c:pt>
                <c:pt idx="6831">
                  <c:v>34466.11</c:v>
                </c:pt>
                <c:pt idx="6832">
                  <c:v>33541.03</c:v>
                </c:pt>
                <c:pt idx="6833">
                  <c:v>33397.68</c:v>
                </c:pt>
                <c:pt idx="6834">
                  <c:v>33976.36</c:v>
                </c:pt>
                <c:pt idx="6835">
                  <c:v>32562.89</c:v>
                </c:pt>
                <c:pt idx="6836">
                  <c:v>30394.28000000001</c:v>
                </c:pt>
                <c:pt idx="6837">
                  <c:v>27587.02</c:v>
                </c:pt>
                <c:pt idx="6838">
                  <c:v>24865.32999999999</c:v>
                </c:pt>
                <c:pt idx="6839">
                  <c:v>23693.03</c:v>
                </c:pt>
                <c:pt idx="6840">
                  <c:v>22381.78000000001</c:v>
                </c:pt>
                <c:pt idx="6841">
                  <c:v>21628.88</c:v>
                </c:pt>
                <c:pt idx="6842">
                  <c:v>21295.12999999999</c:v>
                </c:pt>
                <c:pt idx="6843">
                  <c:v>21598.03</c:v>
                </c:pt>
                <c:pt idx="6844">
                  <c:v>22979.96000000001</c:v>
                </c:pt>
                <c:pt idx="6845">
                  <c:v>25354.82</c:v>
                </c:pt>
                <c:pt idx="6846">
                  <c:v>26953.94000000001</c:v>
                </c:pt>
                <c:pt idx="6847">
                  <c:v>28151.62999999999</c:v>
                </c:pt>
                <c:pt idx="6848">
                  <c:v>29696.3</c:v>
                </c:pt>
                <c:pt idx="6849">
                  <c:v>31324.64999999999</c:v>
                </c:pt>
                <c:pt idx="6850">
                  <c:v>32600.69</c:v>
                </c:pt>
                <c:pt idx="6851">
                  <c:v>33764.45000000001</c:v>
                </c:pt>
                <c:pt idx="6852">
                  <c:v>35134.72</c:v>
                </c:pt>
                <c:pt idx="6853">
                  <c:v>36216.98</c:v>
                </c:pt>
                <c:pt idx="6854">
                  <c:v>36991.5</c:v>
                </c:pt>
                <c:pt idx="6855">
                  <c:v>36919.39</c:v>
                </c:pt>
                <c:pt idx="6856">
                  <c:v>35921.35000000001</c:v>
                </c:pt>
                <c:pt idx="6857">
                  <c:v>35693.94</c:v>
                </c:pt>
                <c:pt idx="6858">
                  <c:v>36013.98</c:v>
                </c:pt>
                <c:pt idx="6859">
                  <c:v>34492.65</c:v>
                </c:pt>
                <c:pt idx="6860">
                  <c:v>32060.3</c:v>
                </c:pt>
                <c:pt idx="6861">
                  <c:v>28781.68</c:v>
                </c:pt>
                <c:pt idx="6862">
                  <c:v>25848.23</c:v>
                </c:pt>
                <c:pt idx="6863">
                  <c:v>23554.32</c:v>
                </c:pt>
                <c:pt idx="6864">
                  <c:v>22321.77</c:v>
                </c:pt>
                <c:pt idx="6865">
                  <c:v>21528.66</c:v>
                </c:pt>
                <c:pt idx="6866">
                  <c:v>21183.91999999998</c:v>
                </c:pt>
                <c:pt idx="6867">
                  <c:v>21445.84</c:v>
                </c:pt>
                <c:pt idx="6868">
                  <c:v>22721.05</c:v>
                </c:pt>
                <c:pt idx="6869">
                  <c:v>24903.82</c:v>
                </c:pt>
                <c:pt idx="6870">
                  <c:v>26472.76000000001</c:v>
                </c:pt>
                <c:pt idx="6871">
                  <c:v>27466.46000000001</c:v>
                </c:pt>
                <c:pt idx="6872">
                  <c:v>28828.84</c:v>
                </c:pt>
                <c:pt idx="6873">
                  <c:v>30290.95</c:v>
                </c:pt>
                <c:pt idx="6874">
                  <c:v>31403.73</c:v>
                </c:pt>
                <c:pt idx="6875">
                  <c:v>32312.60999999999</c:v>
                </c:pt>
                <c:pt idx="6876">
                  <c:v>33455.31000000001</c:v>
                </c:pt>
                <c:pt idx="6877">
                  <c:v>34245.95000000001</c:v>
                </c:pt>
                <c:pt idx="6878">
                  <c:v>34620.43</c:v>
                </c:pt>
                <c:pt idx="6879">
                  <c:v>34444.83</c:v>
                </c:pt>
                <c:pt idx="6880">
                  <c:v>33500.45000000001</c:v>
                </c:pt>
                <c:pt idx="6881">
                  <c:v>33230.8</c:v>
                </c:pt>
                <c:pt idx="6882">
                  <c:v>33222.93</c:v>
                </c:pt>
                <c:pt idx="6883">
                  <c:v>31612.27</c:v>
                </c:pt>
                <c:pt idx="6884">
                  <c:v>29791.34</c:v>
                </c:pt>
                <c:pt idx="6885">
                  <c:v>27455.27</c:v>
                </c:pt>
                <c:pt idx="6886">
                  <c:v>25070.36</c:v>
                </c:pt>
                <c:pt idx="6887">
                  <c:v>23405.97</c:v>
                </c:pt>
                <c:pt idx="6888">
                  <c:v>22079.88</c:v>
                </c:pt>
                <c:pt idx="6889">
                  <c:v>21233.12999999999</c:v>
                </c:pt>
                <c:pt idx="6890">
                  <c:v>20724.34</c:v>
                </c:pt>
                <c:pt idx="6891">
                  <c:v>20677.25</c:v>
                </c:pt>
                <c:pt idx="6892">
                  <c:v>21044.94000000001</c:v>
                </c:pt>
                <c:pt idx="6893">
                  <c:v>21527.53</c:v>
                </c:pt>
                <c:pt idx="6894">
                  <c:v>22061.67</c:v>
                </c:pt>
                <c:pt idx="6895">
                  <c:v>23615.27</c:v>
                </c:pt>
                <c:pt idx="6896">
                  <c:v>24960.57</c:v>
                </c:pt>
                <c:pt idx="6897">
                  <c:v>26087.60999999999</c:v>
                </c:pt>
                <c:pt idx="6898">
                  <c:v>26990.54</c:v>
                </c:pt>
                <c:pt idx="6899">
                  <c:v>27586.64999999999</c:v>
                </c:pt>
                <c:pt idx="6900">
                  <c:v>28120.12999999999</c:v>
                </c:pt>
                <c:pt idx="6901">
                  <c:v>28717.9</c:v>
                </c:pt>
                <c:pt idx="6902">
                  <c:v>29238.69</c:v>
                </c:pt>
                <c:pt idx="6903">
                  <c:v>29461.47</c:v>
                </c:pt>
                <c:pt idx="6904">
                  <c:v>29195.7</c:v>
                </c:pt>
                <c:pt idx="6905">
                  <c:v>29710.6</c:v>
                </c:pt>
                <c:pt idx="6906">
                  <c:v>30004.3</c:v>
                </c:pt>
                <c:pt idx="6907">
                  <c:v>28619.16</c:v>
                </c:pt>
                <c:pt idx="6908">
                  <c:v>27082.56</c:v>
                </c:pt>
                <c:pt idx="6909">
                  <c:v>25033.64</c:v>
                </c:pt>
                <c:pt idx="6910">
                  <c:v>23295.72</c:v>
                </c:pt>
                <c:pt idx="6911">
                  <c:v>21969.14999999999</c:v>
                </c:pt>
                <c:pt idx="6912">
                  <c:v>20876.21</c:v>
                </c:pt>
                <c:pt idx="6913">
                  <c:v>20159.16</c:v>
                </c:pt>
                <c:pt idx="6914">
                  <c:v>19741.3</c:v>
                </c:pt>
                <c:pt idx="6915">
                  <c:v>19650.2</c:v>
                </c:pt>
                <c:pt idx="6916">
                  <c:v>19892.34999999998</c:v>
                </c:pt>
                <c:pt idx="6917">
                  <c:v>20421.75999999998</c:v>
                </c:pt>
                <c:pt idx="6918">
                  <c:v>20469.56</c:v>
                </c:pt>
                <c:pt idx="6919">
                  <c:v>21365.89</c:v>
                </c:pt>
                <c:pt idx="6920">
                  <c:v>22520.52</c:v>
                </c:pt>
                <c:pt idx="6921">
                  <c:v>23546.82</c:v>
                </c:pt>
                <c:pt idx="6922">
                  <c:v>24400.76000000001</c:v>
                </c:pt>
                <c:pt idx="6923">
                  <c:v>25027.22</c:v>
                </c:pt>
                <c:pt idx="6924">
                  <c:v>25603.84</c:v>
                </c:pt>
                <c:pt idx="6925">
                  <c:v>26230.14</c:v>
                </c:pt>
                <c:pt idx="6926">
                  <c:v>26734.86</c:v>
                </c:pt>
                <c:pt idx="6927">
                  <c:v>27042.45</c:v>
                </c:pt>
                <c:pt idx="6928">
                  <c:v>27161.5</c:v>
                </c:pt>
                <c:pt idx="6929">
                  <c:v>28207.18</c:v>
                </c:pt>
                <c:pt idx="6930">
                  <c:v>28888.28000000001</c:v>
                </c:pt>
                <c:pt idx="6931">
                  <c:v>27976.94000000001</c:v>
                </c:pt>
                <c:pt idx="6932">
                  <c:v>26474.66</c:v>
                </c:pt>
                <c:pt idx="6933">
                  <c:v>24229.60999999999</c:v>
                </c:pt>
                <c:pt idx="6934">
                  <c:v>22275.23</c:v>
                </c:pt>
                <c:pt idx="6935">
                  <c:v>20976.09</c:v>
                </c:pt>
                <c:pt idx="6936">
                  <c:v>20097.06</c:v>
                </c:pt>
                <c:pt idx="6937">
                  <c:v>19614.34</c:v>
                </c:pt>
                <c:pt idx="6938">
                  <c:v>19520.84999999998</c:v>
                </c:pt>
                <c:pt idx="6939">
                  <c:v>19990.37</c:v>
                </c:pt>
                <c:pt idx="6940">
                  <c:v>21440.2</c:v>
                </c:pt>
                <c:pt idx="6941">
                  <c:v>23756.46000000001</c:v>
                </c:pt>
                <c:pt idx="6942">
                  <c:v>25244.91</c:v>
                </c:pt>
                <c:pt idx="6943">
                  <c:v>26355.14999999999</c:v>
                </c:pt>
                <c:pt idx="6944">
                  <c:v>27596.23</c:v>
                </c:pt>
                <c:pt idx="6945">
                  <c:v>29013.45</c:v>
                </c:pt>
                <c:pt idx="6946">
                  <c:v>29867.08</c:v>
                </c:pt>
                <c:pt idx="6947">
                  <c:v>30666.43</c:v>
                </c:pt>
                <c:pt idx="6948">
                  <c:v>31635.87</c:v>
                </c:pt>
                <c:pt idx="6949">
                  <c:v>32347.49</c:v>
                </c:pt>
                <c:pt idx="6950">
                  <c:v>32744.8</c:v>
                </c:pt>
                <c:pt idx="6951">
                  <c:v>32716.56</c:v>
                </c:pt>
                <c:pt idx="6952">
                  <c:v>32024.85</c:v>
                </c:pt>
                <c:pt idx="6953">
                  <c:v>32329.3</c:v>
                </c:pt>
                <c:pt idx="6954">
                  <c:v>32589.69</c:v>
                </c:pt>
                <c:pt idx="6955">
                  <c:v>31233.34</c:v>
                </c:pt>
                <c:pt idx="6956">
                  <c:v>29136.95</c:v>
                </c:pt>
                <c:pt idx="6957">
                  <c:v>26336.7</c:v>
                </c:pt>
                <c:pt idx="6958">
                  <c:v>23935.48000000001</c:v>
                </c:pt>
                <c:pt idx="6959">
                  <c:v>22302.32999999999</c:v>
                </c:pt>
                <c:pt idx="6960">
                  <c:v>21231.9</c:v>
                </c:pt>
                <c:pt idx="6961">
                  <c:v>20568.3</c:v>
                </c:pt>
                <c:pt idx="6962">
                  <c:v>20323.66999999998</c:v>
                </c:pt>
                <c:pt idx="6963">
                  <c:v>20683.2</c:v>
                </c:pt>
                <c:pt idx="6964">
                  <c:v>21900.93</c:v>
                </c:pt>
                <c:pt idx="6965">
                  <c:v>24210.49</c:v>
                </c:pt>
                <c:pt idx="6966">
                  <c:v>25731.77</c:v>
                </c:pt>
                <c:pt idx="6967">
                  <c:v>26650.28000000001</c:v>
                </c:pt>
                <c:pt idx="6968">
                  <c:v>27733.22</c:v>
                </c:pt>
                <c:pt idx="6969">
                  <c:v>28933.88</c:v>
                </c:pt>
                <c:pt idx="6970">
                  <c:v>29828.3</c:v>
                </c:pt>
                <c:pt idx="6971">
                  <c:v>30582.07</c:v>
                </c:pt>
                <c:pt idx="6972">
                  <c:v>31516.19</c:v>
                </c:pt>
                <c:pt idx="6973">
                  <c:v>32156.74</c:v>
                </c:pt>
                <c:pt idx="6974">
                  <c:v>32423.21</c:v>
                </c:pt>
                <c:pt idx="6975">
                  <c:v>32305.29</c:v>
                </c:pt>
                <c:pt idx="6976">
                  <c:v>31560.82999999999</c:v>
                </c:pt>
                <c:pt idx="6977">
                  <c:v>31894.60999999999</c:v>
                </c:pt>
                <c:pt idx="6978">
                  <c:v>32173.01</c:v>
                </c:pt>
                <c:pt idx="6979">
                  <c:v>30893.59</c:v>
                </c:pt>
                <c:pt idx="6980">
                  <c:v>28912.77</c:v>
                </c:pt>
                <c:pt idx="6981">
                  <c:v>26201.62</c:v>
                </c:pt>
                <c:pt idx="6982">
                  <c:v>23870.76000000001</c:v>
                </c:pt>
                <c:pt idx="6983">
                  <c:v>21840.64999999999</c:v>
                </c:pt>
                <c:pt idx="6984">
                  <c:v>20785.71</c:v>
                </c:pt>
                <c:pt idx="6985">
                  <c:v>20147.46000000001</c:v>
                </c:pt>
                <c:pt idx="6986">
                  <c:v>19918.80999999999</c:v>
                </c:pt>
                <c:pt idx="6987">
                  <c:v>20281.75999999998</c:v>
                </c:pt>
                <c:pt idx="6988">
                  <c:v>21667.96000000001</c:v>
                </c:pt>
                <c:pt idx="6989">
                  <c:v>24290.55</c:v>
                </c:pt>
                <c:pt idx="6990">
                  <c:v>25721.94000000001</c:v>
                </c:pt>
                <c:pt idx="6991">
                  <c:v>26225.62</c:v>
                </c:pt>
                <c:pt idx="6992">
                  <c:v>27123.57</c:v>
                </c:pt>
                <c:pt idx="6993">
                  <c:v>28046.58</c:v>
                </c:pt>
                <c:pt idx="6994">
                  <c:v>28716.07</c:v>
                </c:pt>
                <c:pt idx="6995">
                  <c:v>29123.98000000001</c:v>
                </c:pt>
                <c:pt idx="6996">
                  <c:v>29807.3</c:v>
                </c:pt>
                <c:pt idx="6997">
                  <c:v>30261.91</c:v>
                </c:pt>
                <c:pt idx="6998">
                  <c:v>30342.80999999999</c:v>
                </c:pt>
                <c:pt idx="6999">
                  <c:v>30135.14999999999</c:v>
                </c:pt>
                <c:pt idx="7000">
                  <c:v>29409.27</c:v>
                </c:pt>
                <c:pt idx="7001">
                  <c:v>29940.17</c:v>
                </c:pt>
                <c:pt idx="7002">
                  <c:v>30545.05</c:v>
                </c:pt>
                <c:pt idx="7003">
                  <c:v>29385.35</c:v>
                </c:pt>
                <c:pt idx="7004">
                  <c:v>27527.94000000001</c:v>
                </c:pt>
                <c:pt idx="7005">
                  <c:v>24960.23</c:v>
                </c:pt>
                <c:pt idx="7006">
                  <c:v>22694.8</c:v>
                </c:pt>
                <c:pt idx="7007">
                  <c:v>21506.23</c:v>
                </c:pt>
                <c:pt idx="7008">
                  <c:v>20522.99000000002</c:v>
                </c:pt>
                <c:pt idx="7009">
                  <c:v>19974.96000000001</c:v>
                </c:pt>
                <c:pt idx="7010">
                  <c:v>19752.28000000001</c:v>
                </c:pt>
                <c:pt idx="7011">
                  <c:v>20138.32999999999</c:v>
                </c:pt>
                <c:pt idx="7012">
                  <c:v>21568.76000000001</c:v>
                </c:pt>
                <c:pt idx="7013">
                  <c:v>24302.14999999999</c:v>
                </c:pt>
                <c:pt idx="7014">
                  <c:v>25892.0</c:v>
                </c:pt>
                <c:pt idx="7015">
                  <c:v>26463.54</c:v>
                </c:pt>
                <c:pt idx="7016">
                  <c:v>27234.86</c:v>
                </c:pt>
                <c:pt idx="7017">
                  <c:v>27953.87</c:v>
                </c:pt>
                <c:pt idx="7018">
                  <c:v>28484.59</c:v>
                </c:pt>
                <c:pt idx="7019">
                  <c:v>28826.38</c:v>
                </c:pt>
                <c:pt idx="7020">
                  <c:v>29370.36</c:v>
                </c:pt>
                <c:pt idx="7021">
                  <c:v>29671.23</c:v>
                </c:pt>
                <c:pt idx="7022">
                  <c:v>29672.7</c:v>
                </c:pt>
                <c:pt idx="7023">
                  <c:v>29284.22</c:v>
                </c:pt>
                <c:pt idx="7024">
                  <c:v>28759.01</c:v>
                </c:pt>
                <c:pt idx="7025">
                  <c:v>29637.87</c:v>
                </c:pt>
                <c:pt idx="7026">
                  <c:v>30244.68</c:v>
                </c:pt>
                <c:pt idx="7027">
                  <c:v>29145.96000000001</c:v>
                </c:pt>
                <c:pt idx="7028">
                  <c:v>27423.43</c:v>
                </c:pt>
                <c:pt idx="7029">
                  <c:v>25040.63999999985</c:v>
                </c:pt>
                <c:pt idx="7030">
                  <c:v>22822.01</c:v>
                </c:pt>
                <c:pt idx="7031">
                  <c:v>21114.56</c:v>
                </c:pt>
                <c:pt idx="7032">
                  <c:v>20166.79</c:v>
                </c:pt>
                <c:pt idx="7033">
                  <c:v>19642.21</c:v>
                </c:pt>
                <c:pt idx="7034">
                  <c:v>19466.84</c:v>
                </c:pt>
                <c:pt idx="7035">
                  <c:v>19815.41999999998</c:v>
                </c:pt>
                <c:pt idx="7036">
                  <c:v>21162.49</c:v>
                </c:pt>
                <c:pt idx="7037">
                  <c:v>23751.11999999985</c:v>
                </c:pt>
                <c:pt idx="7038">
                  <c:v>25312.19</c:v>
                </c:pt>
                <c:pt idx="7039">
                  <c:v>26023.11999999985</c:v>
                </c:pt>
                <c:pt idx="7040">
                  <c:v>26836.05</c:v>
                </c:pt>
                <c:pt idx="7041">
                  <c:v>27602.87</c:v>
                </c:pt>
                <c:pt idx="7042">
                  <c:v>28043.24</c:v>
                </c:pt>
                <c:pt idx="7043">
                  <c:v>28252.23</c:v>
                </c:pt>
                <c:pt idx="7044">
                  <c:v>28677.62</c:v>
                </c:pt>
                <c:pt idx="7045">
                  <c:v>28781.67</c:v>
                </c:pt>
                <c:pt idx="7046">
                  <c:v>28720.79</c:v>
                </c:pt>
                <c:pt idx="7047">
                  <c:v>28417.77</c:v>
                </c:pt>
                <c:pt idx="7048">
                  <c:v>27881.62999999999</c:v>
                </c:pt>
                <c:pt idx="7049">
                  <c:v>28790.87</c:v>
                </c:pt>
                <c:pt idx="7050">
                  <c:v>29215.36</c:v>
                </c:pt>
                <c:pt idx="7051">
                  <c:v>28303.89</c:v>
                </c:pt>
                <c:pt idx="7052">
                  <c:v>26886.17</c:v>
                </c:pt>
                <c:pt idx="7053">
                  <c:v>24802.1</c:v>
                </c:pt>
                <c:pt idx="7054">
                  <c:v>22754.57</c:v>
                </c:pt>
                <c:pt idx="7055">
                  <c:v>21139.45</c:v>
                </c:pt>
                <c:pt idx="7056">
                  <c:v>20125.96000000001</c:v>
                </c:pt>
                <c:pt idx="7057">
                  <c:v>19507.09999999998</c:v>
                </c:pt>
                <c:pt idx="7058">
                  <c:v>19174.18999999999</c:v>
                </c:pt>
                <c:pt idx="7059">
                  <c:v>19155.14999999999</c:v>
                </c:pt>
                <c:pt idx="7060">
                  <c:v>19591.98000000001</c:v>
                </c:pt>
                <c:pt idx="7061">
                  <c:v>20499.59</c:v>
                </c:pt>
                <c:pt idx="7062">
                  <c:v>21112.9</c:v>
                </c:pt>
                <c:pt idx="7063">
                  <c:v>22315.34</c:v>
                </c:pt>
                <c:pt idx="7064">
                  <c:v>23425.30999999999</c:v>
                </c:pt>
                <c:pt idx="7065">
                  <c:v>24287.74</c:v>
                </c:pt>
                <c:pt idx="7066">
                  <c:v>24891.71</c:v>
                </c:pt>
                <c:pt idx="7067">
                  <c:v>25306.46000000001</c:v>
                </c:pt>
                <c:pt idx="7068">
                  <c:v>25728.26000000001</c:v>
                </c:pt>
                <c:pt idx="7069">
                  <c:v>26114.87</c:v>
                </c:pt>
                <c:pt idx="7070">
                  <c:v>26514.2</c:v>
                </c:pt>
                <c:pt idx="7071">
                  <c:v>26783.57</c:v>
                </c:pt>
                <c:pt idx="7072">
                  <c:v>26865.14</c:v>
                </c:pt>
                <c:pt idx="7073">
                  <c:v>28100.66</c:v>
                </c:pt>
                <c:pt idx="7074">
                  <c:v>28489.96000000001</c:v>
                </c:pt>
                <c:pt idx="7075">
                  <c:v>27458.67</c:v>
                </c:pt>
                <c:pt idx="7076">
                  <c:v>26148.14999999999</c:v>
                </c:pt>
                <c:pt idx="7077">
                  <c:v>24303.99</c:v>
                </c:pt>
                <c:pt idx="7078">
                  <c:v>22348.44000000001</c:v>
                </c:pt>
                <c:pt idx="7079">
                  <c:v>21199.21</c:v>
                </c:pt>
                <c:pt idx="7080">
                  <c:v>20061.72</c:v>
                </c:pt>
                <c:pt idx="7081">
                  <c:v>19486.52</c:v>
                </c:pt>
                <c:pt idx="7082">
                  <c:v>19162.72</c:v>
                </c:pt>
                <c:pt idx="7083">
                  <c:v>19075.05</c:v>
                </c:pt>
                <c:pt idx="7084">
                  <c:v>19338.54</c:v>
                </c:pt>
                <c:pt idx="7085">
                  <c:v>20010.60999999999</c:v>
                </c:pt>
                <c:pt idx="7086">
                  <c:v>20218.8</c:v>
                </c:pt>
                <c:pt idx="7087">
                  <c:v>21000.26000000001</c:v>
                </c:pt>
                <c:pt idx="7088">
                  <c:v>22071.14</c:v>
                </c:pt>
                <c:pt idx="7089">
                  <c:v>23049.5</c:v>
                </c:pt>
                <c:pt idx="7090">
                  <c:v>23849.04</c:v>
                </c:pt>
                <c:pt idx="7091">
                  <c:v>24390.14999999999</c:v>
                </c:pt>
                <c:pt idx="7092">
                  <c:v>24885.99</c:v>
                </c:pt>
                <c:pt idx="7093">
                  <c:v>25456.10999999999</c:v>
                </c:pt>
                <c:pt idx="7094">
                  <c:v>26013.46000000001</c:v>
                </c:pt>
                <c:pt idx="7095">
                  <c:v>26458.4</c:v>
                </c:pt>
                <c:pt idx="7096">
                  <c:v>26970.74</c:v>
                </c:pt>
                <c:pt idx="7097">
                  <c:v>28769.26000000001</c:v>
                </c:pt>
                <c:pt idx="7098">
                  <c:v>29294.74</c:v>
                </c:pt>
                <c:pt idx="7099">
                  <c:v>28281.04</c:v>
                </c:pt>
                <c:pt idx="7100">
                  <c:v>26611.29</c:v>
                </c:pt>
                <c:pt idx="7101">
                  <c:v>24306.96000000001</c:v>
                </c:pt>
                <c:pt idx="7102">
                  <c:v>22312.32999999999</c:v>
                </c:pt>
                <c:pt idx="7103">
                  <c:v>20197.22</c:v>
                </c:pt>
                <c:pt idx="7104">
                  <c:v>19406.25999999998</c:v>
                </c:pt>
                <c:pt idx="7105">
                  <c:v>19005.54</c:v>
                </c:pt>
                <c:pt idx="7106">
                  <c:v>18937.43</c:v>
                </c:pt>
                <c:pt idx="7107">
                  <c:v>19424.9</c:v>
                </c:pt>
                <c:pt idx="7108">
                  <c:v>20928.91</c:v>
                </c:pt>
                <c:pt idx="7109">
                  <c:v>23666.76000000001</c:v>
                </c:pt>
                <c:pt idx="7110">
                  <c:v>25463.98000000001</c:v>
                </c:pt>
                <c:pt idx="7111">
                  <c:v>26279.73</c:v>
                </c:pt>
                <c:pt idx="7112">
                  <c:v>27227.1</c:v>
                </c:pt>
                <c:pt idx="7113">
                  <c:v>28147.32</c:v>
                </c:pt>
                <c:pt idx="7114">
                  <c:v>28772.22</c:v>
                </c:pt>
                <c:pt idx="7115">
                  <c:v>29143.42000000001</c:v>
                </c:pt>
                <c:pt idx="7116">
                  <c:v>29713.39</c:v>
                </c:pt>
                <c:pt idx="7117">
                  <c:v>30013.23</c:v>
                </c:pt>
                <c:pt idx="7118">
                  <c:v>30014.97</c:v>
                </c:pt>
                <c:pt idx="7119">
                  <c:v>29753.19</c:v>
                </c:pt>
                <c:pt idx="7120">
                  <c:v>29413.35</c:v>
                </c:pt>
                <c:pt idx="7121">
                  <c:v>30732.89</c:v>
                </c:pt>
                <c:pt idx="7122">
                  <c:v>31060.94000000001</c:v>
                </c:pt>
                <c:pt idx="7123">
                  <c:v>29930.04</c:v>
                </c:pt>
                <c:pt idx="7124">
                  <c:v>28026.48000000001</c:v>
                </c:pt>
                <c:pt idx="7125">
                  <c:v>25461.24</c:v>
                </c:pt>
                <c:pt idx="7126">
                  <c:v>23325.27</c:v>
                </c:pt>
                <c:pt idx="7127">
                  <c:v>21736.82999999999</c:v>
                </c:pt>
                <c:pt idx="7128">
                  <c:v>20831.41</c:v>
                </c:pt>
                <c:pt idx="7129">
                  <c:v>20265.41999999998</c:v>
                </c:pt>
                <c:pt idx="7130">
                  <c:v>20097.25999999998</c:v>
                </c:pt>
                <c:pt idx="7131">
                  <c:v>20498.82</c:v>
                </c:pt>
                <c:pt idx="7132">
                  <c:v>21737.56</c:v>
                </c:pt>
                <c:pt idx="7133">
                  <c:v>24084.5</c:v>
                </c:pt>
                <c:pt idx="7134">
                  <c:v>25703.25</c:v>
                </c:pt>
                <c:pt idx="7135">
                  <c:v>26433.19</c:v>
                </c:pt>
                <c:pt idx="7136">
                  <c:v>27135.5</c:v>
                </c:pt>
                <c:pt idx="7137">
                  <c:v>27780.07</c:v>
                </c:pt>
                <c:pt idx="7138">
                  <c:v>28161.96000000001</c:v>
                </c:pt>
                <c:pt idx="7139">
                  <c:v>28264.37</c:v>
                </c:pt>
                <c:pt idx="7140">
                  <c:v>28495.59999999998</c:v>
                </c:pt>
                <c:pt idx="7141">
                  <c:v>28454.9</c:v>
                </c:pt>
                <c:pt idx="7142">
                  <c:v>28208.62999999999</c:v>
                </c:pt>
                <c:pt idx="7143">
                  <c:v>27901.82999999999</c:v>
                </c:pt>
                <c:pt idx="7144">
                  <c:v>27737.38</c:v>
                </c:pt>
                <c:pt idx="7145">
                  <c:v>29378.95</c:v>
                </c:pt>
                <c:pt idx="7146">
                  <c:v>29869.59</c:v>
                </c:pt>
                <c:pt idx="7147">
                  <c:v>28941.22</c:v>
                </c:pt>
                <c:pt idx="7148">
                  <c:v>27303.08</c:v>
                </c:pt>
                <c:pt idx="7149">
                  <c:v>24987.64</c:v>
                </c:pt>
                <c:pt idx="7150">
                  <c:v>22959.37</c:v>
                </c:pt>
                <c:pt idx="7151">
                  <c:v>20747.86</c:v>
                </c:pt>
                <c:pt idx="7152">
                  <c:v>19942.84999999998</c:v>
                </c:pt>
                <c:pt idx="7153">
                  <c:v>19421.03</c:v>
                </c:pt>
                <c:pt idx="7154">
                  <c:v>19319.5</c:v>
                </c:pt>
                <c:pt idx="7155">
                  <c:v>19704.07</c:v>
                </c:pt>
                <c:pt idx="7156">
                  <c:v>21175.1</c:v>
                </c:pt>
                <c:pt idx="7157">
                  <c:v>23918.9</c:v>
                </c:pt>
                <c:pt idx="7158">
                  <c:v>25562.17</c:v>
                </c:pt>
                <c:pt idx="7159">
                  <c:v>25801.99</c:v>
                </c:pt>
                <c:pt idx="7160">
                  <c:v>26337.05</c:v>
                </c:pt>
                <c:pt idx="7161">
                  <c:v>26815.4</c:v>
                </c:pt>
                <c:pt idx="7162">
                  <c:v>27133.45</c:v>
                </c:pt>
                <c:pt idx="7163">
                  <c:v>27208.21</c:v>
                </c:pt>
                <c:pt idx="7164">
                  <c:v>27481.42000000001</c:v>
                </c:pt>
                <c:pt idx="7165">
                  <c:v>27424.88</c:v>
                </c:pt>
                <c:pt idx="7166">
                  <c:v>27173.02</c:v>
                </c:pt>
                <c:pt idx="7167">
                  <c:v>26846.64999999999</c:v>
                </c:pt>
                <c:pt idx="7168">
                  <c:v>26739.85</c:v>
                </c:pt>
                <c:pt idx="7169">
                  <c:v>28277.57</c:v>
                </c:pt>
                <c:pt idx="7170">
                  <c:v>28849.62999999999</c:v>
                </c:pt>
                <c:pt idx="7171">
                  <c:v>28051.30999999999</c:v>
                </c:pt>
                <c:pt idx="7172">
                  <c:v>26422.5</c:v>
                </c:pt>
                <c:pt idx="7173">
                  <c:v>24124.14999999999</c:v>
                </c:pt>
                <c:pt idx="7174">
                  <c:v>22056.91</c:v>
                </c:pt>
                <c:pt idx="7175">
                  <c:v>21225.57</c:v>
                </c:pt>
                <c:pt idx="7176">
                  <c:v>20291.73</c:v>
                </c:pt>
                <c:pt idx="7177">
                  <c:v>19746.14</c:v>
                </c:pt>
                <c:pt idx="7178">
                  <c:v>19613.89</c:v>
                </c:pt>
                <c:pt idx="7179">
                  <c:v>20045.58000000002</c:v>
                </c:pt>
                <c:pt idx="7180">
                  <c:v>21430.43</c:v>
                </c:pt>
                <c:pt idx="7181">
                  <c:v>24014.82999999999</c:v>
                </c:pt>
                <c:pt idx="7182">
                  <c:v>25827.59</c:v>
                </c:pt>
                <c:pt idx="7183">
                  <c:v>26056.72</c:v>
                </c:pt>
                <c:pt idx="7184">
                  <c:v>26453.87</c:v>
                </c:pt>
                <c:pt idx="7185">
                  <c:v>26989.93</c:v>
                </c:pt>
                <c:pt idx="7186">
                  <c:v>27346.89</c:v>
                </c:pt>
                <c:pt idx="7187">
                  <c:v>27485.36</c:v>
                </c:pt>
                <c:pt idx="7188">
                  <c:v>27808.2</c:v>
                </c:pt>
                <c:pt idx="7189">
                  <c:v>27800.39</c:v>
                </c:pt>
                <c:pt idx="7190">
                  <c:v>27655.34</c:v>
                </c:pt>
                <c:pt idx="7191">
                  <c:v>27342.25</c:v>
                </c:pt>
                <c:pt idx="7192">
                  <c:v>27301.88</c:v>
                </c:pt>
                <c:pt idx="7193">
                  <c:v>29112.43</c:v>
                </c:pt>
                <c:pt idx="7194">
                  <c:v>29846.67</c:v>
                </c:pt>
                <c:pt idx="7195">
                  <c:v>28950.74</c:v>
                </c:pt>
                <c:pt idx="7196">
                  <c:v>27165.62999999999</c:v>
                </c:pt>
                <c:pt idx="7197">
                  <c:v>24839.53</c:v>
                </c:pt>
                <c:pt idx="7198">
                  <c:v>22667.25</c:v>
                </c:pt>
                <c:pt idx="7199">
                  <c:v>21220.93</c:v>
                </c:pt>
                <c:pt idx="7200">
                  <c:v>20220.18999999999</c:v>
                </c:pt>
                <c:pt idx="7201">
                  <c:v>19651.84</c:v>
                </c:pt>
                <c:pt idx="7202">
                  <c:v>19382.64999999999</c:v>
                </c:pt>
                <c:pt idx="7203">
                  <c:v>19802.53</c:v>
                </c:pt>
                <c:pt idx="7204">
                  <c:v>21272.6</c:v>
                </c:pt>
                <c:pt idx="7205">
                  <c:v>24066.75</c:v>
                </c:pt>
                <c:pt idx="7206">
                  <c:v>25470.55</c:v>
                </c:pt>
                <c:pt idx="7207">
                  <c:v>25625.91</c:v>
                </c:pt>
                <c:pt idx="7208">
                  <c:v>26277.2</c:v>
                </c:pt>
                <c:pt idx="7209">
                  <c:v>26997.14</c:v>
                </c:pt>
                <c:pt idx="7210">
                  <c:v>27303.23</c:v>
                </c:pt>
                <c:pt idx="7211">
                  <c:v>27413.9</c:v>
                </c:pt>
                <c:pt idx="7212">
                  <c:v>27700.63999999985</c:v>
                </c:pt>
                <c:pt idx="7213">
                  <c:v>27761.01</c:v>
                </c:pt>
                <c:pt idx="7214">
                  <c:v>27659.82</c:v>
                </c:pt>
                <c:pt idx="7215">
                  <c:v>27328.85</c:v>
                </c:pt>
                <c:pt idx="7216">
                  <c:v>26993.87</c:v>
                </c:pt>
                <c:pt idx="7217">
                  <c:v>28857.93</c:v>
                </c:pt>
                <c:pt idx="7218">
                  <c:v>29180.92000000001</c:v>
                </c:pt>
                <c:pt idx="7219">
                  <c:v>28523.0</c:v>
                </c:pt>
                <c:pt idx="7220">
                  <c:v>27116.73</c:v>
                </c:pt>
                <c:pt idx="7221">
                  <c:v>25042.84</c:v>
                </c:pt>
                <c:pt idx="7222">
                  <c:v>22906.74</c:v>
                </c:pt>
                <c:pt idx="7223">
                  <c:v>20845.10999999999</c:v>
                </c:pt>
                <c:pt idx="7224">
                  <c:v>19924.87</c:v>
                </c:pt>
                <c:pt idx="7225">
                  <c:v>19333.08000000002</c:v>
                </c:pt>
                <c:pt idx="7226">
                  <c:v>19052.59</c:v>
                </c:pt>
                <c:pt idx="7227">
                  <c:v>19071.74000000002</c:v>
                </c:pt>
                <c:pt idx="7228">
                  <c:v>19591.75999999998</c:v>
                </c:pt>
                <c:pt idx="7229">
                  <c:v>20614.00999999998</c:v>
                </c:pt>
                <c:pt idx="7230">
                  <c:v>21050.34</c:v>
                </c:pt>
                <c:pt idx="7231">
                  <c:v>21911.82</c:v>
                </c:pt>
                <c:pt idx="7232">
                  <c:v>22796.51</c:v>
                </c:pt>
                <c:pt idx="7233">
                  <c:v>23451.23</c:v>
                </c:pt>
                <c:pt idx="7234">
                  <c:v>23839.78000000001</c:v>
                </c:pt>
                <c:pt idx="7235">
                  <c:v>23993.68</c:v>
                </c:pt>
                <c:pt idx="7236">
                  <c:v>24100.64999999999</c:v>
                </c:pt>
                <c:pt idx="7237">
                  <c:v>24281.07</c:v>
                </c:pt>
                <c:pt idx="7238">
                  <c:v>24514.76000000001</c:v>
                </c:pt>
                <c:pt idx="7239">
                  <c:v>24696.48000000001</c:v>
                </c:pt>
                <c:pt idx="7240">
                  <c:v>24979.32</c:v>
                </c:pt>
                <c:pt idx="7241">
                  <c:v>26740.58</c:v>
                </c:pt>
                <c:pt idx="7242">
                  <c:v>26811.41</c:v>
                </c:pt>
                <c:pt idx="7243">
                  <c:v>26098.92000000001</c:v>
                </c:pt>
                <c:pt idx="7244">
                  <c:v>24960.01</c:v>
                </c:pt>
                <c:pt idx="7245">
                  <c:v>23541.55</c:v>
                </c:pt>
                <c:pt idx="7246">
                  <c:v>21755.43</c:v>
                </c:pt>
                <c:pt idx="7247">
                  <c:v>20768.25999999998</c:v>
                </c:pt>
                <c:pt idx="7248">
                  <c:v>19701.57</c:v>
                </c:pt>
                <c:pt idx="7249">
                  <c:v>19053.80999999999</c:v>
                </c:pt>
                <c:pt idx="7250">
                  <c:v>18729.38</c:v>
                </c:pt>
                <c:pt idx="7251">
                  <c:v>18624.46000000001</c:v>
                </c:pt>
                <c:pt idx="7252">
                  <c:v>18937.47</c:v>
                </c:pt>
                <c:pt idx="7253">
                  <c:v>19557.4</c:v>
                </c:pt>
                <c:pt idx="7254">
                  <c:v>19764.74000000002</c:v>
                </c:pt>
                <c:pt idx="7255">
                  <c:v>20575.64999999999</c:v>
                </c:pt>
                <c:pt idx="7256">
                  <c:v>21514.18</c:v>
                </c:pt>
                <c:pt idx="7257">
                  <c:v>22317.11999999985</c:v>
                </c:pt>
                <c:pt idx="7258">
                  <c:v>22953.12999999999</c:v>
                </c:pt>
                <c:pt idx="7259">
                  <c:v>23365.42000000001</c:v>
                </c:pt>
                <c:pt idx="7260">
                  <c:v>23773.38</c:v>
                </c:pt>
                <c:pt idx="7261">
                  <c:v>24064.32999999999</c:v>
                </c:pt>
                <c:pt idx="7262">
                  <c:v>24555.1</c:v>
                </c:pt>
                <c:pt idx="7263">
                  <c:v>24962.51</c:v>
                </c:pt>
                <c:pt idx="7264">
                  <c:v>25425.59999999998</c:v>
                </c:pt>
                <c:pt idx="7265">
                  <c:v>27861.66</c:v>
                </c:pt>
                <c:pt idx="7266">
                  <c:v>28375.26000000001</c:v>
                </c:pt>
                <c:pt idx="7267">
                  <c:v>27516.22</c:v>
                </c:pt>
                <c:pt idx="7268">
                  <c:v>25986.62999999999</c:v>
                </c:pt>
                <c:pt idx="7269">
                  <c:v>23922.09</c:v>
                </c:pt>
                <c:pt idx="7270">
                  <c:v>21857.42000000001</c:v>
                </c:pt>
                <c:pt idx="7271">
                  <c:v>20104.84999999998</c:v>
                </c:pt>
                <c:pt idx="7272">
                  <c:v>19299.41999999998</c:v>
                </c:pt>
                <c:pt idx="7273">
                  <c:v>18895.41</c:v>
                </c:pt>
                <c:pt idx="7274">
                  <c:v>18823.45</c:v>
                </c:pt>
                <c:pt idx="7275">
                  <c:v>19337.46000000001</c:v>
                </c:pt>
                <c:pt idx="7276">
                  <c:v>20802.53</c:v>
                </c:pt>
                <c:pt idx="7277">
                  <c:v>23561.03</c:v>
                </c:pt>
                <c:pt idx="7278">
                  <c:v>25042.79</c:v>
                </c:pt>
                <c:pt idx="7279">
                  <c:v>25628.80999999999</c:v>
                </c:pt>
                <c:pt idx="7280">
                  <c:v>26406.84</c:v>
                </c:pt>
                <c:pt idx="7281">
                  <c:v>27266.3</c:v>
                </c:pt>
                <c:pt idx="7282">
                  <c:v>27780.72</c:v>
                </c:pt>
                <c:pt idx="7283">
                  <c:v>28094.74</c:v>
                </c:pt>
                <c:pt idx="7284">
                  <c:v>28673.89</c:v>
                </c:pt>
                <c:pt idx="7285">
                  <c:v>28815.37</c:v>
                </c:pt>
                <c:pt idx="7286">
                  <c:v>28781.1</c:v>
                </c:pt>
                <c:pt idx="7287">
                  <c:v>28538.86</c:v>
                </c:pt>
                <c:pt idx="7288">
                  <c:v>28290.02</c:v>
                </c:pt>
                <c:pt idx="7289">
                  <c:v>30033.11999999985</c:v>
                </c:pt>
                <c:pt idx="7290">
                  <c:v>30251.43</c:v>
                </c:pt>
                <c:pt idx="7291">
                  <c:v>29277.05</c:v>
                </c:pt>
                <c:pt idx="7292">
                  <c:v>27529.01</c:v>
                </c:pt>
                <c:pt idx="7293">
                  <c:v>25174.32999999999</c:v>
                </c:pt>
                <c:pt idx="7294">
                  <c:v>22979.43</c:v>
                </c:pt>
                <c:pt idx="7295">
                  <c:v>21361.75999999998</c:v>
                </c:pt>
                <c:pt idx="7296">
                  <c:v>20438.84999999998</c:v>
                </c:pt>
                <c:pt idx="7297">
                  <c:v>19773.39</c:v>
                </c:pt>
                <c:pt idx="7298">
                  <c:v>19625.91</c:v>
                </c:pt>
                <c:pt idx="7299">
                  <c:v>20107.55</c:v>
                </c:pt>
                <c:pt idx="7300">
                  <c:v>21568.09</c:v>
                </c:pt>
                <c:pt idx="7301">
                  <c:v>24191.03</c:v>
                </c:pt>
                <c:pt idx="7302">
                  <c:v>25844.57</c:v>
                </c:pt>
                <c:pt idx="7303">
                  <c:v>26139.25</c:v>
                </c:pt>
                <c:pt idx="7304">
                  <c:v>26824.3</c:v>
                </c:pt>
                <c:pt idx="7305">
                  <c:v>27391.91</c:v>
                </c:pt>
                <c:pt idx="7306">
                  <c:v>27809.87</c:v>
                </c:pt>
                <c:pt idx="7307">
                  <c:v>28077.27</c:v>
                </c:pt>
                <c:pt idx="7308">
                  <c:v>28516.97</c:v>
                </c:pt>
                <c:pt idx="7309">
                  <c:v>28501.09</c:v>
                </c:pt>
                <c:pt idx="7310">
                  <c:v>28362.46000000001</c:v>
                </c:pt>
                <c:pt idx="7311">
                  <c:v>28169.03</c:v>
                </c:pt>
                <c:pt idx="7312">
                  <c:v>28490.08000000002</c:v>
                </c:pt>
                <c:pt idx="7313">
                  <c:v>30058.95</c:v>
                </c:pt>
                <c:pt idx="7314">
                  <c:v>30281.10999999999</c:v>
                </c:pt>
                <c:pt idx="7315">
                  <c:v>29217.68</c:v>
                </c:pt>
                <c:pt idx="7316">
                  <c:v>27367.14999999999</c:v>
                </c:pt>
                <c:pt idx="7317">
                  <c:v>24997.64</c:v>
                </c:pt>
                <c:pt idx="7318">
                  <c:v>22847.2</c:v>
                </c:pt>
                <c:pt idx="7319">
                  <c:v>21321.89</c:v>
                </c:pt>
                <c:pt idx="7320">
                  <c:v>20474.32</c:v>
                </c:pt>
                <c:pt idx="7321">
                  <c:v>19978.34999999998</c:v>
                </c:pt>
                <c:pt idx="7322">
                  <c:v>19873.94000000001</c:v>
                </c:pt>
                <c:pt idx="7323">
                  <c:v>20341.91999999998</c:v>
                </c:pt>
                <c:pt idx="7324">
                  <c:v>21796.21</c:v>
                </c:pt>
                <c:pt idx="7325">
                  <c:v>24164.93</c:v>
                </c:pt>
                <c:pt idx="7326">
                  <c:v>25883.03</c:v>
                </c:pt>
                <c:pt idx="7327">
                  <c:v>26577.59999999998</c:v>
                </c:pt>
                <c:pt idx="7328">
                  <c:v>27146.67</c:v>
                </c:pt>
                <c:pt idx="7329">
                  <c:v>27662.32</c:v>
                </c:pt>
                <c:pt idx="7330">
                  <c:v>28054.74</c:v>
                </c:pt>
                <c:pt idx="7331">
                  <c:v>28276.78000000001</c:v>
                </c:pt>
                <c:pt idx="7332">
                  <c:v>28675.44000000001</c:v>
                </c:pt>
                <c:pt idx="7333">
                  <c:v>28740.24000000002</c:v>
                </c:pt>
                <c:pt idx="7334">
                  <c:v>28649.04</c:v>
                </c:pt>
                <c:pt idx="7335">
                  <c:v>28501.47</c:v>
                </c:pt>
                <c:pt idx="7336">
                  <c:v>28941.06</c:v>
                </c:pt>
                <c:pt idx="7337">
                  <c:v>30194.24000000002</c:v>
                </c:pt>
                <c:pt idx="7338">
                  <c:v>30193.64</c:v>
                </c:pt>
                <c:pt idx="7339">
                  <c:v>29213.95</c:v>
                </c:pt>
                <c:pt idx="7340">
                  <c:v>27429.32</c:v>
                </c:pt>
                <c:pt idx="7341">
                  <c:v>25067.62</c:v>
                </c:pt>
                <c:pt idx="7342">
                  <c:v>22910.10999999999</c:v>
                </c:pt>
                <c:pt idx="7343">
                  <c:v>21314.7</c:v>
                </c:pt>
                <c:pt idx="7344">
                  <c:v>20442.68</c:v>
                </c:pt>
                <c:pt idx="7345">
                  <c:v>19963.14</c:v>
                </c:pt>
                <c:pt idx="7346">
                  <c:v>19847.14999999999</c:v>
                </c:pt>
                <c:pt idx="7347">
                  <c:v>20322.38</c:v>
                </c:pt>
                <c:pt idx="7348">
                  <c:v>21701.26000000001</c:v>
                </c:pt>
                <c:pt idx="7349">
                  <c:v>24323.82</c:v>
                </c:pt>
                <c:pt idx="7350">
                  <c:v>25763.06</c:v>
                </c:pt>
                <c:pt idx="7351">
                  <c:v>25806.4</c:v>
                </c:pt>
                <c:pt idx="7352">
                  <c:v>26286.7</c:v>
                </c:pt>
                <c:pt idx="7353">
                  <c:v>26698.5</c:v>
                </c:pt>
                <c:pt idx="7354">
                  <c:v>26838.79</c:v>
                </c:pt>
                <c:pt idx="7355">
                  <c:v>26811.55</c:v>
                </c:pt>
                <c:pt idx="7356">
                  <c:v>26970.43</c:v>
                </c:pt>
                <c:pt idx="7357">
                  <c:v>26798.29</c:v>
                </c:pt>
                <c:pt idx="7358">
                  <c:v>26568.72</c:v>
                </c:pt>
                <c:pt idx="7359">
                  <c:v>26433.07</c:v>
                </c:pt>
                <c:pt idx="7360">
                  <c:v>27029.86</c:v>
                </c:pt>
                <c:pt idx="7361">
                  <c:v>28865.14999999999</c:v>
                </c:pt>
                <c:pt idx="7362">
                  <c:v>29289.74</c:v>
                </c:pt>
                <c:pt idx="7363">
                  <c:v>28462.98000000001</c:v>
                </c:pt>
                <c:pt idx="7364">
                  <c:v>26836.63999999985</c:v>
                </c:pt>
                <c:pt idx="7365">
                  <c:v>24658.79</c:v>
                </c:pt>
                <c:pt idx="7366">
                  <c:v>22679.30999999999</c:v>
                </c:pt>
                <c:pt idx="7367">
                  <c:v>21250.03</c:v>
                </c:pt>
                <c:pt idx="7368">
                  <c:v>20401.07</c:v>
                </c:pt>
                <c:pt idx="7369">
                  <c:v>19894.37</c:v>
                </c:pt>
                <c:pt idx="7370">
                  <c:v>19711.82999999999</c:v>
                </c:pt>
                <c:pt idx="7371">
                  <c:v>20152.49000000002</c:v>
                </c:pt>
                <c:pt idx="7372">
                  <c:v>21556.95</c:v>
                </c:pt>
                <c:pt idx="7373">
                  <c:v>24220.32</c:v>
                </c:pt>
                <c:pt idx="7374">
                  <c:v>26077.67</c:v>
                </c:pt>
                <c:pt idx="7375">
                  <c:v>26457.86</c:v>
                </c:pt>
                <c:pt idx="7376">
                  <c:v>26923.91</c:v>
                </c:pt>
                <c:pt idx="7377">
                  <c:v>27045.14</c:v>
                </c:pt>
                <c:pt idx="7378">
                  <c:v>26910.86</c:v>
                </c:pt>
                <c:pt idx="7379">
                  <c:v>26632.38</c:v>
                </c:pt>
                <c:pt idx="7380">
                  <c:v>26440.8</c:v>
                </c:pt>
                <c:pt idx="7381">
                  <c:v>25995.56</c:v>
                </c:pt>
                <c:pt idx="7382">
                  <c:v>25707.9</c:v>
                </c:pt>
                <c:pt idx="7383">
                  <c:v>25901.52</c:v>
                </c:pt>
                <c:pt idx="7384">
                  <c:v>26778.52</c:v>
                </c:pt>
                <c:pt idx="7385">
                  <c:v>28802.71</c:v>
                </c:pt>
                <c:pt idx="7386">
                  <c:v>29098.86</c:v>
                </c:pt>
                <c:pt idx="7387">
                  <c:v>28381.57</c:v>
                </c:pt>
                <c:pt idx="7388">
                  <c:v>27024.16</c:v>
                </c:pt>
                <c:pt idx="7389">
                  <c:v>25122.69</c:v>
                </c:pt>
                <c:pt idx="7390">
                  <c:v>23098.64999999999</c:v>
                </c:pt>
                <c:pt idx="7391">
                  <c:v>21211.62</c:v>
                </c:pt>
                <c:pt idx="7392">
                  <c:v>20335.5</c:v>
                </c:pt>
                <c:pt idx="7393">
                  <c:v>19832.41999999998</c:v>
                </c:pt>
                <c:pt idx="7394">
                  <c:v>19594.25999999998</c:v>
                </c:pt>
                <c:pt idx="7395">
                  <c:v>19688.09</c:v>
                </c:pt>
                <c:pt idx="7396">
                  <c:v>20263.68</c:v>
                </c:pt>
                <c:pt idx="7397">
                  <c:v>21356.58</c:v>
                </c:pt>
                <c:pt idx="7398">
                  <c:v>22381.75999999998</c:v>
                </c:pt>
                <c:pt idx="7399">
                  <c:v>23214.71</c:v>
                </c:pt>
                <c:pt idx="7400">
                  <c:v>23532.23</c:v>
                </c:pt>
                <c:pt idx="7401">
                  <c:v>23829.84</c:v>
                </c:pt>
                <c:pt idx="7402">
                  <c:v>23749.24</c:v>
                </c:pt>
                <c:pt idx="7403">
                  <c:v>23447.97</c:v>
                </c:pt>
                <c:pt idx="7404">
                  <c:v>23102.43</c:v>
                </c:pt>
                <c:pt idx="7405">
                  <c:v>22739.64</c:v>
                </c:pt>
                <c:pt idx="7406">
                  <c:v>22600.53</c:v>
                </c:pt>
                <c:pt idx="7407">
                  <c:v>22961.34</c:v>
                </c:pt>
                <c:pt idx="7408">
                  <c:v>24442.48000000001</c:v>
                </c:pt>
                <c:pt idx="7409">
                  <c:v>26695.75</c:v>
                </c:pt>
                <c:pt idx="7410">
                  <c:v>27220.44000000001</c:v>
                </c:pt>
                <c:pt idx="7411">
                  <c:v>26689.75999999998</c:v>
                </c:pt>
                <c:pt idx="7412">
                  <c:v>25472.8</c:v>
                </c:pt>
                <c:pt idx="7413">
                  <c:v>23886.57</c:v>
                </c:pt>
                <c:pt idx="7414">
                  <c:v>22142.01</c:v>
                </c:pt>
                <c:pt idx="7415">
                  <c:v>20706.37</c:v>
                </c:pt>
                <c:pt idx="7416">
                  <c:v>19833.04</c:v>
                </c:pt>
                <c:pt idx="7417">
                  <c:v>19337.74000000002</c:v>
                </c:pt>
                <c:pt idx="7418">
                  <c:v>19172.16</c:v>
                </c:pt>
                <c:pt idx="7419">
                  <c:v>19313.37</c:v>
                </c:pt>
                <c:pt idx="7420">
                  <c:v>19913.9</c:v>
                </c:pt>
                <c:pt idx="7421">
                  <c:v>20637.03</c:v>
                </c:pt>
                <c:pt idx="7422">
                  <c:v>21179.51</c:v>
                </c:pt>
                <c:pt idx="7423">
                  <c:v>21838.30999999999</c:v>
                </c:pt>
                <c:pt idx="7424">
                  <c:v>22248.06</c:v>
                </c:pt>
                <c:pt idx="7425">
                  <c:v>22509.0</c:v>
                </c:pt>
                <c:pt idx="7426">
                  <c:v>22521.59</c:v>
                </c:pt>
                <c:pt idx="7427">
                  <c:v>22379.07</c:v>
                </c:pt>
                <c:pt idx="7428">
                  <c:v>22240.66</c:v>
                </c:pt>
                <c:pt idx="7429">
                  <c:v>22078.01</c:v>
                </c:pt>
                <c:pt idx="7430">
                  <c:v>22211.94000000001</c:v>
                </c:pt>
                <c:pt idx="7431">
                  <c:v>23212.72</c:v>
                </c:pt>
                <c:pt idx="7432">
                  <c:v>26132.86</c:v>
                </c:pt>
                <c:pt idx="7433">
                  <c:v>27420.34</c:v>
                </c:pt>
                <c:pt idx="7434">
                  <c:v>27562.25</c:v>
                </c:pt>
                <c:pt idx="7435">
                  <c:v>26890.29</c:v>
                </c:pt>
                <c:pt idx="7436">
                  <c:v>25382.30999999999</c:v>
                </c:pt>
                <c:pt idx="7437">
                  <c:v>23381.85</c:v>
                </c:pt>
                <c:pt idx="7438">
                  <c:v>21487.87</c:v>
                </c:pt>
                <c:pt idx="7439">
                  <c:v>19833.04</c:v>
                </c:pt>
                <c:pt idx="7440">
                  <c:v>20327.75999999998</c:v>
                </c:pt>
                <c:pt idx="7441">
                  <c:v>19665.08000000002</c:v>
                </c:pt>
                <c:pt idx="7442">
                  <c:v>19432.98000000001</c:v>
                </c:pt>
                <c:pt idx="7443">
                  <c:v>19557.89</c:v>
                </c:pt>
                <c:pt idx="7444">
                  <c:v>20189.02</c:v>
                </c:pt>
                <c:pt idx="7445">
                  <c:v>21876.16</c:v>
                </c:pt>
                <c:pt idx="7446">
                  <c:v>24263.52</c:v>
                </c:pt>
                <c:pt idx="7447">
                  <c:v>25926.95</c:v>
                </c:pt>
                <c:pt idx="7448">
                  <c:v>26290.79</c:v>
                </c:pt>
                <c:pt idx="7449">
                  <c:v>26278.01</c:v>
                </c:pt>
                <c:pt idx="7450">
                  <c:v>26490.54</c:v>
                </c:pt>
                <c:pt idx="7451">
                  <c:v>26538.59</c:v>
                </c:pt>
                <c:pt idx="7452">
                  <c:v>26108.62999999999</c:v>
                </c:pt>
                <c:pt idx="7453">
                  <c:v>25796.84</c:v>
                </c:pt>
                <c:pt idx="7454">
                  <c:v>25468.39</c:v>
                </c:pt>
                <c:pt idx="7455">
                  <c:v>25305.71</c:v>
                </c:pt>
                <c:pt idx="7456">
                  <c:v>25818.60999999999</c:v>
                </c:pt>
                <c:pt idx="7457">
                  <c:v>28723.91999999998</c:v>
                </c:pt>
                <c:pt idx="7458">
                  <c:v>29868.92000000001</c:v>
                </c:pt>
                <c:pt idx="7459">
                  <c:v>29623.56</c:v>
                </c:pt>
                <c:pt idx="7460">
                  <c:v>28737.77</c:v>
                </c:pt>
                <c:pt idx="7461">
                  <c:v>27197.74</c:v>
                </c:pt>
                <c:pt idx="7462">
                  <c:v>24555.52</c:v>
                </c:pt>
                <c:pt idx="7463">
                  <c:v>22546.97</c:v>
                </c:pt>
                <c:pt idx="7464">
                  <c:v>21537.88</c:v>
                </c:pt>
                <c:pt idx="7465">
                  <c:v>20804.25999999998</c:v>
                </c:pt>
                <c:pt idx="7466">
                  <c:v>20436.60999999999</c:v>
                </c:pt>
                <c:pt idx="7467">
                  <c:v>20458.48000000001</c:v>
                </c:pt>
                <c:pt idx="7468">
                  <c:v>21074.44000000001</c:v>
                </c:pt>
                <c:pt idx="7469">
                  <c:v>22739.75999999998</c:v>
                </c:pt>
                <c:pt idx="7470">
                  <c:v>25287.30999999999</c:v>
                </c:pt>
                <c:pt idx="7471">
                  <c:v>26753.60999999999</c:v>
                </c:pt>
                <c:pt idx="7472">
                  <c:v>26812.29</c:v>
                </c:pt>
                <c:pt idx="7473">
                  <c:v>26658.77</c:v>
                </c:pt>
                <c:pt idx="7474">
                  <c:v>26687.04</c:v>
                </c:pt>
                <c:pt idx="7475">
                  <c:v>26479.85</c:v>
                </c:pt>
                <c:pt idx="7476">
                  <c:v>26257.16</c:v>
                </c:pt>
                <c:pt idx="7477">
                  <c:v>26171.39</c:v>
                </c:pt>
                <c:pt idx="7478">
                  <c:v>25978.21</c:v>
                </c:pt>
                <c:pt idx="7479">
                  <c:v>25804.64999999999</c:v>
                </c:pt>
                <c:pt idx="7480">
                  <c:v>26300.12999999999</c:v>
                </c:pt>
                <c:pt idx="7481">
                  <c:v>28808.41</c:v>
                </c:pt>
                <c:pt idx="7482">
                  <c:v>29831.23</c:v>
                </c:pt>
                <c:pt idx="7483">
                  <c:v>29633.27</c:v>
                </c:pt>
                <c:pt idx="7484">
                  <c:v>28825.69</c:v>
                </c:pt>
                <c:pt idx="7485">
                  <c:v>27125.08</c:v>
                </c:pt>
                <c:pt idx="7486">
                  <c:v>24880.09</c:v>
                </c:pt>
                <c:pt idx="7487">
                  <c:v>22800.7</c:v>
                </c:pt>
                <c:pt idx="7488">
                  <c:v>21412.23</c:v>
                </c:pt>
                <c:pt idx="7489">
                  <c:v>20681.68</c:v>
                </c:pt>
                <c:pt idx="7490">
                  <c:v>20317.52</c:v>
                </c:pt>
                <c:pt idx="7491">
                  <c:v>20328.99000000002</c:v>
                </c:pt>
                <c:pt idx="7492">
                  <c:v>20956.05</c:v>
                </c:pt>
                <c:pt idx="7493">
                  <c:v>22700.14</c:v>
                </c:pt>
                <c:pt idx="7494">
                  <c:v>25229.77</c:v>
                </c:pt>
                <c:pt idx="7495">
                  <c:v>26834.28000000001</c:v>
                </c:pt>
                <c:pt idx="7496">
                  <c:v>27274.51</c:v>
                </c:pt>
                <c:pt idx="7497">
                  <c:v>27465.82</c:v>
                </c:pt>
                <c:pt idx="7498">
                  <c:v>27610.89</c:v>
                </c:pt>
                <c:pt idx="7499">
                  <c:v>27542.77</c:v>
                </c:pt>
                <c:pt idx="7500">
                  <c:v>27395.19</c:v>
                </c:pt>
                <c:pt idx="7501">
                  <c:v>27383.59</c:v>
                </c:pt>
                <c:pt idx="7502">
                  <c:v>27244.35</c:v>
                </c:pt>
                <c:pt idx="7503">
                  <c:v>26916.80999999999</c:v>
                </c:pt>
                <c:pt idx="7504">
                  <c:v>27045.91</c:v>
                </c:pt>
                <c:pt idx="7505">
                  <c:v>29411.4</c:v>
                </c:pt>
                <c:pt idx="7506">
                  <c:v>29938.35</c:v>
                </c:pt>
                <c:pt idx="7507">
                  <c:v>29335.82</c:v>
                </c:pt>
                <c:pt idx="7508">
                  <c:v>28346.49</c:v>
                </c:pt>
                <c:pt idx="7509">
                  <c:v>26815.49</c:v>
                </c:pt>
                <c:pt idx="7510">
                  <c:v>24707.14999999999</c:v>
                </c:pt>
                <c:pt idx="7511">
                  <c:v>22659.08</c:v>
                </c:pt>
                <c:pt idx="7512">
                  <c:v>21256.62</c:v>
                </c:pt>
                <c:pt idx="7513">
                  <c:v>20468.41</c:v>
                </c:pt>
                <c:pt idx="7514">
                  <c:v>20015.14999999999</c:v>
                </c:pt>
                <c:pt idx="7515">
                  <c:v>19988.41</c:v>
                </c:pt>
                <c:pt idx="7516">
                  <c:v>20614.0</c:v>
                </c:pt>
                <c:pt idx="7517">
                  <c:v>22457.60999999999</c:v>
                </c:pt>
                <c:pt idx="7518">
                  <c:v>25215.78000000001</c:v>
                </c:pt>
                <c:pt idx="7519">
                  <c:v>26883.39</c:v>
                </c:pt>
                <c:pt idx="7520">
                  <c:v>27607.26000000001</c:v>
                </c:pt>
                <c:pt idx="7521">
                  <c:v>28071.55</c:v>
                </c:pt>
                <c:pt idx="7522">
                  <c:v>28445.64999999999</c:v>
                </c:pt>
                <c:pt idx="7523">
                  <c:v>28627.51</c:v>
                </c:pt>
                <c:pt idx="7524">
                  <c:v>28706.38</c:v>
                </c:pt>
                <c:pt idx="7525">
                  <c:v>28713.05</c:v>
                </c:pt>
                <c:pt idx="7526">
                  <c:v>28640.63999999985</c:v>
                </c:pt>
                <c:pt idx="7527">
                  <c:v>28411.09</c:v>
                </c:pt>
                <c:pt idx="7528">
                  <c:v>28569.93</c:v>
                </c:pt>
                <c:pt idx="7529">
                  <c:v>30739.49</c:v>
                </c:pt>
                <c:pt idx="7530">
                  <c:v>31034.29</c:v>
                </c:pt>
                <c:pt idx="7531">
                  <c:v>30253.59</c:v>
                </c:pt>
                <c:pt idx="7532">
                  <c:v>29178.52</c:v>
                </c:pt>
                <c:pt idx="7533">
                  <c:v>27469.89</c:v>
                </c:pt>
                <c:pt idx="7534">
                  <c:v>25132.8</c:v>
                </c:pt>
                <c:pt idx="7535">
                  <c:v>22879.51</c:v>
                </c:pt>
                <c:pt idx="7536">
                  <c:v>21283.48000000001</c:v>
                </c:pt>
                <c:pt idx="7537">
                  <c:v>20447.09999999998</c:v>
                </c:pt>
                <c:pt idx="7538">
                  <c:v>20005.2</c:v>
                </c:pt>
                <c:pt idx="7539">
                  <c:v>19905.09</c:v>
                </c:pt>
                <c:pt idx="7540">
                  <c:v>20360.59999999998</c:v>
                </c:pt>
                <c:pt idx="7541">
                  <c:v>21675.14999999999</c:v>
                </c:pt>
                <c:pt idx="7542">
                  <c:v>23476.05</c:v>
                </c:pt>
                <c:pt idx="7543">
                  <c:v>24965.88</c:v>
                </c:pt>
                <c:pt idx="7544">
                  <c:v>26105.99</c:v>
                </c:pt>
                <c:pt idx="7545">
                  <c:v>26795.14</c:v>
                </c:pt>
                <c:pt idx="7546">
                  <c:v>27239.45</c:v>
                </c:pt>
                <c:pt idx="7547">
                  <c:v>27333.62999999999</c:v>
                </c:pt>
                <c:pt idx="7548">
                  <c:v>27246.66</c:v>
                </c:pt>
                <c:pt idx="7549">
                  <c:v>27096.12</c:v>
                </c:pt>
                <c:pt idx="7550">
                  <c:v>26850.44000000001</c:v>
                </c:pt>
                <c:pt idx="7551">
                  <c:v>26541.43</c:v>
                </c:pt>
                <c:pt idx="7552">
                  <c:v>27016.55</c:v>
                </c:pt>
                <c:pt idx="7553">
                  <c:v>29264.44000000001</c:v>
                </c:pt>
                <c:pt idx="7554">
                  <c:v>29074.29</c:v>
                </c:pt>
                <c:pt idx="7555">
                  <c:v>28036.69</c:v>
                </c:pt>
                <c:pt idx="7556">
                  <c:v>26987.23</c:v>
                </c:pt>
                <c:pt idx="7557">
                  <c:v>25612.30999999999</c:v>
                </c:pt>
                <c:pt idx="7558">
                  <c:v>24043.10999999999</c:v>
                </c:pt>
                <c:pt idx="7559">
                  <c:v>22412.77</c:v>
                </c:pt>
                <c:pt idx="7560">
                  <c:v>20906.16999999998</c:v>
                </c:pt>
                <c:pt idx="7561">
                  <c:v>20050.72</c:v>
                </c:pt>
                <c:pt idx="7562">
                  <c:v>19438.91</c:v>
                </c:pt>
                <c:pt idx="7563">
                  <c:v>19195.84999999998</c:v>
                </c:pt>
                <c:pt idx="7564">
                  <c:v>19339.18</c:v>
                </c:pt>
                <c:pt idx="7565">
                  <c:v>19997.75</c:v>
                </c:pt>
                <c:pt idx="7566">
                  <c:v>20628.58000000002</c:v>
                </c:pt>
                <c:pt idx="7567">
                  <c:v>21580.39</c:v>
                </c:pt>
                <c:pt idx="7568">
                  <c:v>23087.02</c:v>
                </c:pt>
                <c:pt idx="7569">
                  <c:v>23992.49</c:v>
                </c:pt>
                <c:pt idx="7570">
                  <c:v>24304.94000000001</c:v>
                </c:pt>
                <c:pt idx="7571">
                  <c:v>24210.75</c:v>
                </c:pt>
                <c:pt idx="7572">
                  <c:v>23976.58</c:v>
                </c:pt>
                <c:pt idx="7573">
                  <c:v>23673.48000000001</c:v>
                </c:pt>
                <c:pt idx="7574">
                  <c:v>23347.80999999999</c:v>
                </c:pt>
                <c:pt idx="7575">
                  <c:v>23041.48000000001</c:v>
                </c:pt>
                <c:pt idx="7576">
                  <c:v>23668.92000000001</c:v>
                </c:pt>
                <c:pt idx="7577">
                  <c:v>26281.55</c:v>
                </c:pt>
                <c:pt idx="7578">
                  <c:v>26744.62</c:v>
                </c:pt>
                <c:pt idx="7579">
                  <c:v>26161.46000000001</c:v>
                </c:pt>
                <c:pt idx="7580">
                  <c:v>25388.62999999999</c:v>
                </c:pt>
                <c:pt idx="7581">
                  <c:v>24261.56</c:v>
                </c:pt>
                <c:pt idx="7582">
                  <c:v>22949.52</c:v>
                </c:pt>
                <c:pt idx="7583">
                  <c:v>21540.73</c:v>
                </c:pt>
                <c:pt idx="7584">
                  <c:v>20234.72</c:v>
                </c:pt>
                <c:pt idx="7585">
                  <c:v>19344.94000000001</c:v>
                </c:pt>
                <c:pt idx="7586">
                  <c:v>18747.18999999999</c:v>
                </c:pt>
                <c:pt idx="7587">
                  <c:v>18558.84</c:v>
                </c:pt>
                <c:pt idx="7588">
                  <c:v>18667.0</c:v>
                </c:pt>
                <c:pt idx="7589">
                  <c:v>19163.25999999998</c:v>
                </c:pt>
                <c:pt idx="7590">
                  <c:v>19667.09</c:v>
                </c:pt>
                <c:pt idx="7591">
                  <c:v>20283.14999999999</c:v>
                </c:pt>
                <c:pt idx="7592">
                  <c:v>21460.94000000001</c:v>
                </c:pt>
                <c:pt idx="7593">
                  <c:v>22271.14</c:v>
                </c:pt>
                <c:pt idx="7594">
                  <c:v>22658.58</c:v>
                </c:pt>
                <c:pt idx="7595">
                  <c:v>22751.73</c:v>
                </c:pt>
                <c:pt idx="7596">
                  <c:v>22696.62</c:v>
                </c:pt>
                <c:pt idx="7597">
                  <c:v>22588.72</c:v>
                </c:pt>
                <c:pt idx="7598">
                  <c:v>22248.62</c:v>
                </c:pt>
                <c:pt idx="7599">
                  <c:v>22374.25</c:v>
                </c:pt>
                <c:pt idx="7600">
                  <c:v>23188.57</c:v>
                </c:pt>
                <c:pt idx="7601">
                  <c:v>26320.59</c:v>
                </c:pt>
                <c:pt idx="7602">
                  <c:v>26924.68</c:v>
                </c:pt>
                <c:pt idx="7603">
                  <c:v>26412.06</c:v>
                </c:pt>
                <c:pt idx="7604">
                  <c:v>25558.26000000001</c:v>
                </c:pt>
                <c:pt idx="7605">
                  <c:v>24189.9</c:v>
                </c:pt>
                <c:pt idx="7606">
                  <c:v>22501.37</c:v>
                </c:pt>
                <c:pt idx="7607">
                  <c:v>20857.88</c:v>
                </c:pt>
                <c:pt idx="7608">
                  <c:v>20024.08000000002</c:v>
                </c:pt>
                <c:pt idx="7609">
                  <c:v>19425.32999999999</c:v>
                </c:pt>
                <c:pt idx="7610">
                  <c:v>19157.56</c:v>
                </c:pt>
                <c:pt idx="7611">
                  <c:v>19187.28000000001</c:v>
                </c:pt>
                <c:pt idx="7612">
                  <c:v>19883.12</c:v>
                </c:pt>
                <c:pt idx="7613">
                  <c:v>21653.35</c:v>
                </c:pt>
                <c:pt idx="7614">
                  <c:v>23987.55</c:v>
                </c:pt>
                <c:pt idx="7615">
                  <c:v>25721.3</c:v>
                </c:pt>
                <c:pt idx="7616">
                  <c:v>26598.36</c:v>
                </c:pt>
                <c:pt idx="7617">
                  <c:v>27156.42000000001</c:v>
                </c:pt>
                <c:pt idx="7618">
                  <c:v>27490.74</c:v>
                </c:pt>
                <c:pt idx="7619">
                  <c:v>27487.62</c:v>
                </c:pt>
                <c:pt idx="7620">
                  <c:v>27441.43</c:v>
                </c:pt>
                <c:pt idx="7621">
                  <c:v>27410.1</c:v>
                </c:pt>
                <c:pt idx="7622">
                  <c:v>26978.24000000002</c:v>
                </c:pt>
                <c:pt idx="7623">
                  <c:v>26795.32999999999</c:v>
                </c:pt>
                <c:pt idx="7624">
                  <c:v>27131.35</c:v>
                </c:pt>
                <c:pt idx="7625">
                  <c:v>29703.03</c:v>
                </c:pt>
                <c:pt idx="7626">
                  <c:v>29888.02</c:v>
                </c:pt>
                <c:pt idx="7627">
                  <c:v>29217.3</c:v>
                </c:pt>
                <c:pt idx="7628">
                  <c:v>28238.24000000002</c:v>
                </c:pt>
                <c:pt idx="7629">
                  <c:v>26624.02</c:v>
                </c:pt>
                <c:pt idx="7630">
                  <c:v>24514.04</c:v>
                </c:pt>
                <c:pt idx="7631">
                  <c:v>22534.30999999999</c:v>
                </c:pt>
                <c:pt idx="7632">
                  <c:v>21030.12999999999</c:v>
                </c:pt>
                <c:pt idx="7633">
                  <c:v>20285.86</c:v>
                </c:pt>
                <c:pt idx="7634">
                  <c:v>19864.22</c:v>
                </c:pt>
                <c:pt idx="7635">
                  <c:v>19805.43</c:v>
                </c:pt>
                <c:pt idx="7636">
                  <c:v>20408.98000000001</c:v>
                </c:pt>
                <c:pt idx="7637">
                  <c:v>22080.92000000001</c:v>
                </c:pt>
                <c:pt idx="7638">
                  <c:v>24369.93</c:v>
                </c:pt>
                <c:pt idx="7639">
                  <c:v>26057.85</c:v>
                </c:pt>
                <c:pt idx="7640">
                  <c:v>26822.07</c:v>
                </c:pt>
                <c:pt idx="7641">
                  <c:v>27254.32</c:v>
                </c:pt>
                <c:pt idx="7642">
                  <c:v>27546.76000000001</c:v>
                </c:pt>
                <c:pt idx="7643">
                  <c:v>27566.36</c:v>
                </c:pt>
                <c:pt idx="7644">
                  <c:v>27530.60999999999</c:v>
                </c:pt>
                <c:pt idx="7645">
                  <c:v>27460.04</c:v>
                </c:pt>
                <c:pt idx="7646">
                  <c:v>27051.98000000001</c:v>
                </c:pt>
                <c:pt idx="7647">
                  <c:v>26771.91</c:v>
                </c:pt>
                <c:pt idx="7648">
                  <c:v>27036.08000000002</c:v>
                </c:pt>
                <c:pt idx="7649">
                  <c:v>29392.24000000002</c:v>
                </c:pt>
                <c:pt idx="7650">
                  <c:v>29569.80999999999</c:v>
                </c:pt>
                <c:pt idx="7651">
                  <c:v>28952.51</c:v>
                </c:pt>
                <c:pt idx="7652">
                  <c:v>28085.79</c:v>
                </c:pt>
                <c:pt idx="7653">
                  <c:v>26581.93</c:v>
                </c:pt>
                <c:pt idx="7654">
                  <c:v>24544.05</c:v>
                </c:pt>
                <c:pt idx="7655">
                  <c:v>22591.99</c:v>
                </c:pt>
                <c:pt idx="7656">
                  <c:v>20955.34999999998</c:v>
                </c:pt>
                <c:pt idx="7657">
                  <c:v>20231.36</c:v>
                </c:pt>
                <c:pt idx="7658">
                  <c:v>19831.18999999999</c:v>
                </c:pt>
                <c:pt idx="7659">
                  <c:v>19785.59999999998</c:v>
                </c:pt>
                <c:pt idx="7660">
                  <c:v>20382.62999999999</c:v>
                </c:pt>
                <c:pt idx="7661">
                  <c:v>21934.26000000001</c:v>
                </c:pt>
                <c:pt idx="7662">
                  <c:v>24142.02</c:v>
                </c:pt>
                <c:pt idx="7663">
                  <c:v>25707.17</c:v>
                </c:pt>
                <c:pt idx="7664">
                  <c:v>26621.42000000001</c:v>
                </c:pt>
                <c:pt idx="7665">
                  <c:v>27074.25</c:v>
                </c:pt>
                <c:pt idx="7666">
                  <c:v>27432.38</c:v>
                </c:pt>
                <c:pt idx="7667">
                  <c:v>27386.56</c:v>
                </c:pt>
                <c:pt idx="7668">
                  <c:v>27336.87</c:v>
                </c:pt>
                <c:pt idx="7669">
                  <c:v>27352.45</c:v>
                </c:pt>
                <c:pt idx="7670">
                  <c:v>27191.05</c:v>
                </c:pt>
                <c:pt idx="7671">
                  <c:v>26820.71</c:v>
                </c:pt>
                <c:pt idx="7672">
                  <c:v>27189.29</c:v>
                </c:pt>
                <c:pt idx="7673">
                  <c:v>29606.76000000001</c:v>
                </c:pt>
                <c:pt idx="7674">
                  <c:v>29610.28000000001</c:v>
                </c:pt>
                <c:pt idx="7675">
                  <c:v>28892.26000000001</c:v>
                </c:pt>
                <c:pt idx="7676">
                  <c:v>27956.88</c:v>
                </c:pt>
                <c:pt idx="7677">
                  <c:v>26429.26000000001</c:v>
                </c:pt>
                <c:pt idx="7678">
                  <c:v>24280.63999999985</c:v>
                </c:pt>
                <c:pt idx="7679">
                  <c:v>22367.14999999999</c:v>
                </c:pt>
                <c:pt idx="7680">
                  <c:v>21082.9</c:v>
                </c:pt>
                <c:pt idx="7681">
                  <c:v>20272.99000000002</c:v>
                </c:pt>
                <c:pt idx="7682">
                  <c:v>19758.84999999998</c:v>
                </c:pt>
                <c:pt idx="7683">
                  <c:v>19663.46000000001</c:v>
                </c:pt>
                <c:pt idx="7684">
                  <c:v>20062.36</c:v>
                </c:pt>
                <c:pt idx="7685">
                  <c:v>21426.2</c:v>
                </c:pt>
                <c:pt idx="7686">
                  <c:v>23893.64999999999</c:v>
                </c:pt>
                <c:pt idx="7687">
                  <c:v>25231.02</c:v>
                </c:pt>
                <c:pt idx="7688">
                  <c:v>25953.08</c:v>
                </c:pt>
                <c:pt idx="7689">
                  <c:v>26483.94000000001</c:v>
                </c:pt>
                <c:pt idx="7690">
                  <c:v>27057.7</c:v>
                </c:pt>
                <c:pt idx="7691">
                  <c:v>27059.43</c:v>
                </c:pt>
                <c:pt idx="7692">
                  <c:v>26940.06</c:v>
                </c:pt>
                <c:pt idx="7693">
                  <c:v>26840.35</c:v>
                </c:pt>
                <c:pt idx="7694">
                  <c:v>26611.02</c:v>
                </c:pt>
                <c:pt idx="7695">
                  <c:v>26403.04</c:v>
                </c:pt>
                <c:pt idx="7696">
                  <c:v>27023.75</c:v>
                </c:pt>
                <c:pt idx="7697">
                  <c:v>29644.8</c:v>
                </c:pt>
                <c:pt idx="7698">
                  <c:v>29620.58</c:v>
                </c:pt>
                <c:pt idx="7699">
                  <c:v>28913.05</c:v>
                </c:pt>
                <c:pt idx="7700">
                  <c:v>28011.1</c:v>
                </c:pt>
                <c:pt idx="7701">
                  <c:v>26459.24</c:v>
                </c:pt>
                <c:pt idx="7702">
                  <c:v>24373.42000000001</c:v>
                </c:pt>
                <c:pt idx="7703">
                  <c:v>22471.68</c:v>
                </c:pt>
                <c:pt idx="7704">
                  <c:v>21240.80999999999</c:v>
                </c:pt>
                <c:pt idx="7705">
                  <c:v>20462.72</c:v>
                </c:pt>
                <c:pt idx="7706">
                  <c:v>20029.22</c:v>
                </c:pt>
                <c:pt idx="7707">
                  <c:v>19916.12999999999</c:v>
                </c:pt>
                <c:pt idx="7708">
                  <c:v>20308.34999999998</c:v>
                </c:pt>
                <c:pt idx="7709">
                  <c:v>21577.87</c:v>
                </c:pt>
                <c:pt idx="7710">
                  <c:v>23797.4</c:v>
                </c:pt>
                <c:pt idx="7711">
                  <c:v>25245.84</c:v>
                </c:pt>
                <c:pt idx="7712">
                  <c:v>25921.77</c:v>
                </c:pt>
                <c:pt idx="7713">
                  <c:v>26382.77</c:v>
                </c:pt>
                <c:pt idx="7714">
                  <c:v>26669.48000000001</c:v>
                </c:pt>
                <c:pt idx="7715">
                  <c:v>26600.45</c:v>
                </c:pt>
                <c:pt idx="7716">
                  <c:v>26377.78000000001</c:v>
                </c:pt>
                <c:pt idx="7717">
                  <c:v>26233.82</c:v>
                </c:pt>
                <c:pt idx="7718">
                  <c:v>25888.12999999999</c:v>
                </c:pt>
                <c:pt idx="7719">
                  <c:v>25715.01</c:v>
                </c:pt>
                <c:pt idx="7720">
                  <c:v>26656.64999999999</c:v>
                </c:pt>
                <c:pt idx="7721">
                  <c:v>29372.16</c:v>
                </c:pt>
                <c:pt idx="7722">
                  <c:v>29427.35</c:v>
                </c:pt>
                <c:pt idx="7723">
                  <c:v>28630.38</c:v>
                </c:pt>
                <c:pt idx="7724">
                  <c:v>27889.94000000001</c:v>
                </c:pt>
                <c:pt idx="7725">
                  <c:v>26816.69</c:v>
                </c:pt>
                <c:pt idx="7726">
                  <c:v>25114.1</c:v>
                </c:pt>
                <c:pt idx="7727">
                  <c:v>23091.86</c:v>
                </c:pt>
                <c:pt idx="7728">
                  <c:v>21468.54</c:v>
                </c:pt>
                <c:pt idx="7729">
                  <c:v>20411.30999999999</c:v>
                </c:pt>
                <c:pt idx="7730">
                  <c:v>19858.45</c:v>
                </c:pt>
                <c:pt idx="7731">
                  <c:v>19628.2</c:v>
                </c:pt>
                <c:pt idx="7732">
                  <c:v>19755.48000000001</c:v>
                </c:pt>
                <c:pt idx="7733">
                  <c:v>20425.77</c:v>
                </c:pt>
                <c:pt idx="7734">
                  <c:v>20582.38</c:v>
                </c:pt>
                <c:pt idx="7735">
                  <c:v>21269.1</c:v>
                </c:pt>
                <c:pt idx="7736">
                  <c:v>22599.18</c:v>
                </c:pt>
                <c:pt idx="7737">
                  <c:v>23403.66</c:v>
                </c:pt>
                <c:pt idx="7738">
                  <c:v>23680.63999999985</c:v>
                </c:pt>
                <c:pt idx="7739">
                  <c:v>23512.57</c:v>
                </c:pt>
                <c:pt idx="7740">
                  <c:v>23178.56</c:v>
                </c:pt>
                <c:pt idx="7741">
                  <c:v>22786.17</c:v>
                </c:pt>
                <c:pt idx="7742">
                  <c:v>22430.78000000001</c:v>
                </c:pt>
                <c:pt idx="7743">
                  <c:v>22416.73</c:v>
                </c:pt>
                <c:pt idx="7744">
                  <c:v>23637.2</c:v>
                </c:pt>
                <c:pt idx="7745">
                  <c:v>27009.53</c:v>
                </c:pt>
                <c:pt idx="7746">
                  <c:v>27401.56</c:v>
                </c:pt>
                <c:pt idx="7747">
                  <c:v>26813.29</c:v>
                </c:pt>
                <c:pt idx="7748">
                  <c:v>26351.35</c:v>
                </c:pt>
                <c:pt idx="7749">
                  <c:v>25490.99</c:v>
                </c:pt>
                <c:pt idx="7750">
                  <c:v>24109.01</c:v>
                </c:pt>
                <c:pt idx="7751">
                  <c:v>22372.52</c:v>
                </c:pt>
                <c:pt idx="7752">
                  <c:v>20893.87</c:v>
                </c:pt>
                <c:pt idx="7753">
                  <c:v>19907.55</c:v>
                </c:pt>
                <c:pt idx="7754">
                  <c:v>19426.82</c:v>
                </c:pt>
                <c:pt idx="7755">
                  <c:v>19232.82</c:v>
                </c:pt>
                <c:pt idx="7756">
                  <c:v>19346.16999999998</c:v>
                </c:pt>
                <c:pt idx="7757">
                  <c:v>19792.88</c:v>
                </c:pt>
                <c:pt idx="7758">
                  <c:v>20501.9</c:v>
                </c:pt>
                <c:pt idx="7759">
                  <c:v>21174.0</c:v>
                </c:pt>
                <c:pt idx="7760">
                  <c:v>22333.23</c:v>
                </c:pt>
                <c:pt idx="7761">
                  <c:v>23123.86</c:v>
                </c:pt>
                <c:pt idx="7762">
                  <c:v>23460.12999999999</c:v>
                </c:pt>
                <c:pt idx="7763">
                  <c:v>23510.06</c:v>
                </c:pt>
                <c:pt idx="7764">
                  <c:v>23268.62</c:v>
                </c:pt>
                <c:pt idx="7765">
                  <c:v>22997.30999999999</c:v>
                </c:pt>
                <c:pt idx="7766">
                  <c:v>22892.68</c:v>
                </c:pt>
                <c:pt idx="7767">
                  <c:v>23077.79</c:v>
                </c:pt>
                <c:pt idx="7768">
                  <c:v>24196.43</c:v>
                </c:pt>
                <c:pt idx="7769">
                  <c:v>27530.98000000001</c:v>
                </c:pt>
                <c:pt idx="7770">
                  <c:v>27885.53</c:v>
                </c:pt>
                <c:pt idx="7771">
                  <c:v>27378.16</c:v>
                </c:pt>
                <c:pt idx="7772">
                  <c:v>26649.43</c:v>
                </c:pt>
                <c:pt idx="7773">
                  <c:v>25433.25</c:v>
                </c:pt>
                <c:pt idx="7774">
                  <c:v>23616.06</c:v>
                </c:pt>
                <c:pt idx="7775">
                  <c:v>21762.67</c:v>
                </c:pt>
                <c:pt idx="7776">
                  <c:v>20204.47</c:v>
                </c:pt>
                <c:pt idx="7777">
                  <c:v>19499.49000000002</c:v>
                </c:pt>
                <c:pt idx="7778">
                  <c:v>19258.49000000002</c:v>
                </c:pt>
                <c:pt idx="7779">
                  <c:v>19347.68</c:v>
                </c:pt>
                <c:pt idx="7780">
                  <c:v>20035.62</c:v>
                </c:pt>
                <c:pt idx="7781">
                  <c:v>21808.64999999999</c:v>
                </c:pt>
                <c:pt idx="7782">
                  <c:v>24475.54</c:v>
                </c:pt>
                <c:pt idx="7783">
                  <c:v>26019.1</c:v>
                </c:pt>
                <c:pt idx="7784">
                  <c:v>26649.09</c:v>
                </c:pt>
                <c:pt idx="7785">
                  <c:v>26949.04</c:v>
                </c:pt>
                <c:pt idx="7786">
                  <c:v>27057.99</c:v>
                </c:pt>
                <c:pt idx="7787">
                  <c:v>26885.49</c:v>
                </c:pt>
                <c:pt idx="7788">
                  <c:v>26447.14999999999</c:v>
                </c:pt>
                <c:pt idx="7789">
                  <c:v>26124.39</c:v>
                </c:pt>
                <c:pt idx="7790">
                  <c:v>25867.87</c:v>
                </c:pt>
                <c:pt idx="7791">
                  <c:v>25841.60999999999</c:v>
                </c:pt>
                <c:pt idx="7792">
                  <c:v>26701.46000000001</c:v>
                </c:pt>
                <c:pt idx="7793">
                  <c:v>29698.29</c:v>
                </c:pt>
                <c:pt idx="7794">
                  <c:v>29844.22</c:v>
                </c:pt>
                <c:pt idx="7795">
                  <c:v>29295.46000000001</c:v>
                </c:pt>
                <c:pt idx="7796">
                  <c:v>28518.18</c:v>
                </c:pt>
                <c:pt idx="7797">
                  <c:v>27041.35</c:v>
                </c:pt>
                <c:pt idx="7798">
                  <c:v>24866.80999999999</c:v>
                </c:pt>
                <c:pt idx="7799">
                  <c:v>22847.72</c:v>
                </c:pt>
                <c:pt idx="7800">
                  <c:v>21560.57</c:v>
                </c:pt>
                <c:pt idx="7801">
                  <c:v>20775.16999999998</c:v>
                </c:pt>
                <c:pt idx="7802">
                  <c:v>20391.38</c:v>
                </c:pt>
                <c:pt idx="7803">
                  <c:v>20374.68999999999</c:v>
                </c:pt>
                <c:pt idx="7804">
                  <c:v>20996.51</c:v>
                </c:pt>
                <c:pt idx="7805">
                  <c:v>22761.91</c:v>
                </c:pt>
                <c:pt idx="7806">
                  <c:v>25348.16</c:v>
                </c:pt>
                <c:pt idx="7807">
                  <c:v>26653.94000000001</c:v>
                </c:pt>
                <c:pt idx="7808">
                  <c:v>27074.59</c:v>
                </c:pt>
                <c:pt idx="7809">
                  <c:v>27354.25</c:v>
                </c:pt>
                <c:pt idx="7810">
                  <c:v>27463.64999999999</c:v>
                </c:pt>
                <c:pt idx="7811">
                  <c:v>27387.84</c:v>
                </c:pt>
                <c:pt idx="7812">
                  <c:v>27049.8</c:v>
                </c:pt>
                <c:pt idx="7813">
                  <c:v>26868.47</c:v>
                </c:pt>
                <c:pt idx="7814">
                  <c:v>26738.88</c:v>
                </c:pt>
                <c:pt idx="7815">
                  <c:v>26599.12999999999</c:v>
                </c:pt>
                <c:pt idx="7816">
                  <c:v>27337.56</c:v>
                </c:pt>
                <c:pt idx="7817">
                  <c:v>30065.93</c:v>
                </c:pt>
                <c:pt idx="7818">
                  <c:v>30022.51</c:v>
                </c:pt>
                <c:pt idx="7819">
                  <c:v>29385.64</c:v>
                </c:pt>
                <c:pt idx="7820">
                  <c:v>28546.47</c:v>
                </c:pt>
                <c:pt idx="7821">
                  <c:v>27130.06</c:v>
                </c:pt>
                <c:pt idx="7822">
                  <c:v>24960.76000000001</c:v>
                </c:pt>
                <c:pt idx="7823">
                  <c:v>22969.28000000001</c:v>
                </c:pt>
                <c:pt idx="7824">
                  <c:v>21772.21</c:v>
                </c:pt>
                <c:pt idx="7825">
                  <c:v>20840.18999999999</c:v>
                </c:pt>
                <c:pt idx="7826">
                  <c:v>20307.91999999998</c:v>
                </c:pt>
                <c:pt idx="7827">
                  <c:v>20195.52</c:v>
                </c:pt>
                <c:pt idx="7828">
                  <c:v>20715.34</c:v>
                </c:pt>
                <c:pt idx="7829">
                  <c:v>22232.96000000001</c:v>
                </c:pt>
                <c:pt idx="7830">
                  <c:v>24177.51</c:v>
                </c:pt>
                <c:pt idx="7831">
                  <c:v>25560.16</c:v>
                </c:pt>
                <c:pt idx="7832">
                  <c:v>26785.73</c:v>
                </c:pt>
                <c:pt idx="7833">
                  <c:v>27336.59</c:v>
                </c:pt>
                <c:pt idx="7834">
                  <c:v>27343.59999999998</c:v>
                </c:pt>
                <c:pt idx="7835">
                  <c:v>27093.69</c:v>
                </c:pt>
                <c:pt idx="7836">
                  <c:v>26777.68</c:v>
                </c:pt>
                <c:pt idx="7837">
                  <c:v>26645.88</c:v>
                </c:pt>
                <c:pt idx="7838">
                  <c:v>26419.55</c:v>
                </c:pt>
                <c:pt idx="7839">
                  <c:v>26216.91</c:v>
                </c:pt>
                <c:pt idx="7840">
                  <c:v>26671.08</c:v>
                </c:pt>
                <c:pt idx="7841">
                  <c:v>28810.28000000001</c:v>
                </c:pt>
                <c:pt idx="7842">
                  <c:v>28601.46000000001</c:v>
                </c:pt>
                <c:pt idx="7843">
                  <c:v>27915.55</c:v>
                </c:pt>
                <c:pt idx="7844">
                  <c:v>27173.74</c:v>
                </c:pt>
                <c:pt idx="7845">
                  <c:v>26081.44000000001</c:v>
                </c:pt>
                <c:pt idx="7846">
                  <c:v>24380.41</c:v>
                </c:pt>
                <c:pt idx="7847">
                  <c:v>22668.27</c:v>
                </c:pt>
                <c:pt idx="7848">
                  <c:v>21974.64999999999</c:v>
                </c:pt>
                <c:pt idx="7849">
                  <c:v>20587.07</c:v>
                </c:pt>
                <c:pt idx="7850">
                  <c:v>19735.59</c:v>
                </c:pt>
                <c:pt idx="7851">
                  <c:v>19362.08000000002</c:v>
                </c:pt>
                <c:pt idx="7852">
                  <c:v>19451.84999999998</c:v>
                </c:pt>
                <c:pt idx="7853">
                  <c:v>20076.75</c:v>
                </c:pt>
                <c:pt idx="7854">
                  <c:v>20945.47</c:v>
                </c:pt>
                <c:pt idx="7855">
                  <c:v>21753.14999999999</c:v>
                </c:pt>
                <c:pt idx="7856">
                  <c:v>22965.38</c:v>
                </c:pt>
                <c:pt idx="7857">
                  <c:v>23882.01</c:v>
                </c:pt>
                <c:pt idx="7858">
                  <c:v>24166.10999999999</c:v>
                </c:pt>
                <c:pt idx="7859">
                  <c:v>24278.77</c:v>
                </c:pt>
                <c:pt idx="7860">
                  <c:v>23860.4</c:v>
                </c:pt>
                <c:pt idx="7861">
                  <c:v>23185.80999999999</c:v>
                </c:pt>
                <c:pt idx="7862">
                  <c:v>22528.55</c:v>
                </c:pt>
                <c:pt idx="7863">
                  <c:v>22083.01</c:v>
                </c:pt>
                <c:pt idx="7864">
                  <c:v>22541.06</c:v>
                </c:pt>
                <c:pt idx="7865">
                  <c:v>24410.17</c:v>
                </c:pt>
                <c:pt idx="7866">
                  <c:v>24230.58</c:v>
                </c:pt>
                <c:pt idx="7867">
                  <c:v>24018.05</c:v>
                </c:pt>
                <c:pt idx="7868">
                  <c:v>23777.02</c:v>
                </c:pt>
                <c:pt idx="7869">
                  <c:v>23362.52</c:v>
                </c:pt>
                <c:pt idx="7870">
                  <c:v>22409.84</c:v>
                </c:pt>
                <c:pt idx="7871">
                  <c:v>21221.75999999998</c:v>
                </c:pt>
                <c:pt idx="7872">
                  <c:v>19827.80999999999</c:v>
                </c:pt>
                <c:pt idx="7873">
                  <c:v>19133.37</c:v>
                </c:pt>
                <c:pt idx="7874">
                  <c:v>18771.02</c:v>
                </c:pt>
                <c:pt idx="7875">
                  <c:v>18742.71</c:v>
                </c:pt>
                <c:pt idx="7876">
                  <c:v>19150.96000000001</c:v>
                </c:pt>
                <c:pt idx="7877">
                  <c:v>19949.05</c:v>
                </c:pt>
                <c:pt idx="7878">
                  <c:v>20638.45</c:v>
                </c:pt>
                <c:pt idx="7879">
                  <c:v>20798.75</c:v>
                </c:pt>
                <c:pt idx="7880">
                  <c:v>21752.38</c:v>
                </c:pt>
                <c:pt idx="7881">
                  <c:v>22477.3</c:v>
                </c:pt>
                <c:pt idx="7882">
                  <c:v>22842.91</c:v>
                </c:pt>
                <c:pt idx="7883">
                  <c:v>22849.29</c:v>
                </c:pt>
                <c:pt idx="7884">
                  <c:v>22492.99</c:v>
                </c:pt>
                <c:pt idx="7885">
                  <c:v>22313.9</c:v>
                </c:pt>
                <c:pt idx="7886">
                  <c:v>22256.32</c:v>
                </c:pt>
                <c:pt idx="7887">
                  <c:v>22394.97</c:v>
                </c:pt>
                <c:pt idx="7888">
                  <c:v>23402.26000000001</c:v>
                </c:pt>
                <c:pt idx="7889">
                  <c:v>26259.1</c:v>
                </c:pt>
                <c:pt idx="7890">
                  <c:v>26325.47</c:v>
                </c:pt>
                <c:pt idx="7891">
                  <c:v>25774.66</c:v>
                </c:pt>
                <c:pt idx="7892">
                  <c:v>25000.9</c:v>
                </c:pt>
                <c:pt idx="7893">
                  <c:v>24066.24000000002</c:v>
                </c:pt>
                <c:pt idx="7894">
                  <c:v>22940.52</c:v>
                </c:pt>
                <c:pt idx="7895">
                  <c:v>21587.30999999999</c:v>
                </c:pt>
                <c:pt idx="7896">
                  <c:v>20424.12999999999</c:v>
                </c:pt>
                <c:pt idx="7897">
                  <c:v>19492.41999999998</c:v>
                </c:pt>
                <c:pt idx="7898">
                  <c:v>18972.49000000002</c:v>
                </c:pt>
                <c:pt idx="7899">
                  <c:v>18779.14999999999</c:v>
                </c:pt>
                <c:pt idx="7900">
                  <c:v>18956.96000000001</c:v>
                </c:pt>
                <c:pt idx="7901">
                  <c:v>19507.34</c:v>
                </c:pt>
                <c:pt idx="7902">
                  <c:v>20080.62</c:v>
                </c:pt>
                <c:pt idx="7903">
                  <c:v>20597.91999999998</c:v>
                </c:pt>
                <c:pt idx="7904">
                  <c:v>21756.23</c:v>
                </c:pt>
                <c:pt idx="7905">
                  <c:v>22591.8</c:v>
                </c:pt>
                <c:pt idx="7906">
                  <c:v>22964.28000000001</c:v>
                </c:pt>
                <c:pt idx="7907">
                  <c:v>23043.48000000001</c:v>
                </c:pt>
                <c:pt idx="7908">
                  <c:v>22749.19</c:v>
                </c:pt>
                <c:pt idx="7909">
                  <c:v>22643.03</c:v>
                </c:pt>
                <c:pt idx="7910">
                  <c:v>22612.82</c:v>
                </c:pt>
                <c:pt idx="7911">
                  <c:v>22688.75</c:v>
                </c:pt>
                <c:pt idx="7912">
                  <c:v>23453.97</c:v>
                </c:pt>
                <c:pt idx="7913">
                  <c:v>26400.0</c:v>
                </c:pt>
                <c:pt idx="7914">
                  <c:v>26540.08000000002</c:v>
                </c:pt>
                <c:pt idx="7915">
                  <c:v>25980.43</c:v>
                </c:pt>
                <c:pt idx="7916">
                  <c:v>25261.64</c:v>
                </c:pt>
                <c:pt idx="7917">
                  <c:v>24234.27</c:v>
                </c:pt>
                <c:pt idx="7918">
                  <c:v>22860.25</c:v>
                </c:pt>
                <c:pt idx="7919">
                  <c:v>21477.35</c:v>
                </c:pt>
                <c:pt idx="7920">
                  <c:v>20514.75999999998</c:v>
                </c:pt>
                <c:pt idx="7921">
                  <c:v>19598.43</c:v>
                </c:pt>
                <c:pt idx="7922">
                  <c:v>19039.34</c:v>
                </c:pt>
                <c:pt idx="7923">
                  <c:v>18831.24000000002</c:v>
                </c:pt>
                <c:pt idx="7924">
                  <c:v>18901.87</c:v>
                </c:pt>
                <c:pt idx="7925">
                  <c:v>19364.22</c:v>
                </c:pt>
                <c:pt idx="7926">
                  <c:v>19736.4</c:v>
                </c:pt>
                <c:pt idx="7927">
                  <c:v>20305.75</c:v>
                </c:pt>
                <c:pt idx="7928">
                  <c:v>21162.30999999999</c:v>
                </c:pt>
                <c:pt idx="7929">
                  <c:v>21981.64</c:v>
                </c:pt>
                <c:pt idx="7930">
                  <c:v>22537.02</c:v>
                </c:pt>
                <c:pt idx="7931">
                  <c:v>22734.25</c:v>
                </c:pt>
                <c:pt idx="7932">
                  <c:v>22812.67</c:v>
                </c:pt>
                <c:pt idx="7933">
                  <c:v>22942.82</c:v>
                </c:pt>
                <c:pt idx="7934">
                  <c:v>22943.09</c:v>
                </c:pt>
                <c:pt idx="7935">
                  <c:v>23170.19</c:v>
                </c:pt>
                <c:pt idx="7936">
                  <c:v>24157.59999999998</c:v>
                </c:pt>
                <c:pt idx="7937">
                  <c:v>27530.44000000001</c:v>
                </c:pt>
                <c:pt idx="7938">
                  <c:v>27769.69</c:v>
                </c:pt>
                <c:pt idx="7939">
                  <c:v>27261.96000000001</c:v>
                </c:pt>
                <c:pt idx="7940">
                  <c:v>26407.62</c:v>
                </c:pt>
                <c:pt idx="7941">
                  <c:v>24827.56</c:v>
                </c:pt>
                <c:pt idx="7942">
                  <c:v>22733.04</c:v>
                </c:pt>
                <c:pt idx="7943">
                  <c:v>20908.36</c:v>
                </c:pt>
                <c:pt idx="7944">
                  <c:v>20105.03</c:v>
                </c:pt>
                <c:pt idx="7945">
                  <c:v>19520.2</c:v>
                </c:pt>
                <c:pt idx="7946">
                  <c:v>19198.66999999998</c:v>
                </c:pt>
                <c:pt idx="7947">
                  <c:v>19233.02</c:v>
                </c:pt>
                <c:pt idx="7948">
                  <c:v>19933.00999999998</c:v>
                </c:pt>
                <c:pt idx="7949">
                  <c:v>21625.64</c:v>
                </c:pt>
                <c:pt idx="7950">
                  <c:v>24018.22</c:v>
                </c:pt>
                <c:pt idx="7951">
                  <c:v>25554.8</c:v>
                </c:pt>
                <c:pt idx="7952">
                  <c:v>26181.69</c:v>
                </c:pt>
                <c:pt idx="7953">
                  <c:v>26764.39</c:v>
                </c:pt>
                <c:pt idx="7954">
                  <c:v>27268.72</c:v>
                </c:pt>
                <c:pt idx="7955">
                  <c:v>27442.80999999999</c:v>
                </c:pt>
                <c:pt idx="7956">
                  <c:v>27478.1</c:v>
                </c:pt>
                <c:pt idx="7957">
                  <c:v>27659.94000000001</c:v>
                </c:pt>
                <c:pt idx="7958">
                  <c:v>27524.6</c:v>
                </c:pt>
                <c:pt idx="7959">
                  <c:v>27454.14</c:v>
                </c:pt>
                <c:pt idx="7960">
                  <c:v>27938.77</c:v>
                </c:pt>
                <c:pt idx="7961">
                  <c:v>30580.41</c:v>
                </c:pt>
                <c:pt idx="7962">
                  <c:v>30204.82</c:v>
                </c:pt>
                <c:pt idx="7963">
                  <c:v>29451.55</c:v>
                </c:pt>
                <c:pt idx="7964">
                  <c:v>28421.59</c:v>
                </c:pt>
                <c:pt idx="7965">
                  <c:v>26804.85</c:v>
                </c:pt>
                <c:pt idx="7966">
                  <c:v>24582.02</c:v>
                </c:pt>
                <c:pt idx="7967">
                  <c:v>22488.72</c:v>
                </c:pt>
                <c:pt idx="7968">
                  <c:v>21610.43</c:v>
                </c:pt>
                <c:pt idx="7969">
                  <c:v>20787.07</c:v>
                </c:pt>
                <c:pt idx="7970">
                  <c:v>20323.87</c:v>
                </c:pt>
                <c:pt idx="7971">
                  <c:v>20253.89</c:v>
                </c:pt>
                <c:pt idx="7972">
                  <c:v>20798.97</c:v>
                </c:pt>
                <c:pt idx="7973">
                  <c:v>22365.51</c:v>
                </c:pt>
                <c:pt idx="7974">
                  <c:v>24861.14999999999</c:v>
                </c:pt>
                <c:pt idx="7975">
                  <c:v>26218.82</c:v>
                </c:pt>
                <c:pt idx="7976">
                  <c:v>26703.9</c:v>
                </c:pt>
                <c:pt idx="7977">
                  <c:v>27236.98000000001</c:v>
                </c:pt>
                <c:pt idx="7978">
                  <c:v>27635.87</c:v>
                </c:pt>
                <c:pt idx="7979">
                  <c:v>27788.60999999999</c:v>
                </c:pt>
                <c:pt idx="7980">
                  <c:v>27822.22</c:v>
                </c:pt>
                <c:pt idx="7981">
                  <c:v>27947.39</c:v>
                </c:pt>
                <c:pt idx="7982">
                  <c:v>27752.72</c:v>
                </c:pt>
                <c:pt idx="7983">
                  <c:v>27548.3</c:v>
                </c:pt>
                <c:pt idx="7984">
                  <c:v>28123.42000000001</c:v>
                </c:pt>
                <c:pt idx="7985">
                  <c:v>30749.34</c:v>
                </c:pt>
                <c:pt idx="7986">
                  <c:v>30434.73</c:v>
                </c:pt>
                <c:pt idx="7987">
                  <c:v>29705.45</c:v>
                </c:pt>
                <c:pt idx="7988">
                  <c:v>28732.03</c:v>
                </c:pt>
                <c:pt idx="7989">
                  <c:v>27188.2</c:v>
                </c:pt>
                <c:pt idx="7990">
                  <c:v>25023.32</c:v>
                </c:pt>
                <c:pt idx="7991">
                  <c:v>22845.78000000001</c:v>
                </c:pt>
                <c:pt idx="7992">
                  <c:v>21820.14999999999</c:v>
                </c:pt>
                <c:pt idx="7993">
                  <c:v>20995.03</c:v>
                </c:pt>
                <c:pt idx="7994">
                  <c:v>20522.16999999998</c:v>
                </c:pt>
                <c:pt idx="7995">
                  <c:v>20462.55</c:v>
                </c:pt>
                <c:pt idx="7996">
                  <c:v>21069.53</c:v>
                </c:pt>
                <c:pt idx="7997">
                  <c:v>22748.98000000001</c:v>
                </c:pt>
                <c:pt idx="7998">
                  <c:v>25097.78000000001</c:v>
                </c:pt>
                <c:pt idx="7999">
                  <c:v>26548.88</c:v>
                </c:pt>
                <c:pt idx="8000">
                  <c:v>27109.43</c:v>
                </c:pt>
                <c:pt idx="8001">
                  <c:v>27551.82999999999</c:v>
                </c:pt>
                <c:pt idx="8002">
                  <c:v>27892.73</c:v>
                </c:pt>
                <c:pt idx="8003">
                  <c:v>27982.47</c:v>
                </c:pt>
                <c:pt idx="8004">
                  <c:v>27879.39</c:v>
                </c:pt>
                <c:pt idx="8005">
                  <c:v>27892.03</c:v>
                </c:pt>
                <c:pt idx="8006">
                  <c:v>27686.14999999999</c:v>
                </c:pt>
                <c:pt idx="8007">
                  <c:v>27419.01</c:v>
                </c:pt>
                <c:pt idx="8008">
                  <c:v>27933.35</c:v>
                </c:pt>
                <c:pt idx="8009">
                  <c:v>30767.73</c:v>
                </c:pt>
                <c:pt idx="8010">
                  <c:v>30578.78000000001</c:v>
                </c:pt>
                <c:pt idx="8011">
                  <c:v>29865.23</c:v>
                </c:pt>
                <c:pt idx="8012">
                  <c:v>28924.46000000001</c:v>
                </c:pt>
                <c:pt idx="8013">
                  <c:v>27349.75999999998</c:v>
                </c:pt>
                <c:pt idx="8014">
                  <c:v>25165.62999999999</c:v>
                </c:pt>
                <c:pt idx="8015">
                  <c:v>23109.68</c:v>
                </c:pt>
                <c:pt idx="8016">
                  <c:v>21832.51</c:v>
                </c:pt>
                <c:pt idx="8017">
                  <c:v>20926.82999999999</c:v>
                </c:pt>
                <c:pt idx="8018">
                  <c:v>20420.10999999999</c:v>
                </c:pt>
                <c:pt idx="8019">
                  <c:v>20355.97</c:v>
                </c:pt>
                <c:pt idx="8020">
                  <c:v>20969.64999999999</c:v>
                </c:pt>
                <c:pt idx="8021">
                  <c:v>22658.32</c:v>
                </c:pt>
                <c:pt idx="8022">
                  <c:v>25333.51</c:v>
                </c:pt>
                <c:pt idx="8023">
                  <c:v>26796.36</c:v>
                </c:pt>
                <c:pt idx="8024">
                  <c:v>27188.17</c:v>
                </c:pt>
                <c:pt idx="8025">
                  <c:v>27411.84</c:v>
                </c:pt>
                <c:pt idx="8026">
                  <c:v>27414.59</c:v>
                </c:pt>
                <c:pt idx="8027">
                  <c:v>27211.17</c:v>
                </c:pt>
                <c:pt idx="8028">
                  <c:v>26858.4</c:v>
                </c:pt>
                <c:pt idx="8029">
                  <c:v>26538.6</c:v>
                </c:pt>
                <c:pt idx="8030">
                  <c:v>26267.36</c:v>
                </c:pt>
                <c:pt idx="8031">
                  <c:v>26183.17</c:v>
                </c:pt>
                <c:pt idx="8032">
                  <c:v>27263.52</c:v>
                </c:pt>
                <c:pt idx="8033">
                  <c:v>30310.49</c:v>
                </c:pt>
                <c:pt idx="8034">
                  <c:v>30577.14</c:v>
                </c:pt>
                <c:pt idx="8035">
                  <c:v>30129.78000000001</c:v>
                </c:pt>
                <c:pt idx="8036">
                  <c:v>29243.80999999999</c:v>
                </c:pt>
                <c:pt idx="8037">
                  <c:v>27603.32999999999</c:v>
                </c:pt>
                <c:pt idx="8038">
                  <c:v>25403.78000000001</c:v>
                </c:pt>
                <c:pt idx="8039">
                  <c:v>23193.62999999999</c:v>
                </c:pt>
                <c:pt idx="8040">
                  <c:v>21922.82</c:v>
                </c:pt>
                <c:pt idx="8041">
                  <c:v>21029.14999999999</c:v>
                </c:pt>
                <c:pt idx="8042">
                  <c:v>20546.48000000001</c:v>
                </c:pt>
                <c:pt idx="8043">
                  <c:v>20484.99000000002</c:v>
                </c:pt>
                <c:pt idx="8044">
                  <c:v>21081.64999999999</c:v>
                </c:pt>
                <c:pt idx="8045">
                  <c:v>22709.53</c:v>
                </c:pt>
                <c:pt idx="8046">
                  <c:v>25141.11999999985</c:v>
                </c:pt>
                <c:pt idx="8047">
                  <c:v>26239.36</c:v>
                </c:pt>
                <c:pt idx="8048">
                  <c:v>26685.19</c:v>
                </c:pt>
                <c:pt idx="8049">
                  <c:v>26811.03</c:v>
                </c:pt>
                <c:pt idx="8050">
                  <c:v>26726.76000000001</c:v>
                </c:pt>
                <c:pt idx="8051">
                  <c:v>26575.64</c:v>
                </c:pt>
                <c:pt idx="8052">
                  <c:v>26141.06</c:v>
                </c:pt>
                <c:pt idx="8053">
                  <c:v>25856.89</c:v>
                </c:pt>
                <c:pt idx="8054">
                  <c:v>25612.86</c:v>
                </c:pt>
                <c:pt idx="8055">
                  <c:v>25539.46000000001</c:v>
                </c:pt>
                <c:pt idx="8056">
                  <c:v>26716.38</c:v>
                </c:pt>
                <c:pt idx="8057">
                  <c:v>29843.51</c:v>
                </c:pt>
                <c:pt idx="8058">
                  <c:v>30168.99</c:v>
                </c:pt>
                <c:pt idx="8059">
                  <c:v>29709.39</c:v>
                </c:pt>
                <c:pt idx="8060">
                  <c:v>28983.54</c:v>
                </c:pt>
                <c:pt idx="8061">
                  <c:v>27816.49</c:v>
                </c:pt>
                <c:pt idx="8062">
                  <c:v>25819.16</c:v>
                </c:pt>
                <c:pt idx="8063">
                  <c:v>23665.01</c:v>
                </c:pt>
                <c:pt idx="8064">
                  <c:v>22479.98000000001</c:v>
                </c:pt>
                <c:pt idx="8065">
                  <c:v>21461.22</c:v>
                </c:pt>
                <c:pt idx="8066">
                  <c:v>20887.91</c:v>
                </c:pt>
                <c:pt idx="8067">
                  <c:v>20648.94000000001</c:v>
                </c:pt>
                <c:pt idx="8068">
                  <c:v>20803.34</c:v>
                </c:pt>
                <c:pt idx="8069">
                  <c:v>21500.49</c:v>
                </c:pt>
                <c:pt idx="8070">
                  <c:v>22510.64999999999</c:v>
                </c:pt>
                <c:pt idx="8071">
                  <c:v>23302.55</c:v>
                </c:pt>
                <c:pt idx="8072">
                  <c:v>24383.60999999999</c:v>
                </c:pt>
                <c:pt idx="8073">
                  <c:v>24994.35</c:v>
                </c:pt>
                <c:pt idx="8074">
                  <c:v>25176.37</c:v>
                </c:pt>
                <c:pt idx="8075">
                  <c:v>24935.56</c:v>
                </c:pt>
                <c:pt idx="8076">
                  <c:v>24495.54</c:v>
                </c:pt>
                <c:pt idx="8077">
                  <c:v>24153.44000000001</c:v>
                </c:pt>
                <c:pt idx="8078">
                  <c:v>23888.41</c:v>
                </c:pt>
                <c:pt idx="8079">
                  <c:v>23996.56</c:v>
                </c:pt>
                <c:pt idx="8080">
                  <c:v>25400.97</c:v>
                </c:pt>
                <c:pt idx="8081">
                  <c:v>28829.05</c:v>
                </c:pt>
                <c:pt idx="8082">
                  <c:v>29032.05</c:v>
                </c:pt>
                <c:pt idx="8083">
                  <c:v>28617.28000000001</c:v>
                </c:pt>
                <c:pt idx="8084">
                  <c:v>27911.43</c:v>
                </c:pt>
                <c:pt idx="8085">
                  <c:v>26725.51</c:v>
                </c:pt>
                <c:pt idx="8086">
                  <c:v>25069.57</c:v>
                </c:pt>
                <c:pt idx="8087">
                  <c:v>23398.82999999999</c:v>
                </c:pt>
                <c:pt idx="8088">
                  <c:v>22261.71</c:v>
                </c:pt>
                <c:pt idx="8089">
                  <c:v>21365.88</c:v>
                </c:pt>
                <c:pt idx="8090">
                  <c:v>20878.14999999999</c:v>
                </c:pt>
                <c:pt idx="8091">
                  <c:v>20643.50999999998</c:v>
                </c:pt>
                <c:pt idx="8092">
                  <c:v>20747.53</c:v>
                </c:pt>
                <c:pt idx="8093">
                  <c:v>21264.46000000001</c:v>
                </c:pt>
                <c:pt idx="8094">
                  <c:v>22008.97</c:v>
                </c:pt>
                <c:pt idx="8095">
                  <c:v>22513.80999999999</c:v>
                </c:pt>
                <c:pt idx="8096">
                  <c:v>23376.93</c:v>
                </c:pt>
                <c:pt idx="8097">
                  <c:v>23823.0</c:v>
                </c:pt>
                <c:pt idx="8098">
                  <c:v>23924.07</c:v>
                </c:pt>
                <c:pt idx="8099">
                  <c:v>23756.84</c:v>
                </c:pt>
                <c:pt idx="8100">
                  <c:v>23542.29</c:v>
                </c:pt>
                <c:pt idx="8101">
                  <c:v>23138.2</c:v>
                </c:pt>
                <c:pt idx="8102">
                  <c:v>22987.75</c:v>
                </c:pt>
                <c:pt idx="8103">
                  <c:v>23313.85</c:v>
                </c:pt>
                <c:pt idx="8104">
                  <c:v>24847.97</c:v>
                </c:pt>
                <c:pt idx="8105">
                  <c:v>28719.43</c:v>
                </c:pt>
                <c:pt idx="8106">
                  <c:v>29235.56</c:v>
                </c:pt>
                <c:pt idx="8107">
                  <c:v>29043.04</c:v>
                </c:pt>
                <c:pt idx="8108">
                  <c:v>28339.75</c:v>
                </c:pt>
                <c:pt idx="8109">
                  <c:v>26860.98000000001</c:v>
                </c:pt>
                <c:pt idx="8110">
                  <c:v>24907.85</c:v>
                </c:pt>
                <c:pt idx="8111">
                  <c:v>22995.80999999999</c:v>
                </c:pt>
                <c:pt idx="8112">
                  <c:v>21575.46000000001</c:v>
                </c:pt>
                <c:pt idx="8113">
                  <c:v>20866.84999999998</c:v>
                </c:pt>
                <c:pt idx="8114">
                  <c:v>20558.06</c:v>
                </c:pt>
                <c:pt idx="8115">
                  <c:v>20644.16999999998</c:v>
                </c:pt>
                <c:pt idx="8116">
                  <c:v>21379.30999999999</c:v>
                </c:pt>
                <c:pt idx="8117">
                  <c:v>23251.49</c:v>
                </c:pt>
                <c:pt idx="8118">
                  <c:v>26247.18</c:v>
                </c:pt>
                <c:pt idx="8119">
                  <c:v>27859.12999999999</c:v>
                </c:pt>
                <c:pt idx="8120">
                  <c:v>28229.60999999999</c:v>
                </c:pt>
                <c:pt idx="8121">
                  <c:v>28205.4</c:v>
                </c:pt>
                <c:pt idx="8122">
                  <c:v>28003.82999999999</c:v>
                </c:pt>
                <c:pt idx="8123">
                  <c:v>27688.17</c:v>
                </c:pt>
                <c:pt idx="8124">
                  <c:v>27124.69</c:v>
                </c:pt>
                <c:pt idx="8125">
                  <c:v>26608.48000000001</c:v>
                </c:pt>
                <c:pt idx="8126">
                  <c:v>26219.7</c:v>
                </c:pt>
                <c:pt idx="8127">
                  <c:v>26181.12999999999</c:v>
                </c:pt>
                <c:pt idx="8128">
                  <c:v>27344.94000000001</c:v>
                </c:pt>
                <c:pt idx="8129">
                  <c:v>31036.89</c:v>
                </c:pt>
                <c:pt idx="8130">
                  <c:v>31784.54</c:v>
                </c:pt>
                <c:pt idx="8131">
                  <c:v>31476.80999999999</c:v>
                </c:pt>
                <c:pt idx="8132">
                  <c:v>30718.10999999999</c:v>
                </c:pt>
                <c:pt idx="8133">
                  <c:v>28998.93</c:v>
                </c:pt>
                <c:pt idx="8134">
                  <c:v>26575.19</c:v>
                </c:pt>
                <c:pt idx="8135">
                  <c:v>24325.75</c:v>
                </c:pt>
                <c:pt idx="8136">
                  <c:v>22956.05</c:v>
                </c:pt>
                <c:pt idx="8137">
                  <c:v>22093.45</c:v>
                </c:pt>
                <c:pt idx="8138">
                  <c:v>21700.0</c:v>
                </c:pt>
                <c:pt idx="8139">
                  <c:v>21701.35</c:v>
                </c:pt>
                <c:pt idx="8140">
                  <c:v>22424.73</c:v>
                </c:pt>
                <c:pt idx="8141">
                  <c:v>24300.35</c:v>
                </c:pt>
                <c:pt idx="8142">
                  <c:v>27316.53</c:v>
                </c:pt>
                <c:pt idx="8143">
                  <c:v>28788.82999999999</c:v>
                </c:pt>
                <c:pt idx="8144">
                  <c:v>28913.29</c:v>
                </c:pt>
                <c:pt idx="8145">
                  <c:v>28693.37</c:v>
                </c:pt>
                <c:pt idx="8146">
                  <c:v>28425.64</c:v>
                </c:pt>
                <c:pt idx="8147">
                  <c:v>27990.35</c:v>
                </c:pt>
                <c:pt idx="8148">
                  <c:v>27477.14</c:v>
                </c:pt>
                <c:pt idx="8149">
                  <c:v>26995.99</c:v>
                </c:pt>
                <c:pt idx="8150">
                  <c:v>26642.55</c:v>
                </c:pt>
                <c:pt idx="8151">
                  <c:v>26641.93</c:v>
                </c:pt>
                <c:pt idx="8152">
                  <c:v>27819.57</c:v>
                </c:pt>
                <c:pt idx="8153">
                  <c:v>31424.88</c:v>
                </c:pt>
                <c:pt idx="8154">
                  <c:v>32102.44000000001</c:v>
                </c:pt>
                <c:pt idx="8155">
                  <c:v>31844.73</c:v>
                </c:pt>
                <c:pt idx="8156">
                  <c:v>31146.9</c:v>
                </c:pt>
                <c:pt idx="8157">
                  <c:v>29472.68</c:v>
                </c:pt>
                <c:pt idx="8158">
                  <c:v>27033.43</c:v>
                </c:pt>
                <c:pt idx="8159">
                  <c:v>24714.98000000001</c:v>
                </c:pt>
                <c:pt idx="8160">
                  <c:v>22992.03</c:v>
                </c:pt>
                <c:pt idx="8161">
                  <c:v>22110.47</c:v>
                </c:pt>
                <c:pt idx="8162">
                  <c:v>21604.04</c:v>
                </c:pt>
                <c:pt idx="8163">
                  <c:v>21609.82</c:v>
                </c:pt>
                <c:pt idx="8164">
                  <c:v>22323.64999999999</c:v>
                </c:pt>
                <c:pt idx="8165">
                  <c:v>24265.62</c:v>
                </c:pt>
                <c:pt idx="8166">
                  <c:v>27329.71</c:v>
                </c:pt>
                <c:pt idx="8167">
                  <c:v>28911.09</c:v>
                </c:pt>
                <c:pt idx="8168">
                  <c:v>29018.36</c:v>
                </c:pt>
                <c:pt idx="8169">
                  <c:v>28492.02</c:v>
                </c:pt>
                <c:pt idx="8170">
                  <c:v>28114.25</c:v>
                </c:pt>
                <c:pt idx="8171">
                  <c:v>27662.34</c:v>
                </c:pt>
                <c:pt idx="8172">
                  <c:v>27138.03</c:v>
                </c:pt>
                <c:pt idx="8173">
                  <c:v>26910.88</c:v>
                </c:pt>
                <c:pt idx="8174">
                  <c:v>26710.30999999999</c:v>
                </c:pt>
                <c:pt idx="8175">
                  <c:v>26666.04</c:v>
                </c:pt>
                <c:pt idx="8176">
                  <c:v>27663.89</c:v>
                </c:pt>
                <c:pt idx="8177">
                  <c:v>31353.32999999999</c:v>
                </c:pt>
                <c:pt idx="8178">
                  <c:v>32023.79</c:v>
                </c:pt>
                <c:pt idx="8179">
                  <c:v>31725.29</c:v>
                </c:pt>
                <c:pt idx="8180">
                  <c:v>31010.59</c:v>
                </c:pt>
                <c:pt idx="8181">
                  <c:v>29304.60999999999</c:v>
                </c:pt>
                <c:pt idx="8182">
                  <c:v>26901.75999999998</c:v>
                </c:pt>
                <c:pt idx="8183">
                  <c:v>24544.7</c:v>
                </c:pt>
                <c:pt idx="8184">
                  <c:v>22988.07</c:v>
                </c:pt>
                <c:pt idx="8185">
                  <c:v>22146.73</c:v>
                </c:pt>
                <c:pt idx="8186">
                  <c:v>21721.24</c:v>
                </c:pt>
                <c:pt idx="8187">
                  <c:v>21687.71</c:v>
                </c:pt>
                <c:pt idx="8188">
                  <c:v>22338.44000000001</c:v>
                </c:pt>
                <c:pt idx="8189">
                  <c:v>24166.67</c:v>
                </c:pt>
                <c:pt idx="8190">
                  <c:v>27170.88</c:v>
                </c:pt>
                <c:pt idx="8191">
                  <c:v>28636.9</c:v>
                </c:pt>
                <c:pt idx="8192">
                  <c:v>28769.68</c:v>
                </c:pt>
                <c:pt idx="8193">
                  <c:v>28648.2</c:v>
                </c:pt>
                <c:pt idx="8194">
                  <c:v>28270.41</c:v>
                </c:pt>
                <c:pt idx="8195">
                  <c:v>27886.78000000001</c:v>
                </c:pt>
                <c:pt idx="8196">
                  <c:v>27420.38</c:v>
                </c:pt>
                <c:pt idx="8197">
                  <c:v>27201.32</c:v>
                </c:pt>
                <c:pt idx="8198">
                  <c:v>26957.7</c:v>
                </c:pt>
                <c:pt idx="8199">
                  <c:v>26923.74</c:v>
                </c:pt>
                <c:pt idx="8200">
                  <c:v>27860.8</c:v>
                </c:pt>
                <c:pt idx="8201">
                  <c:v>31350.93</c:v>
                </c:pt>
                <c:pt idx="8202">
                  <c:v>31861.55</c:v>
                </c:pt>
                <c:pt idx="8203">
                  <c:v>31539.41</c:v>
                </c:pt>
                <c:pt idx="8204">
                  <c:v>30829.06</c:v>
                </c:pt>
                <c:pt idx="8205">
                  <c:v>29190.53</c:v>
                </c:pt>
                <c:pt idx="8206">
                  <c:v>26883.04</c:v>
                </c:pt>
                <c:pt idx="8207">
                  <c:v>24373.37</c:v>
                </c:pt>
                <c:pt idx="8208">
                  <c:v>22888.82999999999</c:v>
                </c:pt>
                <c:pt idx="8209">
                  <c:v>21942.03</c:v>
                </c:pt>
                <c:pt idx="8210">
                  <c:v>21485.01</c:v>
                </c:pt>
                <c:pt idx="8211">
                  <c:v>21455.75</c:v>
                </c:pt>
                <c:pt idx="8212">
                  <c:v>22093.47</c:v>
                </c:pt>
                <c:pt idx="8213">
                  <c:v>24122.26000000001</c:v>
                </c:pt>
                <c:pt idx="8214">
                  <c:v>26689.04</c:v>
                </c:pt>
                <c:pt idx="8215">
                  <c:v>28243.99</c:v>
                </c:pt>
                <c:pt idx="8216">
                  <c:v>28707.53</c:v>
                </c:pt>
                <c:pt idx="8217">
                  <c:v>28649.1</c:v>
                </c:pt>
                <c:pt idx="8218">
                  <c:v>28436.41</c:v>
                </c:pt>
                <c:pt idx="8219">
                  <c:v>28045.62</c:v>
                </c:pt>
                <c:pt idx="8220">
                  <c:v>27506.49</c:v>
                </c:pt>
                <c:pt idx="8221">
                  <c:v>27253.34</c:v>
                </c:pt>
                <c:pt idx="8222">
                  <c:v>26989.87</c:v>
                </c:pt>
                <c:pt idx="8223">
                  <c:v>26730.69</c:v>
                </c:pt>
                <c:pt idx="8224">
                  <c:v>27563.41</c:v>
                </c:pt>
                <c:pt idx="8225">
                  <c:v>30548.46000000001</c:v>
                </c:pt>
                <c:pt idx="8226">
                  <c:v>30799.10999999999</c:v>
                </c:pt>
                <c:pt idx="8227">
                  <c:v>30313.91</c:v>
                </c:pt>
                <c:pt idx="8228">
                  <c:v>29631.68</c:v>
                </c:pt>
                <c:pt idx="8229">
                  <c:v>28321.47</c:v>
                </c:pt>
                <c:pt idx="8230">
                  <c:v>26492.57</c:v>
                </c:pt>
                <c:pt idx="8231">
                  <c:v>24421.23</c:v>
                </c:pt>
                <c:pt idx="8232">
                  <c:v>23115.68</c:v>
                </c:pt>
                <c:pt idx="8233">
                  <c:v>22115.11999999985</c:v>
                </c:pt>
                <c:pt idx="8234">
                  <c:v>21527.54</c:v>
                </c:pt>
                <c:pt idx="8235">
                  <c:v>21305.79</c:v>
                </c:pt>
                <c:pt idx="8236">
                  <c:v>21488.44000000001</c:v>
                </c:pt>
                <c:pt idx="8237">
                  <c:v>22155.60999999999</c:v>
                </c:pt>
                <c:pt idx="8238">
                  <c:v>23381.1</c:v>
                </c:pt>
                <c:pt idx="8239">
                  <c:v>23739.22</c:v>
                </c:pt>
                <c:pt idx="8240">
                  <c:v>24328.96000000001</c:v>
                </c:pt>
                <c:pt idx="8241">
                  <c:v>24801.75</c:v>
                </c:pt>
                <c:pt idx="8242">
                  <c:v>24944.03</c:v>
                </c:pt>
                <c:pt idx="8243">
                  <c:v>24955.11999999985</c:v>
                </c:pt>
                <c:pt idx="8244">
                  <c:v>24830.32</c:v>
                </c:pt>
                <c:pt idx="8245">
                  <c:v>24528.10999999999</c:v>
                </c:pt>
                <c:pt idx="8246">
                  <c:v>24216.28000000001</c:v>
                </c:pt>
                <c:pt idx="8247">
                  <c:v>24089.44000000001</c:v>
                </c:pt>
                <c:pt idx="8248">
                  <c:v>25559.97</c:v>
                </c:pt>
                <c:pt idx="8249">
                  <c:v>29042.73</c:v>
                </c:pt>
                <c:pt idx="8250">
                  <c:v>29400.59</c:v>
                </c:pt>
                <c:pt idx="8251">
                  <c:v>29059.22</c:v>
                </c:pt>
                <c:pt idx="8252">
                  <c:v>28469.45</c:v>
                </c:pt>
                <c:pt idx="8253">
                  <c:v>27630.85</c:v>
                </c:pt>
                <c:pt idx="8254">
                  <c:v>25861.06</c:v>
                </c:pt>
                <c:pt idx="8255">
                  <c:v>23825.48000000001</c:v>
                </c:pt>
                <c:pt idx="8256">
                  <c:v>22532.32999999999</c:v>
                </c:pt>
                <c:pt idx="8257">
                  <c:v>21477.3</c:v>
                </c:pt>
                <c:pt idx="8258">
                  <c:v>20856.82</c:v>
                </c:pt>
                <c:pt idx="8259">
                  <c:v>20641.25999999998</c:v>
                </c:pt>
                <c:pt idx="8260">
                  <c:v>20792.74000000002</c:v>
                </c:pt>
                <c:pt idx="8261">
                  <c:v>21355.60999999999</c:v>
                </c:pt>
                <c:pt idx="8262">
                  <c:v>22375.53</c:v>
                </c:pt>
                <c:pt idx="8263">
                  <c:v>23215.52</c:v>
                </c:pt>
                <c:pt idx="8264">
                  <c:v>25306.5</c:v>
                </c:pt>
                <c:pt idx="8265">
                  <c:v>26000.0</c:v>
                </c:pt>
                <c:pt idx="8266">
                  <c:v>25875.0</c:v>
                </c:pt>
                <c:pt idx="8267">
                  <c:v>24747.43</c:v>
                </c:pt>
                <c:pt idx="8268">
                  <c:v>24395.87</c:v>
                </c:pt>
                <c:pt idx="8269">
                  <c:v>24227.62</c:v>
                </c:pt>
                <c:pt idx="8270">
                  <c:v>23879.93</c:v>
                </c:pt>
                <c:pt idx="8271">
                  <c:v>24284.84</c:v>
                </c:pt>
                <c:pt idx="8272">
                  <c:v>25826.32</c:v>
                </c:pt>
                <c:pt idx="8273">
                  <c:v>29772.71</c:v>
                </c:pt>
                <c:pt idx="8274">
                  <c:v>30260.74</c:v>
                </c:pt>
                <c:pt idx="8275">
                  <c:v>29988.73</c:v>
                </c:pt>
                <c:pt idx="8276">
                  <c:v>29259.28000000001</c:v>
                </c:pt>
                <c:pt idx="8277">
                  <c:v>27687.27</c:v>
                </c:pt>
                <c:pt idx="8278">
                  <c:v>25486.39</c:v>
                </c:pt>
                <c:pt idx="8279">
                  <c:v>23361.58</c:v>
                </c:pt>
                <c:pt idx="8280">
                  <c:v>21823.86</c:v>
                </c:pt>
                <c:pt idx="8281">
                  <c:v>21009.16</c:v>
                </c:pt>
                <c:pt idx="8282">
                  <c:v>20670.08000000002</c:v>
                </c:pt>
                <c:pt idx="8283">
                  <c:v>20732.54</c:v>
                </c:pt>
                <c:pt idx="8284">
                  <c:v>21477.32</c:v>
                </c:pt>
                <c:pt idx="8285">
                  <c:v>23276.75</c:v>
                </c:pt>
                <c:pt idx="8286">
                  <c:v>26383.60999999999</c:v>
                </c:pt>
                <c:pt idx="8287">
                  <c:v>28230.32</c:v>
                </c:pt>
                <c:pt idx="8288">
                  <c:v>28711.74</c:v>
                </c:pt>
                <c:pt idx="8289">
                  <c:v>28898.69</c:v>
                </c:pt>
                <c:pt idx="8290">
                  <c:v>28860.94000000001</c:v>
                </c:pt>
                <c:pt idx="8291">
                  <c:v>28572.23</c:v>
                </c:pt>
                <c:pt idx="8292">
                  <c:v>28210.43</c:v>
                </c:pt>
                <c:pt idx="8293">
                  <c:v>27990.7</c:v>
                </c:pt>
                <c:pt idx="8294">
                  <c:v>27461.02</c:v>
                </c:pt>
                <c:pt idx="8295">
                  <c:v>27472.88</c:v>
                </c:pt>
                <c:pt idx="8296">
                  <c:v>28562.04</c:v>
                </c:pt>
                <c:pt idx="8297">
                  <c:v>32120.35</c:v>
                </c:pt>
                <c:pt idx="8298">
                  <c:v>32581.91999999998</c:v>
                </c:pt>
                <c:pt idx="8299">
                  <c:v>32167.82999999999</c:v>
                </c:pt>
                <c:pt idx="8300">
                  <c:v>31316.98000000001</c:v>
                </c:pt>
                <c:pt idx="8301">
                  <c:v>29554.14999999999</c:v>
                </c:pt>
                <c:pt idx="8302">
                  <c:v>26966.22</c:v>
                </c:pt>
                <c:pt idx="8303">
                  <c:v>24478.07</c:v>
                </c:pt>
                <c:pt idx="8304">
                  <c:v>22832.16</c:v>
                </c:pt>
                <c:pt idx="8305">
                  <c:v>21866.05</c:v>
                </c:pt>
                <c:pt idx="8306">
                  <c:v>21403.55</c:v>
                </c:pt>
                <c:pt idx="8307">
                  <c:v>21369.75</c:v>
                </c:pt>
                <c:pt idx="8308">
                  <c:v>22024.99</c:v>
                </c:pt>
                <c:pt idx="8309">
                  <c:v>23827.85</c:v>
                </c:pt>
                <c:pt idx="8310">
                  <c:v>26820.98000000001</c:v>
                </c:pt>
                <c:pt idx="8311">
                  <c:v>28496.03</c:v>
                </c:pt>
                <c:pt idx="8312">
                  <c:v>28739.32999999999</c:v>
                </c:pt>
                <c:pt idx="8313">
                  <c:v>28670.2</c:v>
                </c:pt>
                <c:pt idx="8314">
                  <c:v>28436.18</c:v>
                </c:pt>
                <c:pt idx="8315">
                  <c:v>28059.5</c:v>
                </c:pt>
                <c:pt idx="8316">
                  <c:v>27660.52</c:v>
                </c:pt>
                <c:pt idx="8317">
                  <c:v>27446.38</c:v>
                </c:pt>
                <c:pt idx="8318">
                  <c:v>26939.95</c:v>
                </c:pt>
                <c:pt idx="8319">
                  <c:v>26919.82999999999</c:v>
                </c:pt>
                <c:pt idx="8320">
                  <c:v>27951.68</c:v>
                </c:pt>
                <c:pt idx="8321">
                  <c:v>31575.03</c:v>
                </c:pt>
                <c:pt idx="8322">
                  <c:v>32215.48000000001</c:v>
                </c:pt>
                <c:pt idx="8323">
                  <c:v>31898.64999999999</c:v>
                </c:pt>
                <c:pt idx="8324">
                  <c:v>31161.39</c:v>
                </c:pt>
                <c:pt idx="8325">
                  <c:v>29529.52</c:v>
                </c:pt>
                <c:pt idx="8326">
                  <c:v>27044.72</c:v>
                </c:pt>
                <c:pt idx="8327">
                  <c:v>24684.87</c:v>
                </c:pt>
                <c:pt idx="8328">
                  <c:v>23210.05</c:v>
                </c:pt>
                <c:pt idx="8329">
                  <c:v>22242.34</c:v>
                </c:pt>
                <c:pt idx="8330">
                  <c:v>21813.44000000001</c:v>
                </c:pt>
                <c:pt idx="8331">
                  <c:v>21759.91</c:v>
                </c:pt>
                <c:pt idx="8332">
                  <c:v>22412.37</c:v>
                </c:pt>
                <c:pt idx="8333">
                  <c:v>23978.21</c:v>
                </c:pt>
                <c:pt idx="8334">
                  <c:v>26608.79</c:v>
                </c:pt>
                <c:pt idx="8335">
                  <c:v>28717.54</c:v>
                </c:pt>
                <c:pt idx="8336">
                  <c:v>29120.29</c:v>
                </c:pt>
                <c:pt idx="8337">
                  <c:v>28973.25</c:v>
                </c:pt>
                <c:pt idx="8338">
                  <c:v>28714.05</c:v>
                </c:pt>
                <c:pt idx="8339">
                  <c:v>28271.79</c:v>
                </c:pt>
                <c:pt idx="8340">
                  <c:v>27803.97</c:v>
                </c:pt>
                <c:pt idx="8341">
                  <c:v>27485.12999999999</c:v>
                </c:pt>
                <c:pt idx="8342">
                  <c:v>27119.64</c:v>
                </c:pt>
                <c:pt idx="8343">
                  <c:v>27093.42000000001</c:v>
                </c:pt>
                <c:pt idx="8344">
                  <c:v>28167.75999999998</c:v>
                </c:pt>
                <c:pt idx="8345">
                  <c:v>31845.56</c:v>
                </c:pt>
                <c:pt idx="8346">
                  <c:v>32556.39</c:v>
                </c:pt>
                <c:pt idx="8347">
                  <c:v>32303.44000000001</c:v>
                </c:pt>
                <c:pt idx="8348">
                  <c:v>31636.73</c:v>
                </c:pt>
                <c:pt idx="8349">
                  <c:v>30164.03</c:v>
                </c:pt>
                <c:pt idx="8350">
                  <c:v>27686.39</c:v>
                </c:pt>
                <c:pt idx="8351">
                  <c:v>25105.55</c:v>
                </c:pt>
                <c:pt idx="8352">
                  <c:v>22613.4</c:v>
                </c:pt>
                <c:pt idx="8353">
                  <c:v>22060.34</c:v>
                </c:pt>
                <c:pt idx="8354">
                  <c:v>21708.74</c:v>
                </c:pt>
                <c:pt idx="8355">
                  <c:v>21728.62</c:v>
                </c:pt>
                <c:pt idx="8356">
                  <c:v>22400.55</c:v>
                </c:pt>
                <c:pt idx="8357">
                  <c:v>24215.8</c:v>
                </c:pt>
                <c:pt idx="8358">
                  <c:v>27270.45</c:v>
                </c:pt>
                <c:pt idx="8359">
                  <c:v>28236.25</c:v>
                </c:pt>
                <c:pt idx="8360">
                  <c:v>28198.9</c:v>
                </c:pt>
                <c:pt idx="8361">
                  <c:v>28107.80999999999</c:v>
                </c:pt>
                <c:pt idx="8362">
                  <c:v>27898.47</c:v>
                </c:pt>
                <c:pt idx="8363">
                  <c:v>27483.49</c:v>
                </c:pt>
                <c:pt idx="8364">
                  <c:v>27033.91999999998</c:v>
                </c:pt>
                <c:pt idx="8365">
                  <c:v>26799.49</c:v>
                </c:pt>
                <c:pt idx="8366">
                  <c:v>26524.23</c:v>
                </c:pt>
                <c:pt idx="8367">
                  <c:v>26545.11999999985</c:v>
                </c:pt>
                <c:pt idx="8368">
                  <c:v>27835.99</c:v>
                </c:pt>
                <c:pt idx="8369">
                  <c:v>31433.4</c:v>
                </c:pt>
                <c:pt idx="8370">
                  <c:v>31987.1</c:v>
                </c:pt>
                <c:pt idx="8371">
                  <c:v>31645.60999999999</c:v>
                </c:pt>
                <c:pt idx="8372">
                  <c:v>30917.93</c:v>
                </c:pt>
                <c:pt idx="8373">
                  <c:v>29290.36</c:v>
                </c:pt>
                <c:pt idx="8374">
                  <c:v>26651.71</c:v>
                </c:pt>
                <c:pt idx="8375">
                  <c:v>23995.89</c:v>
                </c:pt>
                <c:pt idx="8376">
                  <c:v>22059.4</c:v>
                </c:pt>
                <c:pt idx="8377">
                  <c:v>21035.52</c:v>
                </c:pt>
                <c:pt idx="8378">
                  <c:v>20551.02</c:v>
                </c:pt>
                <c:pt idx="8379">
                  <c:v>20524.87</c:v>
                </c:pt>
                <c:pt idx="8380">
                  <c:v>21180.14</c:v>
                </c:pt>
                <c:pt idx="8381">
                  <c:v>22948.19</c:v>
                </c:pt>
                <c:pt idx="8382">
                  <c:v>25935.91</c:v>
                </c:pt>
                <c:pt idx="8383">
                  <c:v>28260.84</c:v>
                </c:pt>
                <c:pt idx="8384">
                  <c:v>28604.22</c:v>
                </c:pt>
                <c:pt idx="8385">
                  <c:v>28400.76000000001</c:v>
                </c:pt>
                <c:pt idx="8386">
                  <c:v>28125.28000000001</c:v>
                </c:pt>
                <c:pt idx="8387">
                  <c:v>27423.08</c:v>
                </c:pt>
                <c:pt idx="8388">
                  <c:v>26909.21</c:v>
                </c:pt>
                <c:pt idx="8389">
                  <c:v>26679.34</c:v>
                </c:pt>
                <c:pt idx="8390">
                  <c:v>26396.32</c:v>
                </c:pt>
                <c:pt idx="8391">
                  <c:v>26334.60999999999</c:v>
                </c:pt>
                <c:pt idx="8392">
                  <c:v>27505.2</c:v>
                </c:pt>
                <c:pt idx="8393">
                  <c:v>30848.76000000001</c:v>
                </c:pt>
                <c:pt idx="8394">
                  <c:v>31187.1</c:v>
                </c:pt>
                <c:pt idx="8395">
                  <c:v>30694.58</c:v>
                </c:pt>
                <c:pt idx="8396">
                  <c:v>30018.3</c:v>
                </c:pt>
                <c:pt idx="8397">
                  <c:v>28882.14</c:v>
                </c:pt>
                <c:pt idx="8398">
                  <c:v>26787.73</c:v>
                </c:pt>
                <c:pt idx="8399">
                  <c:v>24206.14999999999</c:v>
                </c:pt>
                <c:pt idx="8400">
                  <c:v>23043.10999999999</c:v>
                </c:pt>
                <c:pt idx="8401">
                  <c:v>22007.06</c:v>
                </c:pt>
                <c:pt idx="8402">
                  <c:v>21420.55</c:v>
                </c:pt>
                <c:pt idx="8403">
                  <c:v>21215.44000000001</c:v>
                </c:pt>
                <c:pt idx="8404">
                  <c:v>21403.22</c:v>
                </c:pt>
                <c:pt idx="8405">
                  <c:v>22109.43</c:v>
                </c:pt>
                <c:pt idx="8406">
                  <c:v>23213.02</c:v>
                </c:pt>
                <c:pt idx="8407">
                  <c:v>23487.27</c:v>
                </c:pt>
                <c:pt idx="8408">
                  <c:v>24162.60999999999</c:v>
                </c:pt>
                <c:pt idx="8409">
                  <c:v>24670.2</c:v>
                </c:pt>
                <c:pt idx="8410">
                  <c:v>24538.27</c:v>
                </c:pt>
                <c:pt idx="8411">
                  <c:v>24091.94000000001</c:v>
                </c:pt>
                <c:pt idx="8412">
                  <c:v>23667.87</c:v>
                </c:pt>
                <c:pt idx="8413">
                  <c:v>23285.41</c:v>
                </c:pt>
                <c:pt idx="8414">
                  <c:v>23018.69</c:v>
                </c:pt>
                <c:pt idx="8415">
                  <c:v>23158.07</c:v>
                </c:pt>
                <c:pt idx="8416">
                  <c:v>24621.80999999999</c:v>
                </c:pt>
                <c:pt idx="8417">
                  <c:v>28353.41</c:v>
                </c:pt>
                <c:pt idx="8418">
                  <c:v>29218.67</c:v>
                </c:pt>
                <c:pt idx="8419">
                  <c:v>29308.25</c:v>
                </c:pt>
                <c:pt idx="8420">
                  <c:v>28947.53</c:v>
                </c:pt>
                <c:pt idx="8421">
                  <c:v>27842.64999999999</c:v>
                </c:pt>
                <c:pt idx="8422">
                  <c:v>26057.72</c:v>
                </c:pt>
                <c:pt idx="8423">
                  <c:v>24030.22</c:v>
                </c:pt>
                <c:pt idx="8424">
                  <c:v>22241.41</c:v>
                </c:pt>
                <c:pt idx="8425">
                  <c:v>21237.55</c:v>
                </c:pt>
                <c:pt idx="8426">
                  <c:v>20657.73</c:v>
                </c:pt>
                <c:pt idx="8427">
                  <c:v>20442.16999999998</c:v>
                </c:pt>
                <c:pt idx="8428">
                  <c:v>20579.84</c:v>
                </c:pt>
                <c:pt idx="8429">
                  <c:v>21133.9</c:v>
                </c:pt>
                <c:pt idx="8430">
                  <c:v>22049.16</c:v>
                </c:pt>
                <c:pt idx="8431">
                  <c:v>22355.55</c:v>
                </c:pt>
                <c:pt idx="8432">
                  <c:v>22864.55</c:v>
                </c:pt>
                <c:pt idx="8433">
                  <c:v>23000.64999999999</c:v>
                </c:pt>
                <c:pt idx="8434">
                  <c:v>22921.47</c:v>
                </c:pt>
                <c:pt idx="8435">
                  <c:v>22675.95</c:v>
                </c:pt>
                <c:pt idx="8436">
                  <c:v>22406.49</c:v>
                </c:pt>
                <c:pt idx="8437">
                  <c:v>22224.87</c:v>
                </c:pt>
                <c:pt idx="8438">
                  <c:v>22124.9</c:v>
                </c:pt>
                <c:pt idx="8439">
                  <c:v>22501.14</c:v>
                </c:pt>
                <c:pt idx="8440">
                  <c:v>24172.62999999999</c:v>
                </c:pt>
                <c:pt idx="8441">
                  <c:v>28205.95</c:v>
                </c:pt>
                <c:pt idx="8442">
                  <c:v>29336.04</c:v>
                </c:pt>
                <c:pt idx="8443">
                  <c:v>29281.55</c:v>
                </c:pt>
                <c:pt idx="8444">
                  <c:v>28929.8</c:v>
                </c:pt>
                <c:pt idx="8445">
                  <c:v>27765.5</c:v>
                </c:pt>
                <c:pt idx="8446">
                  <c:v>25629.18</c:v>
                </c:pt>
                <c:pt idx="8447">
                  <c:v>23326.30999999999</c:v>
                </c:pt>
                <c:pt idx="8448">
                  <c:v>21645.0</c:v>
                </c:pt>
                <c:pt idx="8449">
                  <c:v>20838.18</c:v>
                </c:pt>
                <c:pt idx="8450">
                  <c:v>20503.08000000002</c:v>
                </c:pt>
                <c:pt idx="8451">
                  <c:v>20605.88</c:v>
                </c:pt>
                <c:pt idx="8452">
                  <c:v>21367.11999999985</c:v>
                </c:pt>
                <c:pt idx="8453">
                  <c:v>23291.56</c:v>
                </c:pt>
                <c:pt idx="8454">
                  <c:v>26397.78000000001</c:v>
                </c:pt>
                <c:pt idx="8455">
                  <c:v>27977.39</c:v>
                </c:pt>
                <c:pt idx="8456">
                  <c:v>27899.44000000001</c:v>
                </c:pt>
                <c:pt idx="8457">
                  <c:v>27641.19</c:v>
                </c:pt>
                <c:pt idx="8458">
                  <c:v>27428.14999999999</c:v>
                </c:pt>
                <c:pt idx="8459">
                  <c:v>27028.14999999999</c:v>
                </c:pt>
                <c:pt idx="8460">
                  <c:v>26640.30999999999</c:v>
                </c:pt>
                <c:pt idx="8461">
                  <c:v>26444.54</c:v>
                </c:pt>
                <c:pt idx="8462">
                  <c:v>26145.85</c:v>
                </c:pt>
                <c:pt idx="8463">
                  <c:v>26161.99</c:v>
                </c:pt>
                <c:pt idx="8464">
                  <c:v>27446.75</c:v>
                </c:pt>
                <c:pt idx="8465">
                  <c:v>31286.09</c:v>
                </c:pt>
                <c:pt idx="8466">
                  <c:v>32388.6</c:v>
                </c:pt>
                <c:pt idx="8467">
                  <c:v>32146.37</c:v>
                </c:pt>
                <c:pt idx="8468">
                  <c:v>31554.05</c:v>
                </c:pt>
                <c:pt idx="8469">
                  <c:v>30079.73</c:v>
                </c:pt>
                <c:pt idx="8470">
                  <c:v>27401.35</c:v>
                </c:pt>
                <c:pt idx="8471">
                  <c:v>24698.39</c:v>
                </c:pt>
                <c:pt idx="8472">
                  <c:v>22735.68</c:v>
                </c:pt>
                <c:pt idx="8473">
                  <c:v>21770.35</c:v>
                </c:pt>
                <c:pt idx="8474">
                  <c:v>21317.48000000001</c:v>
                </c:pt>
                <c:pt idx="8475">
                  <c:v>21220.68</c:v>
                </c:pt>
                <c:pt idx="8476">
                  <c:v>21589.84</c:v>
                </c:pt>
                <c:pt idx="8477">
                  <c:v>23140.53</c:v>
                </c:pt>
                <c:pt idx="8478">
                  <c:v>26015.75</c:v>
                </c:pt>
                <c:pt idx="8479">
                  <c:v>27958.35</c:v>
                </c:pt>
                <c:pt idx="8480">
                  <c:v>28017.66</c:v>
                </c:pt>
                <c:pt idx="8481">
                  <c:v>27581.21</c:v>
                </c:pt>
                <c:pt idx="8482">
                  <c:v>27237.86</c:v>
                </c:pt>
                <c:pt idx="8483">
                  <c:v>26783.98000000001</c:v>
                </c:pt>
                <c:pt idx="8484">
                  <c:v>26404.49</c:v>
                </c:pt>
                <c:pt idx="8485">
                  <c:v>26271.0</c:v>
                </c:pt>
                <c:pt idx="8486">
                  <c:v>26018.66</c:v>
                </c:pt>
                <c:pt idx="8487">
                  <c:v>26009.7</c:v>
                </c:pt>
                <c:pt idx="8488">
                  <c:v>27203.57</c:v>
                </c:pt>
                <c:pt idx="8489">
                  <c:v>30941.96000000001</c:v>
                </c:pt>
                <c:pt idx="8490">
                  <c:v>32029.98000000001</c:v>
                </c:pt>
                <c:pt idx="8491">
                  <c:v>31851.7</c:v>
                </c:pt>
                <c:pt idx="8492">
                  <c:v>31339.39</c:v>
                </c:pt>
                <c:pt idx="8493">
                  <c:v>29955.78000000001</c:v>
                </c:pt>
                <c:pt idx="8494">
                  <c:v>27361.91</c:v>
                </c:pt>
                <c:pt idx="8495">
                  <c:v>24712.06</c:v>
                </c:pt>
                <c:pt idx="8496">
                  <c:v>22928.98000000001</c:v>
                </c:pt>
                <c:pt idx="8497">
                  <c:v>21953.62999999999</c:v>
                </c:pt>
                <c:pt idx="8498">
                  <c:v>21442.12999999999</c:v>
                </c:pt>
                <c:pt idx="8499">
                  <c:v>21321.0</c:v>
                </c:pt>
                <c:pt idx="8500">
                  <c:v>21922.22</c:v>
                </c:pt>
                <c:pt idx="8501">
                  <c:v>23630.42000000001</c:v>
                </c:pt>
                <c:pt idx="8502">
                  <c:v>26305.94000000001</c:v>
                </c:pt>
                <c:pt idx="8503">
                  <c:v>27090.88</c:v>
                </c:pt>
                <c:pt idx="8504">
                  <c:v>27327.43</c:v>
                </c:pt>
                <c:pt idx="8505">
                  <c:v>27352.57</c:v>
                </c:pt>
                <c:pt idx="8506">
                  <c:v>27074.38</c:v>
                </c:pt>
                <c:pt idx="8507">
                  <c:v>26651.62999999999</c:v>
                </c:pt>
                <c:pt idx="8508">
                  <c:v>26172.79</c:v>
                </c:pt>
                <c:pt idx="8509">
                  <c:v>25940.8</c:v>
                </c:pt>
                <c:pt idx="8510">
                  <c:v>25690.22</c:v>
                </c:pt>
                <c:pt idx="8511">
                  <c:v>25616.86</c:v>
                </c:pt>
                <c:pt idx="8512">
                  <c:v>26657.66</c:v>
                </c:pt>
                <c:pt idx="8513">
                  <c:v>30431.8</c:v>
                </c:pt>
                <c:pt idx="8514">
                  <c:v>31578.32</c:v>
                </c:pt>
                <c:pt idx="8515">
                  <c:v>31376.23</c:v>
                </c:pt>
                <c:pt idx="8516">
                  <c:v>31039.07</c:v>
                </c:pt>
                <c:pt idx="8517">
                  <c:v>29901.09</c:v>
                </c:pt>
                <c:pt idx="8518">
                  <c:v>27518.84</c:v>
                </c:pt>
                <c:pt idx="8519">
                  <c:v>24937.52</c:v>
                </c:pt>
                <c:pt idx="8520">
                  <c:v>23183.06</c:v>
                </c:pt>
                <c:pt idx="8521">
                  <c:v>22138.93</c:v>
                </c:pt>
                <c:pt idx="8522">
                  <c:v>21572.12999999999</c:v>
                </c:pt>
                <c:pt idx="8523">
                  <c:v>21462.43</c:v>
                </c:pt>
                <c:pt idx="8524">
                  <c:v>22001.73</c:v>
                </c:pt>
                <c:pt idx="8525">
                  <c:v>23499.47</c:v>
                </c:pt>
                <c:pt idx="8526">
                  <c:v>25802.72</c:v>
                </c:pt>
                <c:pt idx="8527">
                  <c:v>27242.88</c:v>
                </c:pt>
                <c:pt idx="8528">
                  <c:v>27942.08000000002</c:v>
                </c:pt>
                <c:pt idx="8529">
                  <c:v>28149.11999999985</c:v>
                </c:pt>
                <c:pt idx="8530">
                  <c:v>27926.86</c:v>
                </c:pt>
                <c:pt idx="8531">
                  <c:v>27559.62</c:v>
                </c:pt>
                <c:pt idx="8532">
                  <c:v>26946.34</c:v>
                </c:pt>
                <c:pt idx="8533">
                  <c:v>26379.07</c:v>
                </c:pt>
                <c:pt idx="8534">
                  <c:v>26251.88</c:v>
                </c:pt>
                <c:pt idx="8535">
                  <c:v>26097.82</c:v>
                </c:pt>
                <c:pt idx="8536">
                  <c:v>26949.96000000001</c:v>
                </c:pt>
                <c:pt idx="8537">
                  <c:v>30423.82</c:v>
                </c:pt>
                <c:pt idx="8538">
                  <c:v>31179.48000000001</c:v>
                </c:pt>
                <c:pt idx="8539">
                  <c:v>30907.46000000001</c:v>
                </c:pt>
                <c:pt idx="8540">
                  <c:v>30378.75</c:v>
                </c:pt>
                <c:pt idx="8541">
                  <c:v>29424.73</c:v>
                </c:pt>
                <c:pt idx="8542">
                  <c:v>27336.09</c:v>
                </c:pt>
                <c:pt idx="8543">
                  <c:v>24951.1</c:v>
                </c:pt>
                <c:pt idx="8544">
                  <c:v>23359.93</c:v>
                </c:pt>
                <c:pt idx="8545">
                  <c:v>22220.91</c:v>
                </c:pt>
                <c:pt idx="8546">
                  <c:v>21568.53</c:v>
                </c:pt>
                <c:pt idx="8547">
                  <c:v>21439.68</c:v>
                </c:pt>
                <c:pt idx="8548">
                  <c:v>22002.30999999999</c:v>
                </c:pt>
                <c:pt idx="8549">
                  <c:v>23533.86</c:v>
                </c:pt>
                <c:pt idx="8550">
                  <c:v>25588.25</c:v>
                </c:pt>
                <c:pt idx="8551">
                  <c:v>26636.0</c:v>
                </c:pt>
                <c:pt idx="8552">
                  <c:v>27447.25</c:v>
                </c:pt>
                <c:pt idx="8553">
                  <c:v>27598.03</c:v>
                </c:pt>
                <c:pt idx="8554">
                  <c:v>27149.30999999999</c:v>
                </c:pt>
                <c:pt idx="8555">
                  <c:v>26606.51</c:v>
                </c:pt>
                <c:pt idx="8556">
                  <c:v>25842.62999999999</c:v>
                </c:pt>
                <c:pt idx="8557">
                  <c:v>25323.60999999999</c:v>
                </c:pt>
                <c:pt idx="8558">
                  <c:v>24927.06</c:v>
                </c:pt>
                <c:pt idx="8559">
                  <c:v>24675.0</c:v>
                </c:pt>
                <c:pt idx="8560">
                  <c:v>25418.63999999985</c:v>
                </c:pt>
                <c:pt idx="8561">
                  <c:v>29508.18</c:v>
                </c:pt>
                <c:pt idx="8562">
                  <c:v>30167.46000000001</c:v>
                </c:pt>
                <c:pt idx="8563">
                  <c:v>29730.84</c:v>
                </c:pt>
                <c:pt idx="8564">
                  <c:v>29246.62999999999</c:v>
                </c:pt>
                <c:pt idx="8565">
                  <c:v>28555.07</c:v>
                </c:pt>
                <c:pt idx="8566">
                  <c:v>27149.21</c:v>
                </c:pt>
                <c:pt idx="8567">
                  <c:v>24998.64999999999</c:v>
                </c:pt>
                <c:pt idx="8568">
                  <c:v>22786.47</c:v>
                </c:pt>
                <c:pt idx="8569">
                  <c:v>21641.69</c:v>
                </c:pt>
                <c:pt idx="8570">
                  <c:v>20994.96000000001</c:v>
                </c:pt>
                <c:pt idx="8571">
                  <c:v>20661.64999999999</c:v>
                </c:pt>
                <c:pt idx="8572">
                  <c:v>20711.30999999999</c:v>
                </c:pt>
                <c:pt idx="8573">
                  <c:v>21072.71</c:v>
                </c:pt>
                <c:pt idx="8574">
                  <c:v>21333.19</c:v>
                </c:pt>
                <c:pt idx="8575">
                  <c:v>21653.72</c:v>
                </c:pt>
                <c:pt idx="8576">
                  <c:v>23061.74</c:v>
                </c:pt>
                <c:pt idx="8577">
                  <c:v>23575.80999999999</c:v>
                </c:pt>
                <c:pt idx="8578">
                  <c:v>23414.48000000001</c:v>
                </c:pt>
                <c:pt idx="8579">
                  <c:v>22959.64</c:v>
                </c:pt>
                <c:pt idx="8580">
                  <c:v>22276.01</c:v>
                </c:pt>
                <c:pt idx="8581">
                  <c:v>21802.73</c:v>
                </c:pt>
                <c:pt idx="8582">
                  <c:v>21566.73</c:v>
                </c:pt>
                <c:pt idx="8583">
                  <c:v>21726.88</c:v>
                </c:pt>
                <c:pt idx="8584">
                  <c:v>22757.66</c:v>
                </c:pt>
                <c:pt idx="8585">
                  <c:v>26127.16</c:v>
                </c:pt>
                <c:pt idx="8586">
                  <c:v>26398.27</c:v>
                </c:pt>
                <c:pt idx="8587">
                  <c:v>25823.69</c:v>
                </c:pt>
                <c:pt idx="8588">
                  <c:v>25325.27</c:v>
                </c:pt>
                <c:pt idx="8589">
                  <c:v>25029.66</c:v>
                </c:pt>
                <c:pt idx="8590">
                  <c:v>24307.08</c:v>
                </c:pt>
                <c:pt idx="8591">
                  <c:v>23022.52</c:v>
                </c:pt>
                <c:pt idx="8592">
                  <c:v>22048.47</c:v>
                </c:pt>
                <c:pt idx="8593">
                  <c:v>20909.62999999999</c:v>
                </c:pt>
                <c:pt idx="8594">
                  <c:v>20164.12</c:v>
                </c:pt>
                <c:pt idx="8595">
                  <c:v>19797.56</c:v>
                </c:pt>
                <c:pt idx="8596">
                  <c:v>19648.12999999999</c:v>
                </c:pt>
                <c:pt idx="8597">
                  <c:v>19678.62</c:v>
                </c:pt>
                <c:pt idx="8598">
                  <c:v>19587.08000000002</c:v>
                </c:pt>
                <c:pt idx="8599">
                  <c:v>19403.73</c:v>
                </c:pt>
                <c:pt idx="8600">
                  <c:v>20405.18999999999</c:v>
                </c:pt>
                <c:pt idx="8601">
                  <c:v>20760.02</c:v>
                </c:pt>
                <c:pt idx="8602">
                  <c:v>20604.16</c:v>
                </c:pt>
                <c:pt idx="8603">
                  <c:v>20320.24000000002</c:v>
                </c:pt>
                <c:pt idx="8604">
                  <c:v>20116.41</c:v>
                </c:pt>
                <c:pt idx="8605">
                  <c:v>19609.87</c:v>
                </c:pt>
                <c:pt idx="8606">
                  <c:v>19564.0</c:v>
                </c:pt>
                <c:pt idx="8607">
                  <c:v>19916.94000000001</c:v>
                </c:pt>
                <c:pt idx="8608">
                  <c:v>21251.43</c:v>
                </c:pt>
                <c:pt idx="8609">
                  <c:v>25092.76000000001</c:v>
                </c:pt>
                <c:pt idx="8610">
                  <c:v>25979.53</c:v>
                </c:pt>
                <c:pt idx="8611">
                  <c:v>25889.74</c:v>
                </c:pt>
                <c:pt idx="8612">
                  <c:v>25560.06</c:v>
                </c:pt>
                <c:pt idx="8613">
                  <c:v>24989.14999999999</c:v>
                </c:pt>
                <c:pt idx="8614">
                  <c:v>23333.51</c:v>
                </c:pt>
                <c:pt idx="8615">
                  <c:v>21591.85</c:v>
                </c:pt>
                <c:pt idx="8616">
                  <c:v>19508.10999999999</c:v>
                </c:pt>
                <c:pt idx="8617">
                  <c:v>18660.21</c:v>
                </c:pt>
                <c:pt idx="8618">
                  <c:v>18087.66999999998</c:v>
                </c:pt>
                <c:pt idx="8619">
                  <c:v>17969.79</c:v>
                </c:pt>
                <c:pt idx="8620">
                  <c:v>18266.55</c:v>
                </c:pt>
                <c:pt idx="8621">
                  <c:v>19222.07</c:v>
                </c:pt>
                <c:pt idx="8622">
                  <c:v>19982.5</c:v>
                </c:pt>
                <c:pt idx="8623">
                  <c:v>20731.34</c:v>
                </c:pt>
                <c:pt idx="8624">
                  <c:v>22221.14999999999</c:v>
                </c:pt>
                <c:pt idx="8625">
                  <c:v>23138.86</c:v>
                </c:pt>
                <c:pt idx="8626">
                  <c:v>23567.7</c:v>
                </c:pt>
                <c:pt idx="8627">
                  <c:v>23613.99</c:v>
                </c:pt>
                <c:pt idx="8628">
                  <c:v>23392.19</c:v>
                </c:pt>
                <c:pt idx="8629">
                  <c:v>22780.88</c:v>
                </c:pt>
                <c:pt idx="8630">
                  <c:v>22529.97</c:v>
                </c:pt>
                <c:pt idx="8631">
                  <c:v>22582.44000000001</c:v>
                </c:pt>
                <c:pt idx="8632">
                  <c:v>23908.05</c:v>
                </c:pt>
                <c:pt idx="8633">
                  <c:v>27954.48000000001</c:v>
                </c:pt>
                <c:pt idx="8634">
                  <c:v>28657.56</c:v>
                </c:pt>
                <c:pt idx="8635">
                  <c:v>28446.34</c:v>
                </c:pt>
                <c:pt idx="8636">
                  <c:v>28091.25</c:v>
                </c:pt>
                <c:pt idx="8637">
                  <c:v>26757.05</c:v>
                </c:pt>
                <c:pt idx="8638">
                  <c:v>24699.27</c:v>
                </c:pt>
                <c:pt idx="8639">
                  <c:v>22810.32999999999</c:v>
                </c:pt>
                <c:pt idx="8640">
                  <c:v>21673.14</c:v>
                </c:pt>
                <c:pt idx="8641">
                  <c:v>20643.05</c:v>
                </c:pt>
                <c:pt idx="8642">
                  <c:v>20123.8</c:v>
                </c:pt>
                <c:pt idx="8643">
                  <c:v>20063.73</c:v>
                </c:pt>
                <c:pt idx="8644">
                  <c:v>20678.10999999999</c:v>
                </c:pt>
                <c:pt idx="8645">
                  <c:v>22307.14999999999</c:v>
                </c:pt>
                <c:pt idx="8646">
                  <c:v>24618.46000000001</c:v>
                </c:pt>
                <c:pt idx="8647">
                  <c:v>25689.54</c:v>
                </c:pt>
                <c:pt idx="8648">
                  <c:v>26332.88</c:v>
                </c:pt>
                <c:pt idx="8649">
                  <c:v>26614.43</c:v>
                </c:pt>
                <c:pt idx="8650">
                  <c:v>26702.64999999999</c:v>
                </c:pt>
                <c:pt idx="8651">
                  <c:v>26493.17</c:v>
                </c:pt>
                <c:pt idx="8652">
                  <c:v>26124.14999999999</c:v>
                </c:pt>
                <c:pt idx="8653">
                  <c:v>25649.8</c:v>
                </c:pt>
                <c:pt idx="8654">
                  <c:v>25410.10999999999</c:v>
                </c:pt>
                <c:pt idx="8655">
                  <c:v>25360.54</c:v>
                </c:pt>
                <c:pt idx="8656">
                  <c:v>26403.69</c:v>
                </c:pt>
                <c:pt idx="8657">
                  <c:v>30024.55</c:v>
                </c:pt>
                <c:pt idx="8658">
                  <c:v>30605.14999999999</c:v>
                </c:pt>
                <c:pt idx="8659">
                  <c:v>30178.93</c:v>
                </c:pt>
                <c:pt idx="8660">
                  <c:v>29370.85</c:v>
                </c:pt>
                <c:pt idx="8661">
                  <c:v>27984.23</c:v>
                </c:pt>
                <c:pt idx="8662">
                  <c:v>25559.09</c:v>
                </c:pt>
                <c:pt idx="8663">
                  <c:v>23343.22</c:v>
                </c:pt>
                <c:pt idx="8664">
                  <c:v>21191.2</c:v>
                </c:pt>
                <c:pt idx="8665">
                  <c:v>20218.43</c:v>
                </c:pt>
                <c:pt idx="8666">
                  <c:v>19704.68999999999</c:v>
                </c:pt>
                <c:pt idx="8667">
                  <c:v>19381.12999999999</c:v>
                </c:pt>
                <c:pt idx="8668">
                  <c:v>19888.99000000002</c:v>
                </c:pt>
                <c:pt idx="8669">
                  <c:v>21318.49</c:v>
                </c:pt>
                <c:pt idx="8670">
                  <c:v>23512.94000000001</c:v>
                </c:pt>
                <c:pt idx="8671">
                  <c:v>24871.26000000001</c:v>
                </c:pt>
                <c:pt idx="8672">
                  <c:v>25552.37</c:v>
                </c:pt>
                <c:pt idx="8673">
                  <c:v>25914.57</c:v>
                </c:pt>
                <c:pt idx="8674">
                  <c:v>26435.47</c:v>
                </c:pt>
                <c:pt idx="8675">
                  <c:v>26363.8</c:v>
                </c:pt>
                <c:pt idx="8676">
                  <c:v>26082.16</c:v>
                </c:pt>
                <c:pt idx="8677">
                  <c:v>25747.74</c:v>
                </c:pt>
                <c:pt idx="8678">
                  <c:v>25621.86</c:v>
                </c:pt>
                <c:pt idx="8679">
                  <c:v>25577.66</c:v>
                </c:pt>
                <c:pt idx="8680">
                  <c:v>26371.59999999998</c:v>
                </c:pt>
                <c:pt idx="8681">
                  <c:v>29331.32</c:v>
                </c:pt>
                <c:pt idx="8682">
                  <c:v>29598.30999999999</c:v>
                </c:pt>
                <c:pt idx="8683">
                  <c:v>29007.59</c:v>
                </c:pt>
                <c:pt idx="8684">
                  <c:v>28252.43</c:v>
                </c:pt>
                <c:pt idx="8685">
                  <c:v>26971.5</c:v>
                </c:pt>
                <c:pt idx="8686">
                  <c:v>24814.7</c:v>
                </c:pt>
                <c:pt idx="8687">
                  <c:v>22817.8</c:v>
                </c:pt>
                <c:pt idx="8688">
                  <c:v>21156.82999999999</c:v>
                </c:pt>
                <c:pt idx="8689">
                  <c:v>20371.50999999998</c:v>
                </c:pt>
                <c:pt idx="8690">
                  <c:v>19878.22</c:v>
                </c:pt>
                <c:pt idx="8691">
                  <c:v>19768.93</c:v>
                </c:pt>
                <c:pt idx="8692">
                  <c:v>20251.34999999998</c:v>
                </c:pt>
                <c:pt idx="8693">
                  <c:v>21598.47</c:v>
                </c:pt>
                <c:pt idx="8694">
                  <c:v>23417.14</c:v>
                </c:pt>
                <c:pt idx="8695">
                  <c:v>24325.44000000001</c:v>
                </c:pt>
                <c:pt idx="8696">
                  <c:v>25125.94000000001</c:v>
                </c:pt>
                <c:pt idx="8697">
                  <c:v>25715.79</c:v>
                </c:pt>
                <c:pt idx="8698">
                  <c:v>26080.32</c:v>
                </c:pt>
                <c:pt idx="8699">
                  <c:v>26103.67</c:v>
                </c:pt>
                <c:pt idx="8700">
                  <c:v>25919.7</c:v>
                </c:pt>
                <c:pt idx="8701">
                  <c:v>25820.32</c:v>
                </c:pt>
                <c:pt idx="8702">
                  <c:v>25665.91999999998</c:v>
                </c:pt>
                <c:pt idx="8703">
                  <c:v>25579.19</c:v>
                </c:pt>
                <c:pt idx="8704">
                  <c:v>26111.14</c:v>
                </c:pt>
                <c:pt idx="8705">
                  <c:v>29057.34</c:v>
                </c:pt>
                <c:pt idx="8706">
                  <c:v>29357.1</c:v>
                </c:pt>
                <c:pt idx="8707">
                  <c:v>28628.54</c:v>
                </c:pt>
                <c:pt idx="8708">
                  <c:v>27845.10999999999</c:v>
                </c:pt>
                <c:pt idx="8709">
                  <c:v>26441.99</c:v>
                </c:pt>
                <c:pt idx="8710">
                  <c:v>24426.94000000001</c:v>
                </c:pt>
                <c:pt idx="8711">
                  <c:v>22188.78000000001</c:v>
                </c:pt>
                <c:pt idx="8712">
                  <c:v>20964.49000000002</c:v>
                </c:pt>
                <c:pt idx="8713">
                  <c:v>19966.52</c:v>
                </c:pt>
                <c:pt idx="8714">
                  <c:v>19447.39</c:v>
                </c:pt>
                <c:pt idx="8715">
                  <c:v>19276.50999999998</c:v>
                </c:pt>
                <c:pt idx="8716">
                  <c:v>19688.95</c:v>
                </c:pt>
                <c:pt idx="8717">
                  <c:v>20807.14</c:v>
                </c:pt>
                <c:pt idx="8718">
                  <c:v>22190.52</c:v>
                </c:pt>
                <c:pt idx="8719">
                  <c:v>22988.48000000001</c:v>
                </c:pt>
                <c:pt idx="8720">
                  <c:v>23953.30999999999</c:v>
                </c:pt>
                <c:pt idx="8721">
                  <c:v>24828.12</c:v>
                </c:pt>
                <c:pt idx="8722">
                  <c:v>25335.75999999998</c:v>
                </c:pt>
                <c:pt idx="8723">
                  <c:v>25435.91</c:v>
                </c:pt>
                <c:pt idx="8724">
                  <c:v>25272.94000000001</c:v>
                </c:pt>
                <c:pt idx="8725">
                  <c:v>25090.84</c:v>
                </c:pt>
                <c:pt idx="8726">
                  <c:v>24860.12999999999</c:v>
                </c:pt>
                <c:pt idx="8727">
                  <c:v>24744.78000000001</c:v>
                </c:pt>
                <c:pt idx="8728">
                  <c:v>25274.57</c:v>
                </c:pt>
                <c:pt idx="8729">
                  <c:v>28296.05</c:v>
                </c:pt>
                <c:pt idx="8730">
                  <c:v>28501.02</c:v>
                </c:pt>
                <c:pt idx="8731">
                  <c:v>27863.30999999999</c:v>
                </c:pt>
                <c:pt idx="8732">
                  <c:v>27058.24000000002</c:v>
                </c:pt>
                <c:pt idx="8733">
                  <c:v>26001.89</c:v>
                </c:pt>
                <c:pt idx="8734">
                  <c:v>24482.24000000002</c:v>
                </c:pt>
                <c:pt idx="8735">
                  <c:v>22665.84</c:v>
                </c:pt>
                <c:pt idx="8736">
                  <c:v>22018.93</c:v>
                </c:pt>
                <c:pt idx="8737">
                  <c:v>20803.34</c:v>
                </c:pt>
                <c:pt idx="8738">
                  <c:v>20113.88</c:v>
                </c:pt>
                <c:pt idx="8739">
                  <c:v>19723.55</c:v>
                </c:pt>
                <c:pt idx="8740">
                  <c:v>19741.99000000002</c:v>
                </c:pt>
                <c:pt idx="8741">
                  <c:v>20168.3</c:v>
                </c:pt>
                <c:pt idx="8742">
                  <c:v>20879.07</c:v>
                </c:pt>
                <c:pt idx="8743">
                  <c:v>21119.48000000001</c:v>
                </c:pt>
                <c:pt idx="8744">
                  <c:v>22381.91</c:v>
                </c:pt>
                <c:pt idx="8745">
                  <c:v>23287.05</c:v>
                </c:pt>
                <c:pt idx="8746">
                  <c:v>23713.60999999999</c:v>
                </c:pt>
                <c:pt idx="8747">
                  <c:v>23454.30999999999</c:v>
                </c:pt>
                <c:pt idx="8748">
                  <c:v>23071.32</c:v>
                </c:pt>
                <c:pt idx="8749">
                  <c:v>22602.7</c:v>
                </c:pt>
                <c:pt idx="8750">
                  <c:v>22373.06</c:v>
                </c:pt>
                <c:pt idx="8751">
                  <c:v>22460.03</c:v>
                </c:pt>
                <c:pt idx="8752">
                  <c:v>23241.44000000001</c:v>
                </c:pt>
                <c:pt idx="8753">
                  <c:v>26844.92000000001</c:v>
                </c:pt>
                <c:pt idx="8754">
                  <c:v>27344.76000000001</c:v>
                </c:pt>
                <c:pt idx="8755">
                  <c:v>26592.52</c:v>
                </c:pt>
                <c:pt idx="8756">
                  <c:v>25642.18</c:v>
                </c:pt>
                <c:pt idx="8757">
                  <c:v>24892.84</c:v>
                </c:pt>
                <c:pt idx="8758">
                  <c:v>23939.16</c:v>
                </c:pt>
                <c:pt idx="8759">
                  <c:v>22530.63999999985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8105688"/>
        <c:axId val="-20495710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Sheet1!$A$2:$A$8761</c:f>
              <c:strCache>
                <c:ptCount val="8019"/>
                <c:pt idx="0">
                  <c:v>January</c:v>
                </c:pt>
                <c:pt idx="743">
                  <c:v>February</c:v>
                </c:pt>
                <c:pt idx="1416">
                  <c:v>March</c:v>
                </c:pt>
                <c:pt idx="2161">
                  <c:v>April</c:v>
                </c:pt>
                <c:pt idx="2881">
                  <c:v>May</c:v>
                </c:pt>
                <c:pt idx="3626">
                  <c:v>June</c:v>
                </c:pt>
                <c:pt idx="4346">
                  <c:v>July</c:v>
                </c:pt>
                <c:pt idx="5090">
                  <c:v>August</c:v>
                </c:pt>
                <c:pt idx="5834">
                  <c:v>September</c:v>
                </c:pt>
                <c:pt idx="6554">
                  <c:v>October</c:v>
                </c:pt>
                <c:pt idx="7298">
                  <c:v>November </c:v>
                </c:pt>
                <c:pt idx="8018">
                  <c:v>December</c:v>
                </c:pt>
              </c:strCache>
            </c:strRef>
          </c:cat>
          <c:val>
            <c:numRef>
              <c:f>Sheet1!$C$2:$C$8761</c:f>
              <c:numCache>
                <c:formatCode>0</c:formatCode>
                <c:ptCount val="8760"/>
                <c:pt idx="0">
                  <c:v>25453.37724550896</c:v>
                </c:pt>
                <c:pt idx="1">
                  <c:v>25453.37724550896</c:v>
                </c:pt>
                <c:pt idx="2">
                  <c:v>25453.37724550896</c:v>
                </c:pt>
                <c:pt idx="3">
                  <c:v>25453.37724550896</c:v>
                </c:pt>
                <c:pt idx="4">
                  <c:v>25453.37724550896</c:v>
                </c:pt>
                <c:pt idx="5">
                  <c:v>25453.37724550896</c:v>
                </c:pt>
                <c:pt idx="6">
                  <c:v>25453.37724550896</c:v>
                </c:pt>
                <c:pt idx="7">
                  <c:v>25453.37724550896</c:v>
                </c:pt>
                <c:pt idx="8">
                  <c:v>25453.37724550896</c:v>
                </c:pt>
                <c:pt idx="9">
                  <c:v>25453.37724550896</c:v>
                </c:pt>
                <c:pt idx="10">
                  <c:v>25453.37724550896</c:v>
                </c:pt>
                <c:pt idx="11">
                  <c:v>25453.37724550896</c:v>
                </c:pt>
                <c:pt idx="12">
                  <c:v>25453.37724550896</c:v>
                </c:pt>
                <c:pt idx="13">
                  <c:v>25453.37724550896</c:v>
                </c:pt>
                <c:pt idx="14">
                  <c:v>25453.37724550896</c:v>
                </c:pt>
                <c:pt idx="15">
                  <c:v>25453.37724550896</c:v>
                </c:pt>
                <c:pt idx="16">
                  <c:v>25453.37724550896</c:v>
                </c:pt>
                <c:pt idx="17">
                  <c:v>25453.37724550896</c:v>
                </c:pt>
                <c:pt idx="18">
                  <c:v>25453.37724550896</c:v>
                </c:pt>
                <c:pt idx="19">
                  <c:v>25453.37724550896</c:v>
                </c:pt>
                <c:pt idx="20">
                  <c:v>25453.37724550896</c:v>
                </c:pt>
                <c:pt idx="21">
                  <c:v>25453.37724550896</c:v>
                </c:pt>
                <c:pt idx="22">
                  <c:v>25453.37724550896</c:v>
                </c:pt>
                <c:pt idx="23">
                  <c:v>25453.37724550896</c:v>
                </c:pt>
                <c:pt idx="24">
                  <c:v>25453.37724550896</c:v>
                </c:pt>
                <c:pt idx="25">
                  <c:v>25453.37724550896</c:v>
                </c:pt>
                <c:pt idx="26">
                  <c:v>25453.37724550896</c:v>
                </c:pt>
                <c:pt idx="27">
                  <c:v>25453.37724550896</c:v>
                </c:pt>
                <c:pt idx="28">
                  <c:v>25453.37724550896</c:v>
                </c:pt>
                <c:pt idx="29">
                  <c:v>25453.37724550896</c:v>
                </c:pt>
                <c:pt idx="30">
                  <c:v>25453.37724550896</c:v>
                </c:pt>
                <c:pt idx="31">
                  <c:v>25453.37724550896</c:v>
                </c:pt>
                <c:pt idx="32">
                  <c:v>25453.37724550896</c:v>
                </c:pt>
                <c:pt idx="33">
                  <c:v>25453.37724550896</c:v>
                </c:pt>
                <c:pt idx="34">
                  <c:v>25453.37724550896</c:v>
                </c:pt>
                <c:pt idx="35">
                  <c:v>25453.37724550896</c:v>
                </c:pt>
                <c:pt idx="36">
                  <c:v>25453.37724550896</c:v>
                </c:pt>
                <c:pt idx="37">
                  <c:v>25453.37724550896</c:v>
                </c:pt>
                <c:pt idx="38">
                  <c:v>25453.37724550896</c:v>
                </c:pt>
                <c:pt idx="39">
                  <c:v>25453.37724550896</c:v>
                </c:pt>
                <c:pt idx="40">
                  <c:v>25453.37724550896</c:v>
                </c:pt>
                <c:pt idx="41">
                  <c:v>25453.37724550896</c:v>
                </c:pt>
                <c:pt idx="42">
                  <c:v>25453.37724550896</c:v>
                </c:pt>
                <c:pt idx="43">
                  <c:v>25453.37724550896</c:v>
                </c:pt>
                <c:pt idx="44">
                  <c:v>25453.37724550896</c:v>
                </c:pt>
                <c:pt idx="45">
                  <c:v>25453.37724550896</c:v>
                </c:pt>
                <c:pt idx="46">
                  <c:v>25453.37724550896</c:v>
                </c:pt>
                <c:pt idx="47">
                  <c:v>25453.37724550896</c:v>
                </c:pt>
                <c:pt idx="48">
                  <c:v>25453.37724550896</c:v>
                </c:pt>
                <c:pt idx="49">
                  <c:v>25453.37724550896</c:v>
                </c:pt>
                <c:pt idx="50">
                  <c:v>25453.37724550896</c:v>
                </c:pt>
                <c:pt idx="51">
                  <c:v>25453.37724550896</c:v>
                </c:pt>
                <c:pt idx="52">
                  <c:v>25453.37724550896</c:v>
                </c:pt>
                <c:pt idx="53">
                  <c:v>25453.37724550896</c:v>
                </c:pt>
                <c:pt idx="54">
                  <c:v>25453.37724550896</c:v>
                </c:pt>
                <c:pt idx="55">
                  <c:v>25453.37724550896</c:v>
                </c:pt>
                <c:pt idx="56">
                  <c:v>25453.37724550896</c:v>
                </c:pt>
                <c:pt idx="57">
                  <c:v>25453.37724550896</c:v>
                </c:pt>
                <c:pt idx="58">
                  <c:v>25453.37724550896</c:v>
                </c:pt>
                <c:pt idx="59">
                  <c:v>25453.37724550896</c:v>
                </c:pt>
                <c:pt idx="60">
                  <c:v>25453.37724550896</c:v>
                </c:pt>
                <c:pt idx="61">
                  <c:v>25453.37724550896</c:v>
                </c:pt>
                <c:pt idx="62">
                  <c:v>25453.37724550896</c:v>
                </c:pt>
                <c:pt idx="63">
                  <c:v>25453.37724550896</c:v>
                </c:pt>
                <c:pt idx="64">
                  <c:v>25453.37724550896</c:v>
                </c:pt>
                <c:pt idx="65">
                  <c:v>25453.37724550896</c:v>
                </c:pt>
                <c:pt idx="66">
                  <c:v>25453.37724550896</c:v>
                </c:pt>
                <c:pt idx="67">
                  <c:v>25453.37724550896</c:v>
                </c:pt>
                <c:pt idx="68">
                  <c:v>25453.37724550896</c:v>
                </c:pt>
                <c:pt idx="69">
                  <c:v>25453.37724550896</c:v>
                </c:pt>
                <c:pt idx="70">
                  <c:v>25453.37724550896</c:v>
                </c:pt>
                <c:pt idx="71">
                  <c:v>25453.37724550896</c:v>
                </c:pt>
                <c:pt idx="72">
                  <c:v>25453.37724550896</c:v>
                </c:pt>
                <c:pt idx="73">
                  <c:v>25453.37724550896</c:v>
                </c:pt>
                <c:pt idx="74">
                  <c:v>25453.37724550896</c:v>
                </c:pt>
                <c:pt idx="75">
                  <c:v>25453.37724550896</c:v>
                </c:pt>
                <c:pt idx="76">
                  <c:v>25453.37724550896</c:v>
                </c:pt>
                <c:pt idx="77">
                  <c:v>25453.37724550896</c:v>
                </c:pt>
                <c:pt idx="78">
                  <c:v>25453.37724550896</c:v>
                </c:pt>
                <c:pt idx="79">
                  <c:v>25453.37724550896</c:v>
                </c:pt>
                <c:pt idx="80">
                  <c:v>25453.37724550896</c:v>
                </c:pt>
                <c:pt idx="81">
                  <c:v>25453.37724550896</c:v>
                </c:pt>
                <c:pt idx="82">
                  <c:v>25453.37724550896</c:v>
                </c:pt>
                <c:pt idx="83">
                  <c:v>25451.94610778446</c:v>
                </c:pt>
                <c:pt idx="84">
                  <c:v>25451.30538922156</c:v>
                </c:pt>
                <c:pt idx="85">
                  <c:v>25450.08383233532</c:v>
                </c:pt>
                <c:pt idx="86">
                  <c:v>25447.77245508982</c:v>
                </c:pt>
                <c:pt idx="87">
                  <c:v>25444.99700598804</c:v>
                </c:pt>
                <c:pt idx="88">
                  <c:v>25443.30538922156</c:v>
                </c:pt>
                <c:pt idx="89">
                  <c:v>25447.38023952096</c:v>
                </c:pt>
                <c:pt idx="90">
                  <c:v>25458.10479041916</c:v>
                </c:pt>
                <c:pt idx="91">
                  <c:v>25467.70958083828</c:v>
                </c:pt>
                <c:pt idx="92">
                  <c:v>25477.16467065868</c:v>
                </c:pt>
                <c:pt idx="93">
                  <c:v>25487.46706586828</c:v>
                </c:pt>
                <c:pt idx="94">
                  <c:v>25499.78742514972</c:v>
                </c:pt>
                <c:pt idx="95">
                  <c:v>25513.65568862276</c:v>
                </c:pt>
                <c:pt idx="96">
                  <c:v>25528.90119760482</c:v>
                </c:pt>
                <c:pt idx="97">
                  <c:v>25543.40119760482</c:v>
                </c:pt>
                <c:pt idx="98">
                  <c:v>25554.99401197605</c:v>
                </c:pt>
                <c:pt idx="99">
                  <c:v>25559.95508982036</c:v>
                </c:pt>
                <c:pt idx="100">
                  <c:v>25548.17664670651</c:v>
                </c:pt>
                <c:pt idx="101">
                  <c:v>25548.8622754491</c:v>
                </c:pt>
                <c:pt idx="102">
                  <c:v>25557.02395209581</c:v>
                </c:pt>
                <c:pt idx="103">
                  <c:v>25565.2784431138</c:v>
                </c:pt>
                <c:pt idx="104">
                  <c:v>25573.40119760482</c:v>
                </c:pt>
                <c:pt idx="105">
                  <c:v>25580.39520958082</c:v>
                </c:pt>
                <c:pt idx="106">
                  <c:v>25585.86526946108</c:v>
                </c:pt>
                <c:pt idx="107">
                  <c:v>25588.93712574853</c:v>
                </c:pt>
                <c:pt idx="108">
                  <c:v>25593.12574850299</c:v>
                </c:pt>
                <c:pt idx="109">
                  <c:v>25595.52095808382</c:v>
                </c:pt>
                <c:pt idx="110">
                  <c:v>25595.73952095801</c:v>
                </c:pt>
                <c:pt idx="111">
                  <c:v>25593.85029940118</c:v>
                </c:pt>
                <c:pt idx="112">
                  <c:v>25590.22455089819</c:v>
                </c:pt>
                <c:pt idx="113">
                  <c:v>25587.91616766468</c:v>
                </c:pt>
                <c:pt idx="114">
                  <c:v>25589.43413173652</c:v>
                </c:pt>
                <c:pt idx="115">
                  <c:v>25590.49401197605</c:v>
                </c:pt>
                <c:pt idx="116">
                  <c:v>25590.5658682635</c:v>
                </c:pt>
                <c:pt idx="117">
                  <c:v>25590.52095808382</c:v>
                </c:pt>
                <c:pt idx="118">
                  <c:v>25592.30838323355</c:v>
                </c:pt>
                <c:pt idx="119">
                  <c:v>25595.52095808382</c:v>
                </c:pt>
                <c:pt idx="120">
                  <c:v>25598.32335329342</c:v>
                </c:pt>
                <c:pt idx="121">
                  <c:v>25600.68562874251</c:v>
                </c:pt>
                <c:pt idx="122">
                  <c:v>25601.05688622756</c:v>
                </c:pt>
                <c:pt idx="123">
                  <c:v>25596.27544910181</c:v>
                </c:pt>
                <c:pt idx="124">
                  <c:v>25576.82934131728</c:v>
                </c:pt>
                <c:pt idx="125">
                  <c:v>25571.5389221557</c:v>
                </c:pt>
                <c:pt idx="126">
                  <c:v>25575.17664670651</c:v>
                </c:pt>
                <c:pt idx="127">
                  <c:v>25580.82335329342</c:v>
                </c:pt>
                <c:pt idx="128">
                  <c:v>25588.97604790422</c:v>
                </c:pt>
                <c:pt idx="129">
                  <c:v>25597.81137724529</c:v>
                </c:pt>
                <c:pt idx="130">
                  <c:v>25605.88622754491</c:v>
                </c:pt>
                <c:pt idx="131">
                  <c:v>25610.99401197605</c:v>
                </c:pt>
                <c:pt idx="132">
                  <c:v>25613.7994011976</c:v>
                </c:pt>
                <c:pt idx="133">
                  <c:v>25614.08982035928</c:v>
                </c:pt>
                <c:pt idx="134">
                  <c:v>25612.09281437126</c:v>
                </c:pt>
                <c:pt idx="135">
                  <c:v>25606.61976047882</c:v>
                </c:pt>
                <c:pt idx="136">
                  <c:v>25595.43712574853</c:v>
                </c:pt>
                <c:pt idx="137">
                  <c:v>25578.55389221558</c:v>
                </c:pt>
                <c:pt idx="138">
                  <c:v>25566.9910179641</c:v>
                </c:pt>
                <c:pt idx="139">
                  <c:v>25562.59880239522</c:v>
                </c:pt>
                <c:pt idx="140">
                  <c:v>25560.43113772456</c:v>
                </c:pt>
                <c:pt idx="141">
                  <c:v>25558.76946107783</c:v>
                </c:pt>
                <c:pt idx="142">
                  <c:v>25558.55988023952</c:v>
                </c:pt>
                <c:pt idx="143">
                  <c:v>25559.14970059878</c:v>
                </c:pt>
                <c:pt idx="144">
                  <c:v>25558.68862275451</c:v>
                </c:pt>
                <c:pt idx="145">
                  <c:v>25558.00598802396</c:v>
                </c:pt>
                <c:pt idx="146">
                  <c:v>25555.55688622756</c:v>
                </c:pt>
                <c:pt idx="147">
                  <c:v>25548.89520958082</c:v>
                </c:pt>
                <c:pt idx="148">
                  <c:v>25527.39221556886</c:v>
                </c:pt>
                <c:pt idx="149">
                  <c:v>25520.16766467066</c:v>
                </c:pt>
                <c:pt idx="150">
                  <c:v>25521.57784431138</c:v>
                </c:pt>
                <c:pt idx="151">
                  <c:v>25525.76047904192</c:v>
                </c:pt>
                <c:pt idx="152">
                  <c:v>25534.28143712576</c:v>
                </c:pt>
                <c:pt idx="153">
                  <c:v>25545.65868263473</c:v>
                </c:pt>
                <c:pt idx="154">
                  <c:v>25555.37125748489</c:v>
                </c:pt>
                <c:pt idx="155">
                  <c:v>25562.1706586826</c:v>
                </c:pt>
                <c:pt idx="156">
                  <c:v>25566.82335329342</c:v>
                </c:pt>
                <c:pt idx="157">
                  <c:v>25568.66766467066</c:v>
                </c:pt>
                <c:pt idx="158">
                  <c:v>25568.00598802396</c:v>
                </c:pt>
                <c:pt idx="159">
                  <c:v>25563.54790419163</c:v>
                </c:pt>
                <c:pt idx="160">
                  <c:v>25552.50299401197</c:v>
                </c:pt>
                <c:pt idx="161">
                  <c:v>25533.91317365272</c:v>
                </c:pt>
                <c:pt idx="162">
                  <c:v>25521.90718562877</c:v>
                </c:pt>
                <c:pt idx="163">
                  <c:v>25518.18862275451</c:v>
                </c:pt>
                <c:pt idx="164">
                  <c:v>25516.16467065868</c:v>
                </c:pt>
                <c:pt idx="165">
                  <c:v>25515.88023952096</c:v>
                </c:pt>
                <c:pt idx="166">
                  <c:v>25517.64670658682</c:v>
                </c:pt>
                <c:pt idx="167">
                  <c:v>25520.1347305389</c:v>
                </c:pt>
                <c:pt idx="168">
                  <c:v>25520.6377245509</c:v>
                </c:pt>
                <c:pt idx="169">
                  <c:v>25521.6377245509</c:v>
                </c:pt>
                <c:pt idx="170">
                  <c:v>25522.39820359282</c:v>
                </c:pt>
                <c:pt idx="171">
                  <c:v>25520.6347305389</c:v>
                </c:pt>
                <c:pt idx="172">
                  <c:v>25505.08383233532</c:v>
                </c:pt>
                <c:pt idx="173">
                  <c:v>25501.89221556886</c:v>
                </c:pt>
                <c:pt idx="174">
                  <c:v>25505.8383233533</c:v>
                </c:pt>
                <c:pt idx="175">
                  <c:v>25511.54491017964</c:v>
                </c:pt>
                <c:pt idx="176">
                  <c:v>25520.32634730525</c:v>
                </c:pt>
                <c:pt idx="177">
                  <c:v>25531.12874251497</c:v>
                </c:pt>
                <c:pt idx="178">
                  <c:v>25540.71257485028</c:v>
                </c:pt>
                <c:pt idx="179">
                  <c:v>25544.78143712576</c:v>
                </c:pt>
                <c:pt idx="180">
                  <c:v>25545.79640718563</c:v>
                </c:pt>
                <c:pt idx="181">
                  <c:v>25545.12275449102</c:v>
                </c:pt>
                <c:pt idx="182">
                  <c:v>25541.81736526946</c:v>
                </c:pt>
                <c:pt idx="183">
                  <c:v>25534.7005988024</c:v>
                </c:pt>
                <c:pt idx="184">
                  <c:v>25520.70958083828</c:v>
                </c:pt>
                <c:pt idx="185">
                  <c:v>25500.73053892214</c:v>
                </c:pt>
                <c:pt idx="186">
                  <c:v>25486.80838323355</c:v>
                </c:pt>
                <c:pt idx="187">
                  <c:v>25481.46706586828</c:v>
                </c:pt>
                <c:pt idx="188">
                  <c:v>25478.32035928143</c:v>
                </c:pt>
                <c:pt idx="189">
                  <c:v>25476.7335329341</c:v>
                </c:pt>
                <c:pt idx="190">
                  <c:v>25477.4640718563</c:v>
                </c:pt>
                <c:pt idx="191">
                  <c:v>25478.18263473054</c:v>
                </c:pt>
                <c:pt idx="192">
                  <c:v>25477.73053892214</c:v>
                </c:pt>
                <c:pt idx="193">
                  <c:v>25477.2784431138</c:v>
                </c:pt>
                <c:pt idx="194">
                  <c:v>25476.34131736526</c:v>
                </c:pt>
                <c:pt idx="195">
                  <c:v>25473.41317365272</c:v>
                </c:pt>
                <c:pt idx="196">
                  <c:v>25455.79640718563</c:v>
                </c:pt>
                <c:pt idx="197">
                  <c:v>25449.6347305389</c:v>
                </c:pt>
                <c:pt idx="198">
                  <c:v>25451.11676646701</c:v>
                </c:pt>
                <c:pt idx="199">
                  <c:v>25454.4401197605</c:v>
                </c:pt>
                <c:pt idx="200">
                  <c:v>25462.81137724529</c:v>
                </c:pt>
                <c:pt idx="201">
                  <c:v>25473.61976047882</c:v>
                </c:pt>
                <c:pt idx="202">
                  <c:v>25482.16766467066</c:v>
                </c:pt>
                <c:pt idx="203">
                  <c:v>25485.46107784431</c:v>
                </c:pt>
                <c:pt idx="204">
                  <c:v>25484.25449101796</c:v>
                </c:pt>
                <c:pt idx="205">
                  <c:v>25480.71556886226</c:v>
                </c:pt>
                <c:pt idx="206">
                  <c:v>25474.62275449102</c:v>
                </c:pt>
                <c:pt idx="207">
                  <c:v>25464.71856287424</c:v>
                </c:pt>
                <c:pt idx="208">
                  <c:v>25448.4910179641</c:v>
                </c:pt>
                <c:pt idx="209">
                  <c:v>25427.26946107783</c:v>
                </c:pt>
                <c:pt idx="210">
                  <c:v>25411.5658682635</c:v>
                </c:pt>
                <c:pt idx="211">
                  <c:v>25404.46107784431</c:v>
                </c:pt>
                <c:pt idx="212">
                  <c:v>25399.5389221557</c:v>
                </c:pt>
                <c:pt idx="213">
                  <c:v>25396.06886227546</c:v>
                </c:pt>
                <c:pt idx="214">
                  <c:v>25395.1317365269</c:v>
                </c:pt>
                <c:pt idx="215">
                  <c:v>25395.38023952096</c:v>
                </c:pt>
                <c:pt idx="216">
                  <c:v>25394.78742514972</c:v>
                </c:pt>
                <c:pt idx="217">
                  <c:v>25394.65868263473</c:v>
                </c:pt>
                <c:pt idx="218">
                  <c:v>25394.22455089819</c:v>
                </c:pt>
                <c:pt idx="219">
                  <c:v>25390.95209580838</c:v>
                </c:pt>
                <c:pt idx="220">
                  <c:v>25372.86526946108</c:v>
                </c:pt>
                <c:pt idx="221">
                  <c:v>25365.51197604768</c:v>
                </c:pt>
                <c:pt idx="222">
                  <c:v>25365.09281437126</c:v>
                </c:pt>
                <c:pt idx="223">
                  <c:v>25366.14970059878</c:v>
                </c:pt>
                <c:pt idx="224">
                  <c:v>25371.76946107783</c:v>
                </c:pt>
                <c:pt idx="225">
                  <c:v>25379.72155688601</c:v>
                </c:pt>
                <c:pt idx="226">
                  <c:v>25384.72754491018</c:v>
                </c:pt>
                <c:pt idx="227">
                  <c:v>25384.57185628742</c:v>
                </c:pt>
                <c:pt idx="228">
                  <c:v>25383.93113772456</c:v>
                </c:pt>
                <c:pt idx="229">
                  <c:v>25381.61976047882</c:v>
                </c:pt>
                <c:pt idx="230">
                  <c:v>25376.77245508982</c:v>
                </c:pt>
                <c:pt idx="231">
                  <c:v>25367.98203592817</c:v>
                </c:pt>
                <c:pt idx="232">
                  <c:v>25353.26946107783</c:v>
                </c:pt>
                <c:pt idx="233">
                  <c:v>25332.48203592817</c:v>
                </c:pt>
                <c:pt idx="234">
                  <c:v>25318.50898203592</c:v>
                </c:pt>
                <c:pt idx="235">
                  <c:v>25312.26347305391</c:v>
                </c:pt>
                <c:pt idx="236">
                  <c:v>25308.34431137723</c:v>
                </c:pt>
                <c:pt idx="237">
                  <c:v>25306.24850299403</c:v>
                </c:pt>
                <c:pt idx="238">
                  <c:v>25307.20658682634</c:v>
                </c:pt>
                <c:pt idx="239">
                  <c:v>25310.27544910181</c:v>
                </c:pt>
                <c:pt idx="240">
                  <c:v>25312.15868263473</c:v>
                </c:pt>
                <c:pt idx="241">
                  <c:v>25315.14071856287</c:v>
                </c:pt>
                <c:pt idx="242">
                  <c:v>25317.6347305389</c:v>
                </c:pt>
                <c:pt idx="243">
                  <c:v>25316.74251497006</c:v>
                </c:pt>
                <c:pt idx="244">
                  <c:v>25299.84730538922</c:v>
                </c:pt>
                <c:pt idx="245">
                  <c:v>25292.98802395212</c:v>
                </c:pt>
                <c:pt idx="246">
                  <c:v>25292.99700598804</c:v>
                </c:pt>
                <c:pt idx="247">
                  <c:v>25293.7904191617</c:v>
                </c:pt>
                <c:pt idx="248">
                  <c:v>25297.4281437126</c:v>
                </c:pt>
                <c:pt idx="249">
                  <c:v>25303.07784431138</c:v>
                </c:pt>
                <c:pt idx="250">
                  <c:v>25309.68862275451</c:v>
                </c:pt>
                <c:pt idx="251">
                  <c:v>25311.28143712576</c:v>
                </c:pt>
                <c:pt idx="252">
                  <c:v>25309.49401197605</c:v>
                </c:pt>
                <c:pt idx="253">
                  <c:v>25305.40419161678</c:v>
                </c:pt>
                <c:pt idx="254">
                  <c:v>25298.9910179641</c:v>
                </c:pt>
                <c:pt idx="255">
                  <c:v>25289.79640718563</c:v>
                </c:pt>
                <c:pt idx="256">
                  <c:v>25277.55688622756</c:v>
                </c:pt>
                <c:pt idx="257">
                  <c:v>25262.52694610777</c:v>
                </c:pt>
                <c:pt idx="258">
                  <c:v>25249.79640718563</c:v>
                </c:pt>
                <c:pt idx="259">
                  <c:v>25237.02095808382</c:v>
                </c:pt>
                <c:pt idx="260">
                  <c:v>25227.3383233533</c:v>
                </c:pt>
                <c:pt idx="261">
                  <c:v>25221.32335329342</c:v>
                </c:pt>
                <c:pt idx="262">
                  <c:v>25218.1347305389</c:v>
                </c:pt>
                <c:pt idx="263">
                  <c:v>25216.95808383233</c:v>
                </c:pt>
                <c:pt idx="264">
                  <c:v>25216.62874251497</c:v>
                </c:pt>
                <c:pt idx="265">
                  <c:v>25216.52994011975</c:v>
                </c:pt>
                <c:pt idx="266">
                  <c:v>25215.31437125749</c:v>
                </c:pt>
                <c:pt idx="267">
                  <c:v>25210.18562874251</c:v>
                </c:pt>
                <c:pt idx="268">
                  <c:v>25189.3383233533</c:v>
                </c:pt>
                <c:pt idx="269">
                  <c:v>25178.19161676646</c:v>
                </c:pt>
                <c:pt idx="270">
                  <c:v>25174.47005988023</c:v>
                </c:pt>
                <c:pt idx="271">
                  <c:v>25171.8383233533</c:v>
                </c:pt>
                <c:pt idx="272">
                  <c:v>25171.50598802396</c:v>
                </c:pt>
                <c:pt idx="273">
                  <c:v>25173.76946107783</c:v>
                </c:pt>
                <c:pt idx="274">
                  <c:v>25175.69161676646</c:v>
                </c:pt>
                <c:pt idx="275">
                  <c:v>25173.0</c:v>
                </c:pt>
                <c:pt idx="276">
                  <c:v>25168.05988023952</c:v>
                </c:pt>
                <c:pt idx="277">
                  <c:v>25160.9910179641</c:v>
                </c:pt>
                <c:pt idx="278">
                  <c:v>25151.99401197605</c:v>
                </c:pt>
                <c:pt idx="279">
                  <c:v>25140.37425149695</c:v>
                </c:pt>
                <c:pt idx="280">
                  <c:v>25124.7784431138</c:v>
                </c:pt>
                <c:pt idx="281">
                  <c:v>25104.76347305391</c:v>
                </c:pt>
                <c:pt idx="282">
                  <c:v>25084.10479041916</c:v>
                </c:pt>
                <c:pt idx="283">
                  <c:v>25062.55688622756</c:v>
                </c:pt>
                <c:pt idx="284">
                  <c:v>25045.85029940118</c:v>
                </c:pt>
                <c:pt idx="285">
                  <c:v>25033.59880239522</c:v>
                </c:pt>
                <c:pt idx="286">
                  <c:v>25025.38922155687</c:v>
                </c:pt>
                <c:pt idx="287">
                  <c:v>25021.3383233533</c:v>
                </c:pt>
                <c:pt idx="288">
                  <c:v>25018.27544910181</c:v>
                </c:pt>
                <c:pt idx="289">
                  <c:v>25014.58682634731</c:v>
                </c:pt>
                <c:pt idx="290">
                  <c:v>25009.52994011975</c:v>
                </c:pt>
                <c:pt idx="291">
                  <c:v>24999.46107784431</c:v>
                </c:pt>
                <c:pt idx="292">
                  <c:v>24973.58083832336</c:v>
                </c:pt>
                <c:pt idx="293">
                  <c:v>24956.5</c:v>
                </c:pt>
                <c:pt idx="294">
                  <c:v>24946.14970059878</c:v>
                </c:pt>
                <c:pt idx="295">
                  <c:v>24937.32634730525</c:v>
                </c:pt>
                <c:pt idx="296">
                  <c:v>24932.12574850299</c:v>
                </c:pt>
                <c:pt idx="297">
                  <c:v>24929.84431137723</c:v>
                </c:pt>
                <c:pt idx="298">
                  <c:v>24928.08083832336</c:v>
                </c:pt>
                <c:pt idx="299">
                  <c:v>24922.62275449102</c:v>
                </c:pt>
                <c:pt idx="300">
                  <c:v>24918.2994011976</c:v>
                </c:pt>
                <c:pt idx="301">
                  <c:v>24912.07485029942</c:v>
                </c:pt>
                <c:pt idx="302">
                  <c:v>24903.03293413172</c:v>
                </c:pt>
                <c:pt idx="303">
                  <c:v>24889.12275449102</c:v>
                </c:pt>
                <c:pt idx="304">
                  <c:v>24868.06287425151</c:v>
                </c:pt>
                <c:pt idx="305">
                  <c:v>24839.04790419163</c:v>
                </c:pt>
                <c:pt idx="306">
                  <c:v>24811.68263473054</c:v>
                </c:pt>
                <c:pt idx="307">
                  <c:v>24789.8622754491</c:v>
                </c:pt>
                <c:pt idx="308">
                  <c:v>24775.15568862276</c:v>
                </c:pt>
                <c:pt idx="309">
                  <c:v>24767.14071856287</c:v>
                </c:pt>
                <c:pt idx="310">
                  <c:v>24764.41017964072</c:v>
                </c:pt>
                <c:pt idx="311">
                  <c:v>24765.59880239522</c:v>
                </c:pt>
                <c:pt idx="312">
                  <c:v>24767.72754491018</c:v>
                </c:pt>
                <c:pt idx="313">
                  <c:v>24771.75748502996</c:v>
                </c:pt>
                <c:pt idx="314">
                  <c:v>24775.43113772456</c:v>
                </c:pt>
                <c:pt idx="315">
                  <c:v>24774.47305389222</c:v>
                </c:pt>
                <c:pt idx="316">
                  <c:v>24753.89520958082</c:v>
                </c:pt>
                <c:pt idx="317">
                  <c:v>24741.16167664668</c:v>
                </c:pt>
                <c:pt idx="318">
                  <c:v>24734.45508982036</c:v>
                </c:pt>
                <c:pt idx="319">
                  <c:v>24729.11676646701</c:v>
                </c:pt>
                <c:pt idx="320">
                  <c:v>24727.87425149695</c:v>
                </c:pt>
                <c:pt idx="321">
                  <c:v>24730.38922155687</c:v>
                </c:pt>
                <c:pt idx="322">
                  <c:v>24731.58982035928</c:v>
                </c:pt>
                <c:pt idx="323">
                  <c:v>24728.46706586828</c:v>
                </c:pt>
                <c:pt idx="324">
                  <c:v>24726.05389221558</c:v>
                </c:pt>
                <c:pt idx="325">
                  <c:v>24722.18263473054</c:v>
                </c:pt>
                <c:pt idx="326">
                  <c:v>24715.91317365272</c:v>
                </c:pt>
                <c:pt idx="327">
                  <c:v>24705.35029940118</c:v>
                </c:pt>
                <c:pt idx="328">
                  <c:v>24687.70958083828</c:v>
                </c:pt>
                <c:pt idx="329">
                  <c:v>24663.44910179642</c:v>
                </c:pt>
                <c:pt idx="330">
                  <c:v>24645.20359281437</c:v>
                </c:pt>
                <c:pt idx="331">
                  <c:v>24634.2005988024</c:v>
                </c:pt>
                <c:pt idx="332">
                  <c:v>24625.47305389222</c:v>
                </c:pt>
                <c:pt idx="333">
                  <c:v>24618.57485029942</c:v>
                </c:pt>
                <c:pt idx="334">
                  <c:v>24615.29341317367</c:v>
                </c:pt>
                <c:pt idx="335">
                  <c:v>24615.51197604768</c:v>
                </c:pt>
                <c:pt idx="336">
                  <c:v>24616.46107784431</c:v>
                </c:pt>
                <c:pt idx="337">
                  <c:v>24619.08682634731</c:v>
                </c:pt>
                <c:pt idx="338">
                  <c:v>24621.35029940118</c:v>
                </c:pt>
                <c:pt idx="339">
                  <c:v>24618.49401197605</c:v>
                </c:pt>
                <c:pt idx="340">
                  <c:v>24598.88622754491</c:v>
                </c:pt>
                <c:pt idx="341">
                  <c:v>24587.90119760482</c:v>
                </c:pt>
                <c:pt idx="342">
                  <c:v>24583.84431137723</c:v>
                </c:pt>
                <c:pt idx="343">
                  <c:v>24581.54790419163</c:v>
                </c:pt>
                <c:pt idx="344">
                  <c:v>24583.74850299403</c:v>
                </c:pt>
                <c:pt idx="345">
                  <c:v>24590.31437125749</c:v>
                </c:pt>
                <c:pt idx="346">
                  <c:v>24596.16467065868</c:v>
                </c:pt>
                <c:pt idx="347">
                  <c:v>24598.23652694605</c:v>
                </c:pt>
                <c:pt idx="348">
                  <c:v>24597.38622754491</c:v>
                </c:pt>
                <c:pt idx="349">
                  <c:v>24593.70958083828</c:v>
                </c:pt>
                <c:pt idx="350">
                  <c:v>24587.78143712576</c:v>
                </c:pt>
                <c:pt idx="351">
                  <c:v>24578.20359281437</c:v>
                </c:pt>
                <c:pt idx="352">
                  <c:v>24562.06287425151</c:v>
                </c:pt>
                <c:pt idx="353">
                  <c:v>24539.70658682634</c:v>
                </c:pt>
                <c:pt idx="354">
                  <c:v>24524.5359281437</c:v>
                </c:pt>
                <c:pt idx="355">
                  <c:v>24517.79640718563</c:v>
                </c:pt>
                <c:pt idx="356">
                  <c:v>24512.58383233532</c:v>
                </c:pt>
                <c:pt idx="357">
                  <c:v>24508.71556886226</c:v>
                </c:pt>
                <c:pt idx="358">
                  <c:v>24508.44910179642</c:v>
                </c:pt>
                <c:pt idx="359">
                  <c:v>24509.67365269462</c:v>
                </c:pt>
                <c:pt idx="360">
                  <c:v>24510.64371257486</c:v>
                </c:pt>
                <c:pt idx="361">
                  <c:v>24512.68263473054</c:v>
                </c:pt>
                <c:pt idx="362">
                  <c:v>24513.61077844305</c:v>
                </c:pt>
                <c:pt idx="363">
                  <c:v>24510.29341317367</c:v>
                </c:pt>
                <c:pt idx="364">
                  <c:v>24492.3622754491</c:v>
                </c:pt>
                <c:pt idx="365">
                  <c:v>24483.61077844305</c:v>
                </c:pt>
                <c:pt idx="366">
                  <c:v>24483.18263473054</c:v>
                </c:pt>
                <c:pt idx="367">
                  <c:v>24484.84131736526</c:v>
                </c:pt>
                <c:pt idx="368">
                  <c:v>24491.08383233532</c:v>
                </c:pt>
                <c:pt idx="369">
                  <c:v>24502.85329341316</c:v>
                </c:pt>
                <c:pt idx="370">
                  <c:v>24514.28443113772</c:v>
                </c:pt>
                <c:pt idx="371">
                  <c:v>24522.25748502996</c:v>
                </c:pt>
                <c:pt idx="372">
                  <c:v>24527.74251497006</c:v>
                </c:pt>
                <c:pt idx="373">
                  <c:v>24531.04191616766</c:v>
                </c:pt>
                <c:pt idx="374">
                  <c:v>24532.37125748489</c:v>
                </c:pt>
                <c:pt idx="375">
                  <c:v>24529.85329341316</c:v>
                </c:pt>
                <c:pt idx="376">
                  <c:v>24520.8622754491</c:v>
                </c:pt>
                <c:pt idx="377">
                  <c:v>24505.83233532933</c:v>
                </c:pt>
                <c:pt idx="378">
                  <c:v>24497.91317365272</c:v>
                </c:pt>
                <c:pt idx="379">
                  <c:v>24496.85928143705</c:v>
                </c:pt>
                <c:pt idx="380">
                  <c:v>24495.21856287424</c:v>
                </c:pt>
                <c:pt idx="381">
                  <c:v>24493.48502994012</c:v>
                </c:pt>
                <c:pt idx="382">
                  <c:v>24493.31437125749</c:v>
                </c:pt>
                <c:pt idx="383">
                  <c:v>24494.10479041916</c:v>
                </c:pt>
                <c:pt idx="384">
                  <c:v>24494.32035928143</c:v>
                </c:pt>
                <c:pt idx="385">
                  <c:v>24495.28143712576</c:v>
                </c:pt>
                <c:pt idx="386">
                  <c:v>24496.23952095801</c:v>
                </c:pt>
                <c:pt idx="387">
                  <c:v>24493.21856287424</c:v>
                </c:pt>
                <c:pt idx="388">
                  <c:v>24477.21257485028</c:v>
                </c:pt>
                <c:pt idx="389">
                  <c:v>24471.60778443114</c:v>
                </c:pt>
                <c:pt idx="390">
                  <c:v>24475.52694610777</c:v>
                </c:pt>
                <c:pt idx="391">
                  <c:v>24482.23053892214</c:v>
                </c:pt>
                <c:pt idx="392">
                  <c:v>24493.58682634731</c:v>
                </c:pt>
                <c:pt idx="393">
                  <c:v>24510.28443113772</c:v>
                </c:pt>
                <c:pt idx="394">
                  <c:v>24526.78742514972</c:v>
                </c:pt>
                <c:pt idx="395">
                  <c:v>24537.04491017964</c:v>
                </c:pt>
                <c:pt idx="396">
                  <c:v>24542.3383233533</c:v>
                </c:pt>
                <c:pt idx="397">
                  <c:v>24545.68862275451</c:v>
                </c:pt>
                <c:pt idx="398">
                  <c:v>24547.44910179642</c:v>
                </c:pt>
                <c:pt idx="399">
                  <c:v>24545.98203592817</c:v>
                </c:pt>
                <c:pt idx="400">
                  <c:v>24539.14371257486</c:v>
                </c:pt>
                <c:pt idx="401">
                  <c:v>24526.25449101796</c:v>
                </c:pt>
                <c:pt idx="402">
                  <c:v>24520.4910179641</c:v>
                </c:pt>
                <c:pt idx="403">
                  <c:v>24521.2904191617</c:v>
                </c:pt>
                <c:pt idx="404">
                  <c:v>24521.86826347305</c:v>
                </c:pt>
                <c:pt idx="405">
                  <c:v>24521.81137724529</c:v>
                </c:pt>
                <c:pt idx="406">
                  <c:v>24522.60479041916</c:v>
                </c:pt>
                <c:pt idx="407">
                  <c:v>24524.7994011976</c:v>
                </c:pt>
                <c:pt idx="408">
                  <c:v>24524.60179640715</c:v>
                </c:pt>
                <c:pt idx="409">
                  <c:v>24525.15269461078</c:v>
                </c:pt>
                <c:pt idx="410">
                  <c:v>24525.48502994012</c:v>
                </c:pt>
                <c:pt idx="411">
                  <c:v>24522.98502994012</c:v>
                </c:pt>
                <c:pt idx="412">
                  <c:v>24508.08982035928</c:v>
                </c:pt>
                <c:pt idx="413">
                  <c:v>24503.17365269462</c:v>
                </c:pt>
                <c:pt idx="414">
                  <c:v>24507.84730538922</c:v>
                </c:pt>
                <c:pt idx="415">
                  <c:v>24514.31437125749</c:v>
                </c:pt>
                <c:pt idx="416">
                  <c:v>24523.94311377247</c:v>
                </c:pt>
                <c:pt idx="417">
                  <c:v>24536.15269461078</c:v>
                </c:pt>
                <c:pt idx="418">
                  <c:v>24549.46706586828</c:v>
                </c:pt>
                <c:pt idx="419">
                  <c:v>24560.65568862276</c:v>
                </c:pt>
                <c:pt idx="420">
                  <c:v>24568.31137724529</c:v>
                </c:pt>
                <c:pt idx="421">
                  <c:v>24573.85928143705</c:v>
                </c:pt>
                <c:pt idx="422">
                  <c:v>24577.9281437126</c:v>
                </c:pt>
                <c:pt idx="423">
                  <c:v>24579.92514970062</c:v>
                </c:pt>
                <c:pt idx="424">
                  <c:v>24579.52395209581</c:v>
                </c:pt>
                <c:pt idx="425">
                  <c:v>24576.1347305389</c:v>
                </c:pt>
                <c:pt idx="426">
                  <c:v>24573.9281437126</c:v>
                </c:pt>
                <c:pt idx="427">
                  <c:v>24569.21257485028</c:v>
                </c:pt>
                <c:pt idx="428">
                  <c:v>24565.23053892214</c:v>
                </c:pt>
                <c:pt idx="429">
                  <c:v>24563.82035928143</c:v>
                </c:pt>
                <c:pt idx="430">
                  <c:v>24564.35329341316</c:v>
                </c:pt>
                <c:pt idx="431">
                  <c:v>24565.40419161678</c:v>
                </c:pt>
                <c:pt idx="432">
                  <c:v>24566.55089820362</c:v>
                </c:pt>
                <c:pt idx="433">
                  <c:v>24567.09281437126</c:v>
                </c:pt>
                <c:pt idx="434">
                  <c:v>24566.21856287424</c:v>
                </c:pt>
                <c:pt idx="435">
                  <c:v>24562.18862275451</c:v>
                </c:pt>
                <c:pt idx="436">
                  <c:v>24544.98802395212</c:v>
                </c:pt>
                <c:pt idx="437">
                  <c:v>24537.75748502996</c:v>
                </c:pt>
                <c:pt idx="438">
                  <c:v>24540.74850299403</c:v>
                </c:pt>
                <c:pt idx="439">
                  <c:v>24545.4640718563</c:v>
                </c:pt>
                <c:pt idx="440">
                  <c:v>24552.95508982036</c:v>
                </c:pt>
                <c:pt idx="441">
                  <c:v>24563.05688622756</c:v>
                </c:pt>
                <c:pt idx="442">
                  <c:v>24574.72455089819</c:v>
                </c:pt>
                <c:pt idx="443">
                  <c:v>24585.01497005987</c:v>
                </c:pt>
                <c:pt idx="444">
                  <c:v>24593.00598802396</c:v>
                </c:pt>
                <c:pt idx="445">
                  <c:v>24599.2005988024</c:v>
                </c:pt>
                <c:pt idx="446">
                  <c:v>24604.32634730525</c:v>
                </c:pt>
                <c:pt idx="447">
                  <c:v>24608.65269461078</c:v>
                </c:pt>
                <c:pt idx="448">
                  <c:v>24611.28443113772</c:v>
                </c:pt>
                <c:pt idx="449">
                  <c:v>24612.94311377247</c:v>
                </c:pt>
                <c:pt idx="450">
                  <c:v>24617.64371257486</c:v>
                </c:pt>
                <c:pt idx="451">
                  <c:v>24617.2994011976</c:v>
                </c:pt>
                <c:pt idx="452">
                  <c:v>24615.47005988023</c:v>
                </c:pt>
                <c:pt idx="453">
                  <c:v>24613.90119760482</c:v>
                </c:pt>
                <c:pt idx="454">
                  <c:v>24612.43413173652</c:v>
                </c:pt>
                <c:pt idx="455">
                  <c:v>24611.58982035928</c:v>
                </c:pt>
                <c:pt idx="456">
                  <c:v>24611.29640718563</c:v>
                </c:pt>
                <c:pt idx="457">
                  <c:v>24610.17964071851</c:v>
                </c:pt>
                <c:pt idx="458">
                  <c:v>24607.73652694605</c:v>
                </c:pt>
                <c:pt idx="459">
                  <c:v>24601.60179640715</c:v>
                </c:pt>
                <c:pt idx="460">
                  <c:v>24582.0359281437</c:v>
                </c:pt>
                <c:pt idx="461">
                  <c:v>24573.67664670651</c:v>
                </c:pt>
                <c:pt idx="462">
                  <c:v>24577.17365269462</c:v>
                </c:pt>
                <c:pt idx="463">
                  <c:v>24584.23652694605</c:v>
                </c:pt>
                <c:pt idx="464">
                  <c:v>24595.45808383233</c:v>
                </c:pt>
                <c:pt idx="465">
                  <c:v>24609.4640718563</c:v>
                </c:pt>
                <c:pt idx="466">
                  <c:v>24624.65868263473</c:v>
                </c:pt>
                <c:pt idx="467">
                  <c:v>24633.20359281437</c:v>
                </c:pt>
                <c:pt idx="468">
                  <c:v>24637.2784431138</c:v>
                </c:pt>
                <c:pt idx="469">
                  <c:v>24639.73652694605</c:v>
                </c:pt>
                <c:pt idx="470">
                  <c:v>24641.32035928143</c:v>
                </c:pt>
                <c:pt idx="471">
                  <c:v>24640.70658682634</c:v>
                </c:pt>
                <c:pt idx="472">
                  <c:v>24636.74850299403</c:v>
                </c:pt>
                <c:pt idx="473">
                  <c:v>24631.74850299403</c:v>
                </c:pt>
                <c:pt idx="474">
                  <c:v>24635.36826347305</c:v>
                </c:pt>
                <c:pt idx="475">
                  <c:v>24640.26347305391</c:v>
                </c:pt>
                <c:pt idx="476">
                  <c:v>24640.73053892214</c:v>
                </c:pt>
                <c:pt idx="477">
                  <c:v>24639.15269461078</c:v>
                </c:pt>
                <c:pt idx="478">
                  <c:v>24637.24251497006</c:v>
                </c:pt>
                <c:pt idx="479">
                  <c:v>24635.45808383233</c:v>
                </c:pt>
                <c:pt idx="480">
                  <c:v>24633.16467065868</c:v>
                </c:pt>
                <c:pt idx="481">
                  <c:v>24631.66167664668</c:v>
                </c:pt>
                <c:pt idx="482">
                  <c:v>24630.11976047882</c:v>
                </c:pt>
                <c:pt idx="483">
                  <c:v>24627.91616766468</c:v>
                </c:pt>
                <c:pt idx="484">
                  <c:v>24611.85628742514</c:v>
                </c:pt>
                <c:pt idx="485">
                  <c:v>24605.02095808382</c:v>
                </c:pt>
                <c:pt idx="486">
                  <c:v>24609.51497005987</c:v>
                </c:pt>
                <c:pt idx="487">
                  <c:v>24617.60179640715</c:v>
                </c:pt>
                <c:pt idx="488">
                  <c:v>24630.95209580838</c:v>
                </c:pt>
                <c:pt idx="489">
                  <c:v>24647.60479041916</c:v>
                </c:pt>
                <c:pt idx="490">
                  <c:v>24663.57784431138</c:v>
                </c:pt>
                <c:pt idx="491">
                  <c:v>24672.43413173652</c:v>
                </c:pt>
                <c:pt idx="492">
                  <c:v>24676.67365269462</c:v>
                </c:pt>
                <c:pt idx="493">
                  <c:v>24678.45508982036</c:v>
                </c:pt>
                <c:pt idx="494">
                  <c:v>24678.73053892214</c:v>
                </c:pt>
                <c:pt idx="495">
                  <c:v>24675.62874251497</c:v>
                </c:pt>
                <c:pt idx="496">
                  <c:v>24666.35928143705</c:v>
                </c:pt>
                <c:pt idx="497">
                  <c:v>24651.48203592817</c:v>
                </c:pt>
                <c:pt idx="498">
                  <c:v>24645.46107784431</c:v>
                </c:pt>
                <c:pt idx="499">
                  <c:v>24645.48203592817</c:v>
                </c:pt>
                <c:pt idx="500">
                  <c:v>24643.88922155687</c:v>
                </c:pt>
                <c:pt idx="501">
                  <c:v>24641.21257485028</c:v>
                </c:pt>
                <c:pt idx="502">
                  <c:v>24639.3383233533</c:v>
                </c:pt>
                <c:pt idx="503">
                  <c:v>24637.8383233533</c:v>
                </c:pt>
                <c:pt idx="504">
                  <c:v>24635.88622754491</c:v>
                </c:pt>
                <c:pt idx="505">
                  <c:v>24634.99700598804</c:v>
                </c:pt>
                <c:pt idx="506">
                  <c:v>24634.02994011975</c:v>
                </c:pt>
                <c:pt idx="507">
                  <c:v>24631.65568862276</c:v>
                </c:pt>
                <c:pt idx="508">
                  <c:v>24616.47604790422</c:v>
                </c:pt>
                <c:pt idx="509">
                  <c:v>24609.24251497006</c:v>
                </c:pt>
                <c:pt idx="510">
                  <c:v>24612.26646706587</c:v>
                </c:pt>
                <c:pt idx="511">
                  <c:v>24618.3622754491</c:v>
                </c:pt>
                <c:pt idx="512">
                  <c:v>24629.40119760482</c:v>
                </c:pt>
                <c:pt idx="513">
                  <c:v>24645.00299401197</c:v>
                </c:pt>
                <c:pt idx="514">
                  <c:v>24659.43712574853</c:v>
                </c:pt>
                <c:pt idx="515">
                  <c:v>24668.34431137723</c:v>
                </c:pt>
                <c:pt idx="516">
                  <c:v>24674.40419161678</c:v>
                </c:pt>
                <c:pt idx="517">
                  <c:v>24678.1377245509</c:v>
                </c:pt>
                <c:pt idx="518">
                  <c:v>24680.18862275451</c:v>
                </c:pt>
                <c:pt idx="519">
                  <c:v>24678.74251497006</c:v>
                </c:pt>
                <c:pt idx="520">
                  <c:v>24670.94311377247</c:v>
                </c:pt>
                <c:pt idx="521">
                  <c:v>24656.3023952096</c:v>
                </c:pt>
                <c:pt idx="522">
                  <c:v>24648.4401197605</c:v>
                </c:pt>
                <c:pt idx="523">
                  <c:v>24647.11676646701</c:v>
                </c:pt>
                <c:pt idx="524">
                  <c:v>24645.11676646701</c:v>
                </c:pt>
                <c:pt idx="525">
                  <c:v>24642.82634730525</c:v>
                </c:pt>
                <c:pt idx="526">
                  <c:v>24642.23652694605</c:v>
                </c:pt>
                <c:pt idx="527">
                  <c:v>24642.71556886226</c:v>
                </c:pt>
                <c:pt idx="528">
                  <c:v>24643.05988023952</c:v>
                </c:pt>
                <c:pt idx="529">
                  <c:v>24645.32335329342</c:v>
                </c:pt>
                <c:pt idx="530">
                  <c:v>24647.71856287424</c:v>
                </c:pt>
                <c:pt idx="531">
                  <c:v>24646.90718562877</c:v>
                </c:pt>
                <c:pt idx="532">
                  <c:v>24631.58083832336</c:v>
                </c:pt>
                <c:pt idx="533">
                  <c:v>24622.57185628742</c:v>
                </c:pt>
                <c:pt idx="534">
                  <c:v>24623.30838323355</c:v>
                </c:pt>
                <c:pt idx="535">
                  <c:v>24626.66766467066</c:v>
                </c:pt>
                <c:pt idx="536">
                  <c:v>24633.32035928143</c:v>
                </c:pt>
                <c:pt idx="537">
                  <c:v>24644.54191616766</c:v>
                </c:pt>
                <c:pt idx="538">
                  <c:v>24655.84730538922</c:v>
                </c:pt>
                <c:pt idx="539">
                  <c:v>24662.14371257486</c:v>
                </c:pt>
                <c:pt idx="540">
                  <c:v>24665.70658682634</c:v>
                </c:pt>
                <c:pt idx="541">
                  <c:v>24666.90718562877</c:v>
                </c:pt>
                <c:pt idx="542">
                  <c:v>24666.08083832336</c:v>
                </c:pt>
                <c:pt idx="543">
                  <c:v>24661.67964071851</c:v>
                </c:pt>
                <c:pt idx="544">
                  <c:v>24650.59880239522</c:v>
                </c:pt>
                <c:pt idx="545">
                  <c:v>24632.65868263473</c:v>
                </c:pt>
                <c:pt idx="546">
                  <c:v>24623.5658682635</c:v>
                </c:pt>
                <c:pt idx="547">
                  <c:v>24623.11077844305</c:v>
                </c:pt>
                <c:pt idx="548">
                  <c:v>24623.4640718563</c:v>
                </c:pt>
                <c:pt idx="549">
                  <c:v>24623.96706586828</c:v>
                </c:pt>
                <c:pt idx="550">
                  <c:v>24626.32934131728</c:v>
                </c:pt>
                <c:pt idx="551">
                  <c:v>24629.9281437126</c:v>
                </c:pt>
                <c:pt idx="552">
                  <c:v>24633.70658682634</c:v>
                </c:pt>
                <c:pt idx="553">
                  <c:v>24638.82335329342</c:v>
                </c:pt>
                <c:pt idx="554">
                  <c:v>24643.51796407186</c:v>
                </c:pt>
                <c:pt idx="555">
                  <c:v>24644.00598802396</c:v>
                </c:pt>
                <c:pt idx="556">
                  <c:v>24629.2904191617</c:v>
                </c:pt>
                <c:pt idx="557">
                  <c:v>24619.6706586826</c:v>
                </c:pt>
                <c:pt idx="558">
                  <c:v>24619.57784431138</c:v>
                </c:pt>
                <c:pt idx="559">
                  <c:v>24621.94910179642</c:v>
                </c:pt>
                <c:pt idx="560">
                  <c:v>24627.7784431138</c:v>
                </c:pt>
                <c:pt idx="561">
                  <c:v>24638.79640718563</c:v>
                </c:pt>
                <c:pt idx="562">
                  <c:v>24649.27245508982</c:v>
                </c:pt>
                <c:pt idx="563">
                  <c:v>24656.43712574853</c:v>
                </c:pt>
                <c:pt idx="564">
                  <c:v>24660.82335329342</c:v>
                </c:pt>
                <c:pt idx="565">
                  <c:v>24662.66167664668</c:v>
                </c:pt>
                <c:pt idx="566">
                  <c:v>24662.44910179642</c:v>
                </c:pt>
                <c:pt idx="567">
                  <c:v>24658.5</c:v>
                </c:pt>
                <c:pt idx="568">
                  <c:v>24648.11976047882</c:v>
                </c:pt>
                <c:pt idx="569">
                  <c:v>24630.50598802396</c:v>
                </c:pt>
                <c:pt idx="570">
                  <c:v>24620.4640718563</c:v>
                </c:pt>
                <c:pt idx="571">
                  <c:v>24617.84431137723</c:v>
                </c:pt>
                <c:pt idx="572">
                  <c:v>24616.48502994012</c:v>
                </c:pt>
                <c:pt idx="573">
                  <c:v>24614.51197604768</c:v>
                </c:pt>
                <c:pt idx="574">
                  <c:v>24614.02395209581</c:v>
                </c:pt>
                <c:pt idx="575">
                  <c:v>24616.23053892214</c:v>
                </c:pt>
                <c:pt idx="576">
                  <c:v>24618.09281437126</c:v>
                </c:pt>
                <c:pt idx="577">
                  <c:v>24621.26646706587</c:v>
                </c:pt>
                <c:pt idx="578">
                  <c:v>24624.4640718563</c:v>
                </c:pt>
                <c:pt idx="579">
                  <c:v>24624.62874251497</c:v>
                </c:pt>
                <c:pt idx="580">
                  <c:v>24610.67964071851</c:v>
                </c:pt>
                <c:pt idx="581">
                  <c:v>24602.14970059878</c:v>
                </c:pt>
                <c:pt idx="582">
                  <c:v>24603.72155688601</c:v>
                </c:pt>
                <c:pt idx="583">
                  <c:v>24606.83532934128</c:v>
                </c:pt>
                <c:pt idx="584">
                  <c:v>24612.47305389222</c:v>
                </c:pt>
                <c:pt idx="585">
                  <c:v>24619.69161676646</c:v>
                </c:pt>
                <c:pt idx="586">
                  <c:v>24628.19461077843</c:v>
                </c:pt>
                <c:pt idx="587">
                  <c:v>24635.83532934128</c:v>
                </c:pt>
                <c:pt idx="588">
                  <c:v>24642.15868263473</c:v>
                </c:pt>
                <c:pt idx="589">
                  <c:v>24646.01796407186</c:v>
                </c:pt>
                <c:pt idx="590">
                  <c:v>24648.24850299403</c:v>
                </c:pt>
                <c:pt idx="591">
                  <c:v>24648.24251497006</c:v>
                </c:pt>
                <c:pt idx="592">
                  <c:v>24645.44311377247</c:v>
                </c:pt>
                <c:pt idx="593">
                  <c:v>24639.85029940118</c:v>
                </c:pt>
                <c:pt idx="594">
                  <c:v>24635.9281437126</c:v>
                </c:pt>
                <c:pt idx="595">
                  <c:v>24629.39520958082</c:v>
                </c:pt>
                <c:pt idx="596">
                  <c:v>24624.47604790422</c:v>
                </c:pt>
                <c:pt idx="597">
                  <c:v>24621.47005988023</c:v>
                </c:pt>
                <c:pt idx="598">
                  <c:v>24620.05688622756</c:v>
                </c:pt>
                <c:pt idx="599">
                  <c:v>24619.35329341316</c:v>
                </c:pt>
                <c:pt idx="600">
                  <c:v>24618.96706586828</c:v>
                </c:pt>
                <c:pt idx="601">
                  <c:v>24618.27245508982</c:v>
                </c:pt>
                <c:pt idx="602">
                  <c:v>24617.11676646701</c:v>
                </c:pt>
                <c:pt idx="603">
                  <c:v>24614.1347305389</c:v>
                </c:pt>
                <c:pt idx="604">
                  <c:v>24598.9401197605</c:v>
                </c:pt>
                <c:pt idx="605">
                  <c:v>24590.35928143705</c:v>
                </c:pt>
                <c:pt idx="606">
                  <c:v>24593.72455089819</c:v>
                </c:pt>
                <c:pt idx="607">
                  <c:v>24599.36826347305</c:v>
                </c:pt>
                <c:pt idx="608">
                  <c:v>24606.35928143705</c:v>
                </c:pt>
                <c:pt idx="609">
                  <c:v>24614.71856287424</c:v>
                </c:pt>
                <c:pt idx="610">
                  <c:v>24622.98802395212</c:v>
                </c:pt>
                <c:pt idx="611">
                  <c:v>24630.74850299403</c:v>
                </c:pt>
                <c:pt idx="612">
                  <c:v>24637.27245508982</c:v>
                </c:pt>
                <c:pt idx="613">
                  <c:v>24641.29341317367</c:v>
                </c:pt>
                <c:pt idx="614">
                  <c:v>24643.49700598804</c:v>
                </c:pt>
                <c:pt idx="615">
                  <c:v>24643.88922155687</c:v>
                </c:pt>
                <c:pt idx="616">
                  <c:v>24642.15868263473</c:v>
                </c:pt>
                <c:pt idx="617">
                  <c:v>24638.12574850299</c:v>
                </c:pt>
                <c:pt idx="618">
                  <c:v>24637.11377245505</c:v>
                </c:pt>
                <c:pt idx="619">
                  <c:v>24634.8023952096</c:v>
                </c:pt>
                <c:pt idx="620">
                  <c:v>24634.52994011975</c:v>
                </c:pt>
                <c:pt idx="621">
                  <c:v>24635.92514970062</c:v>
                </c:pt>
                <c:pt idx="622">
                  <c:v>24639.11077844305</c:v>
                </c:pt>
                <c:pt idx="623">
                  <c:v>24643.64071856287</c:v>
                </c:pt>
                <c:pt idx="624">
                  <c:v>24648.38922155687</c:v>
                </c:pt>
                <c:pt idx="625">
                  <c:v>24652.72754491018</c:v>
                </c:pt>
                <c:pt idx="626">
                  <c:v>24656.14670658682</c:v>
                </c:pt>
                <c:pt idx="627">
                  <c:v>24657.91017964072</c:v>
                </c:pt>
                <c:pt idx="628">
                  <c:v>24645.57185628742</c:v>
                </c:pt>
                <c:pt idx="629">
                  <c:v>24638.60179640715</c:v>
                </c:pt>
                <c:pt idx="630">
                  <c:v>24643.26946107783</c:v>
                </c:pt>
                <c:pt idx="631">
                  <c:v>24650.97604790422</c:v>
                </c:pt>
                <c:pt idx="632">
                  <c:v>24662.30838323355</c:v>
                </c:pt>
                <c:pt idx="633">
                  <c:v>24675.00598802396</c:v>
                </c:pt>
                <c:pt idx="634">
                  <c:v>24687.52694610777</c:v>
                </c:pt>
                <c:pt idx="635">
                  <c:v>24698.90419161678</c:v>
                </c:pt>
                <c:pt idx="636">
                  <c:v>24704.89520958082</c:v>
                </c:pt>
                <c:pt idx="637">
                  <c:v>24708.02095808382</c:v>
                </c:pt>
                <c:pt idx="638">
                  <c:v>24709.00898203592</c:v>
                </c:pt>
                <c:pt idx="639">
                  <c:v>24706.32335329342</c:v>
                </c:pt>
                <c:pt idx="640">
                  <c:v>24697.07185628742</c:v>
                </c:pt>
                <c:pt idx="641">
                  <c:v>24679.82335329342</c:v>
                </c:pt>
                <c:pt idx="642">
                  <c:v>24669.38922155687</c:v>
                </c:pt>
                <c:pt idx="643">
                  <c:v>24665.62874251497</c:v>
                </c:pt>
                <c:pt idx="644">
                  <c:v>24663.68862275451</c:v>
                </c:pt>
                <c:pt idx="645">
                  <c:v>24662.18562874251</c:v>
                </c:pt>
                <c:pt idx="646">
                  <c:v>24661.4640718563</c:v>
                </c:pt>
                <c:pt idx="647">
                  <c:v>24660.82934131728</c:v>
                </c:pt>
                <c:pt idx="648">
                  <c:v>24659.31736526946</c:v>
                </c:pt>
                <c:pt idx="649">
                  <c:v>24658.46107784431</c:v>
                </c:pt>
                <c:pt idx="650">
                  <c:v>24657.56886227546</c:v>
                </c:pt>
                <c:pt idx="651">
                  <c:v>24655.99700598804</c:v>
                </c:pt>
                <c:pt idx="652">
                  <c:v>24642.2335329341</c:v>
                </c:pt>
                <c:pt idx="653">
                  <c:v>24633.7784431138</c:v>
                </c:pt>
                <c:pt idx="654">
                  <c:v>24637.48802395212</c:v>
                </c:pt>
                <c:pt idx="655">
                  <c:v>24644.94610778446</c:v>
                </c:pt>
                <c:pt idx="656">
                  <c:v>24656.50898203592</c:v>
                </c:pt>
                <c:pt idx="657">
                  <c:v>24670.87724550896</c:v>
                </c:pt>
                <c:pt idx="658">
                  <c:v>24683.24850299403</c:v>
                </c:pt>
                <c:pt idx="659">
                  <c:v>24692.70658682634</c:v>
                </c:pt>
                <c:pt idx="660">
                  <c:v>24698.92215568864</c:v>
                </c:pt>
                <c:pt idx="661">
                  <c:v>24702.88323353292</c:v>
                </c:pt>
                <c:pt idx="662">
                  <c:v>24704.51497005987</c:v>
                </c:pt>
                <c:pt idx="663">
                  <c:v>24702.4640718563</c:v>
                </c:pt>
                <c:pt idx="664">
                  <c:v>24693.72754491018</c:v>
                </c:pt>
                <c:pt idx="665">
                  <c:v>24677.21257485028</c:v>
                </c:pt>
                <c:pt idx="666">
                  <c:v>24668.2994011976</c:v>
                </c:pt>
                <c:pt idx="667">
                  <c:v>24668.3023952096</c:v>
                </c:pt>
                <c:pt idx="668">
                  <c:v>24669.18562874251</c:v>
                </c:pt>
                <c:pt idx="669">
                  <c:v>24668.43113772456</c:v>
                </c:pt>
                <c:pt idx="670">
                  <c:v>24667.85628742514</c:v>
                </c:pt>
                <c:pt idx="671">
                  <c:v>24666.83532934128</c:v>
                </c:pt>
                <c:pt idx="672">
                  <c:v>24664.57485029942</c:v>
                </c:pt>
                <c:pt idx="673">
                  <c:v>24662.7904191617</c:v>
                </c:pt>
                <c:pt idx="674">
                  <c:v>24660.34431137723</c:v>
                </c:pt>
                <c:pt idx="675">
                  <c:v>24655.88023952096</c:v>
                </c:pt>
                <c:pt idx="676">
                  <c:v>24638.89221556886</c:v>
                </c:pt>
                <c:pt idx="677">
                  <c:v>24627.21556886226</c:v>
                </c:pt>
                <c:pt idx="678">
                  <c:v>24628.4640718563</c:v>
                </c:pt>
                <c:pt idx="679">
                  <c:v>24633.2335329341</c:v>
                </c:pt>
                <c:pt idx="680">
                  <c:v>24643.03293413172</c:v>
                </c:pt>
                <c:pt idx="681">
                  <c:v>24658.28443113772</c:v>
                </c:pt>
                <c:pt idx="682">
                  <c:v>24672.68562874251</c:v>
                </c:pt>
                <c:pt idx="683">
                  <c:v>24682.36526946108</c:v>
                </c:pt>
                <c:pt idx="684">
                  <c:v>24690.70658682634</c:v>
                </c:pt>
                <c:pt idx="685">
                  <c:v>24696.44910179642</c:v>
                </c:pt>
                <c:pt idx="686">
                  <c:v>24699.93712574853</c:v>
                </c:pt>
                <c:pt idx="687">
                  <c:v>24699.91616766468</c:v>
                </c:pt>
                <c:pt idx="688">
                  <c:v>24693.41317365272</c:v>
                </c:pt>
                <c:pt idx="689">
                  <c:v>24680.28443113772</c:v>
                </c:pt>
                <c:pt idx="690">
                  <c:v>24675.79341317367</c:v>
                </c:pt>
                <c:pt idx="691">
                  <c:v>24679.26347305391</c:v>
                </c:pt>
                <c:pt idx="692">
                  <c:v>24683.71257485028</c:v>
                </c:pt>
                <c:pt idx="693">
                  <c:v>24687.37125748489</c:v>
                </c:pt>
                <c:pt idx="694">
                  <c:v>24691.35928143705</c:v>
                </c:pt>
                <c:pt idx="695">
                  <c:v>24694.80538922156</c:v>
                </c:pt>
                <c:pt idx="696">
                  <c:v>24696.91916167661</c:v>
                </c:pt>
                <c:pt idx="697">
                  <c:v>24699.15868263473</c:v>
                </c:pt>
                <c:pt idx="698">
                  <c:v>24701.2904191617</c:v>
                </c:pt>
                <c:pt idx="699">
                  <c:v>24701.84730538922</c:v>
                </c:pt>
                <c:pt idx="700">
                  <c:v>24688.84131736526</c:v>
                </c:pt>
                <c:pt idx="701">
                  <c:v>24680.8023952096</c:v>
                </c:pt>
                <c:pt idx="702">
                  <c:v>24686.47904191614</c:v>
                </c:pt>
                <c:pt idx="703">
                  <c:v>24695.42215568864</c:v>
                </c:pt>
                <c:pt idx="704">
                  <c:v>24708.82934131728</c:v>
                </c:pt>
                <c:pt idx="705">
                  <c:v>24727.45508982036</c:v>
                </c:pt>
                <c:pt idx="706">
                  <c:v>24746.34730538922</c:v>
                </c:pt>
                <c:pt idx="707">
                  <c:v>24760.12874251497</c:v>
                </c:pt>
                <c:pt idx="708">
                  <c:v>24768.85029940118</c:v>
                </c:pt>
                <c:pt idx="709">
                  <c:v>24775.3383233533</c:v>
                </c:pt>
                <c:pt idx="710">
                  <c:v>24779.54491017964</c:v>
                </c:pt>
                <c:pt idx="711">
                  <c:v>24780.39221556886</c:v>
                </c:pt>
                <c:pt idx="712">
                  <c:v>24774.71856287424</c:v>
                </c:pt>
                <c:pt idx="713">
                  <c:v>24761.45508982036</c:v>
                </c:pt>
                <c:pt idx="714">
                  <c:v>24756.4640718563</c:v>
                </c:pt>
                <c:pt idx="715">
                  <c:v>24758.71556886226</c:v>
                </c:pt>
                <c:pt idx="716">
                  <c:v>24762.05089820362</c:v>
                </c:pt>
                <c:pt idx="717">
                  <c:v>24764.12874251497</c:v>
                </c:pt>
                <c:pt idx="718">
                  <c:v>24765.4401197605</c:v>
                </c:pt>
                <c:pt idx="719">
                  <c:v>24766.35628742514</c:v>
                </c:pt>
                <c:pt idx="720">
                  <c:v>24766.21556886226</c:v>
                </c:pt>
                <c:pt idx="721">
                  <c:v>24766.78443113772</c:v>
                </c:pt>
                <c:pt idx="722">
                  <c:v>24766.88922155687</c:v>
                </c:pt>
                <c:pt idx="723">
                  <c:v>24765.24850299403</c:v>
                </c:pt>
                <c:pt idx="724">
                  <c:v>24751.22155688601</c:v>
                </c:pt>
                <c:pt idx="725">
                  <c:v>24742.18263473054</c:v>
                </c:pt>
                <c:pt idx="726">
                  <c:v>24746.8383233533</c:v>
                </c:pt>
                <c:pt idx="727">
                  <c:v>24754.58383233532</c:v>
                </c:pt>
                <c:pt idx="728">
                  <c:v>24765.97005988023</c:v>
                </c:pt>
                <c:pt idx="729">
                  <c:v>24781.94311377247</c:v>
                </c:pt>
                <c:pt idx="730">
                  <c:v>24799.15868263473</c:v>
                </c:pt>
                <c:pt idx="731">
                  <c:v>24811.5658682635</c:v>
                </c:pt>
                <c:pt idx="732">
                  <c:v>24818.97604790422</c:v>
                </c:pt>
                <c:pt idx="733">
                  <c:v>24823.87724550896</c:v>
                </c:pt>
                <c:pt idx="734">
                  <c:v>24826.46107784431</c:v>
                </c:pt>
                <c:pt idx="735">
                  <c:v>24825.47305389222</c:v>
                </c:pt>
                <c:pt idx="736">
                  <c:v>24818.20658682634</c:v>
                </c:pt>
                <c:pt idx="737">
                  <c:v>24803.74550898204</c:v>
                </c:pt>
                <c:pt idx="738">
                  <c:v>24796.87724550896</c:v>
                </c:pt>
                <c:pt idx="739">
                  <c:v>24796.61976047882</c:v>
                </c:pt>
                <c:pt idx="740">
                  <c:v>24797.67964071851</c:v>
                </c:pt>
                <c:pt idx="741">
                  <c:v>24798.16467065868</c:v>
                </c:pt>
                <c:pt idx="742">
                  <c:v>24798.85029940118</c:v>
                </c:pt>
                <c:pt idx="743">
                  <c:v>24799.26646706587</c:v>
                </c:pt>
                <c:pt idx="744">
                  <c:v>24798.03293413172</c:v>
                </c:pt>
                <c:pt idx="745">
                  <c:v>24797.61077844305</c:v>
                </c:pt>
                <c:pt idx="746">
                  <c:v>24797.24251497006</c:v>
                </c:pt>
                <c:pt idx="747">
                  <c:v>24795.7784431138</c:v>
                </c:pt>
                <c:pt idx="748">
                  <c:v>24782.11377245505</c:v>
                </c:pt>
                <c:pt idx="749">
                  <c:v>24770.55389221558</c:v>
                </c:pt>
                <c:pt idx="750">
                  <c:v>24772.45808383233</c:v>
                </c:pt>
                <c:pt idx="751">
                  <c:v>24776.1377245509</c:v>
                </c:pt>
                <c:pt idx="752">
                  <c:v>24783.44610778446</c:v>
                </c:pt>
                <c:pt idx="753">
                  <c:v>24794.45808383233</c:v>
                </c:pt>
                <c:pt idx="754">
                  <c:v>24806.65269461078</c:v>
                </c:pt>
                <c:pt idx="755">
                  <c:v>24814.59281437126</c:v>
                </c:pt>
                <c:pt idx="756">
                  <c:v>24819.07485029942</c:v>
                </c:pt>
                <c:pt idx="757">
                  <c:v>24820.9401197605</c:v>
                </c:pt>
                <c:pt idx="758">
                  <c:v>24820.8023952096</c:v>
                </c:pt>
                <c:pt idx="759">
                  <c:v>24818.46706586828</c:v>
                </c:pt>
                <c:pt idx="760">
                  <c:v>24814.08982035928</c:v>
                </c:pt>
                <c:pt idx="761">
                  <c:v>24807.91616766468</c:v>
                </c:pt>
                <c:pt idx="762">
                  <c:v>24804.6347305389</c:v>
                </c:pt>
                <c:pt idx="763">
                  <c:v>24798.91616766468</c:v>
                </c:pt>
                <c:pt idx="764">
                  <c:v>24795.33233532933</c:v>
                </c:pt>
                <c:pt idx="765">
                  <c:v>24795.18263473054</c:v>
                </c:pt>
                <c:pt idx="766">
                  <c:v>24797.34131736526</c:v>
                </c:pt>
                <c:pt idx="767">
                  <c:v>24800.56287425151</c:v>
                </c:pt>
                <c:pt idx="768">
                  <c:v>24804.64371257486</c:v>
                </c:pt>
                <c:pt idx="769">
                  <c:v>24808.29640718563</c:v>
                </c:pt>
                <c:pt idx="770">
                  <c:v>24810.76946107783</c:v>
                </c:pt>
                <c:pt idx="771">
                  <c:v>24808.7784431138</c:v>
                </c:pt>
                <c:pt idx="772">
                  <c:v>24792.30538922156</c:v>
                </c:pt>
                <c:pt idx="773">
                  <c:v>24777.37724550896</c:v>
                </c:pt>
                <c:pt idx="774">
                  <c:v>24775.43113772456</c:v>
                </c:pt>
                <c:pt idx="775">
                  <c:v>24775.0389221557</c:v>
                </c:pt>
                <c:pt idx="776">
                  <c:v>24777.0389221557</c:v>
                </c:pt>
                <c:pt idx="777">
                  <c:v>24781.7904191617</c:v>
                </c:pt>
                <c:pt idx="778">
                  <c:v>24787.75149700599</c:v>
                </c:pt>
                <c:pt idx="779">
                  <c:v>24791.89520958082</c:v>
                </c:pt>
                <c:pt idx="780">
                  <c:v>24794.08383233532</c:v>
                </c:pt>
                <c:pt idx="781">
                  <c:v>24793.69161676646</c:v>
                </c:pt>
                <c:pt idx="782">
                  <c:v>24791.06886227546</c:v>
                </c:pt>
                <c:pt idx="783">
                  <c:v>24786.60778443114</c:v>
                </c:pt>
                <c:pt idx="784">
                  <c:v>24779.90419161678</c:v>
                </c:pt>
                <c:pt idx="785">
                  <c:v>24770.57185628742</c:v>
                </c:pt>
                <c:pt idx="786">
                  <c:v>24762.47005988023</c:v>
                </c:pt>
                <c:pt idx="787">
                  <c:v>24751.16766467066</c:v>
                </c:pt>
                <c:pt idx="788">
                  <c:v>24742.66766467066</c:v>
                </c:pt>
                <c:pt idx="789">
                  <c:v>24737.02395209581</c:v>
                </c:pt>
                <c:pt idx="790">
                  <c:v>24733.54790419163</c:v>
                </c:pt>
                <c:pt idx="791">
                  <c:v>24732.14670658682</c:v>
                </c:pt>
                <c:pt idx="792">
                  <c:v>24732.12874251497</c:v>
                </c:pt>
                <c:pt idx="793">
                  <c:v>24732.58682634731</c:v>
                </c:pt>
                <c:pt idx="794">
                  <c:v>24732.2005988024</c:v>
                </c:pt>
                <c:pt idx="795">
                  <c:v>24728.53293413172</c:v>
                </c:pt>
                <c:pt idx="796">
                  <c:v>24710.71556886226</c:v>
                </c:pt>
                <c:pt idx="797">
                  <c:v>24694.82335329342</c:v>
                </c:pt>
                <c:pt idx="798">
                  <c:v>24693.05389221558</c:v>
                </c:pt>
                <c:pt idx="799">
                  <c:v>24693.66167664668</c:v>
                </c:pt>
                <c:pt idx="800">
                  <c:v>24698.12275449102</c:v>
                </c:pt>
                <c:pt idx="801">
                  <c:v>24705.28143712576</c:v>
                </c:pt>
                <c:pt idx="802">
                  <c:v>24710.88622754491</c:v>
                </c:pt>
                <c:pt idx="803">
                  <c:v>24714.94311377247</c:v>
                </c:pt>
                <c:pt idx="804">
                  <c:v>24715.62275449102</c:v>
                </c:pt>
                <c:pt idx="805">
                  <c:v>24713.93712574853</c:v>
                </c:pt>
                <c:pt idx="806">
                  <c:v>24710.0</c:v>
                </c:pt>
                <c:pt idx="807">
                  <c:v>24702.24251497006</c:v>
                </c:pt>
                <c:pt idx="808">
                  <c:v>24688.8023952096</c:v>
                </c:pt>
                <c:pt idx="809">
                  <c:v>24668.93113772456</c:v>
                </c:pt>
                <c:pt idx="810">
                  <c:v>24657.01197604768</c:v>
                </c:pt>
                <c:pt idx="811">
                  <c:v>24651.31736526946</c:v>
                </c:pt>
                <c:pt idx="812">
                  <c:v>24647.73652694605</c:v>
                </c:pt>
                <c:pt idx="813">
                  <c:v>24646.12275449102</c:v>
                </c:pt>
                <c:pt idx="814">
                  <c:v>24646.7005988024</c:v>
                </c:pt>
                <c:pt idx="815">
                  <c:v>24648.50898203592</c:v>
                </c:pt>
                <c:pt idx="816">
                  <c:v>24650.67365269462</c:v>
                </c:pt>
                <c:pt idx="817">
                  <c:v>24654.17964071851</c:v>
                </c:pt>
                <c:pt idx="818">
                  <c:v>24657.25748502996</c:v>
                </c:pt>
                <c:pt idx="819">
                  <c:v>24656.85628742514</c:v>
                </c:pt>
                <c:pt idx="820">
                  <c:v>24641.55688622756</c:v>
                </c:pt>
                <c:pt idx="821">
                  <c:v>24625.55688622756</c:v>
                </c:pt>
                <c:pt idx="822">
                  <c:v>24622.8383233533</c:v>
                </c:pt>
                <c:pt idx="823">
                  <c:v>24622.90119760482</c:v>
                </c:pt>
                <c:pt idx="824">
                  <c:v>24627.26946107783</c:v>
                </c:pt>
                <c:pt idx="825">
                  <c:v>24635.45209580838</c:v>
                </c:pt>
                <c:pt idx="826">
                  <c:v>24643.19461077843</c:v>
                </c:pt>
                <c:pt idx="827">
                  <c:v>24648.00299401197</c:v>
                </c:pt>
                <c:pt idx="828">
                  <c:v>24649.45209580838</c:v>
                </c:pt>
                <c:pt idx="829">
                  <c:v>24648.82634730525</c:v>
                </c:pt>
                <c:pt idx="830">
                  <c:v>24645.84431137723</c:v>
                </c:pt>
                <c:pt idx="831">
                  <c:v>24638.72455089819</c:v>
                </c:pt>
                <c:pt idx="832">
                  <c:v>24624.87724550896</c:v>
                </c:pt>
                <c:pt idx="833">
                  <c:v>24603.95209580838</c:v>
                </c:pt>
                <c:pt idx="834">
                  <c:v>24590.19161676646</c:v>
                </c:pt>
                <c:pt idx="835">
                  <c:v>24583.47305389222</c:v>
                </c:pt>
                <c:pt idx="836">
                  <c:v>24580.14670658682</c:v>
                </c:pt>
                <c:pt idx="837">
                  <c:v>24578.12874251497</c:v>
                </c:pt>
                <c:pt idx="838">
                  <c:v>24578.17964071851</c:v>
                </c:pt>
                <c:pt idx="839">
                  <c:v>24579.11676646701</c:v>
                </c:pt>
                <c:pt idx="840">
                  <c:v>24579.91317365272</c:v>
                </c:pt>
                <c:pt idx="841">
                  <c:v>24582.12574850299</c:v>
                </c:pt>
                <c:pt idx="842">
                  <c:v>24584.67365269462</c:v>
                </c:pt>
                <c:pt idx="843">
                  <c:v>24585.42514970062</c:v>
                </c:pt>
                <c:pt idx="844">
                  <c:v>24574.07784431138</c:v>
                </c:pt>
                <c:pt idx="845">
                  <c:v>24562.94910179642</c:v>
                </c:pt>
                <c:pt idx="846">
                  <c:v>24566.02395209581</c:v>
                </c:pt>
                <c:pt idx="847">
                  <c:v>24571.35329341316</c:v>
                </c:pt>
                <c:pt idx="848">
                  <c:v>24579.30838323355</c:v>
                </c:pt>
                <c:pt idx="849">
                  <c:v>24591.8023952096</c:v>
                </c:pt>
                <c:pt idx="850">
                  <c:v>24603.30538922156</c:v>
                </c:pt>
                <c:pt idx="851">
                  <c:v>24608.21556886226</c:v>
                </c:pt>
                <c:pt idx="852">
                  <c:v>24609.35628742514</c:v>
                </c:pt>
                <c:pt idx="853">
                  <c:v>24608.26047904192</c:v>
                </c:pt>
                <c:pt idx="854">
                  <c:v>24604.82934131728</c:v>
                </c:pt>
                <c:pt idx="855">
                  <c:v>24597.36826347305</c:v>
                </c:pt>
                <c:pt idx="856">
                  <c:v>24583.09580838323</c:v>
                </c:pt>
                <c:pt idx="857">
                  <c:v>24561.37125748489</c:v>
                </c:pt>
                <c:pt idx="858">
                  <c:v>24547.45508982036</c:v>
                </c:pt>
                <c:pt idx="859">
                  <c:v>24540.25149700599</c:v>
                </c:pt>
                <c:pt idx="860">
                  <c:v>24534.95808383233</c:v>
                </c:pt>
                <c:pt idx="861">
                  <c:v>24530.57784431138</c:v>
                </c:pt>
                <c:pt idx="862">
                  <c:v>24527.64371257486</c:v>
                </c:pt>
                <c:pt idx="863">
                  <c:v>24524.79640718563</c:v>
                </c:pt>
                <c:pt idx="864">
                  <c:v>24521.64071856287</c:v>
                </c:pt>
                <c:pt idx="865">
                  <c:v>24519.37724550896</c:v>
                </c:pt>
                <c:pt idx="866">
                  <c:v>24517.34431137723</c:v>
                </c:pt>
                <c:pt idx="867">
                  <c:v>24515.20658682634</c:v>
                </c:pt>
                <c:pt idx="868">
                  <c:v>24500.90718562877</c:v>
                </c:pt>
                <c:pt idx="869">
                  <c:v>24486.19461077843</c:v>
                </c:pt>
                <c:pt idx="870">
                  <c:v>24486.32934131728</c:v>
                </c:pt>
                <c:pt idx="871">
                  <c:v>24489.09580838323</c:v>
                </c:pt>
                <c:pt idx="872">
                  <c:v>24495.00299401197</c:v>
                </c:pt>
                <c:pt idx="873">
                  <c:v>24504.4281437126</c:v>
                </c:pt>
                <c:pt idx="874">
                  <c:v>24512.89520958082</c:v>
                </c:pt>
                <c:pt idx="875">
                  <c:v>24518.12874251497</c:v>
                </c:pt>
                <c:pt idx="876">
                  <c:v>24518.92215568864</c:v>
                </c:pt>
                <c:pt idx="877">
                  <c:v>24517.54191616766</c:v>
                </c:pt>
                <c:pt idx="878">
                  <c:v>24513.73952095801</c:v>
                </c:pt>
                <c:pt idx="879">
                  <c:v>24505.93712574853</c:v>
                </c:pt>
                <c:pt idx="880">
                  <c:v>24491.43712574853</c:v>
                </c:pt>
                <c:pt idx="881">
                  <c:v>24470.08383233532</c:v>
                </c:pt>
                <c:pt idx="882">
                  <c:v>24457.66167664668</c:v>
                </c:pt>
                <c:pt idx="883">
                  <c:v>24451.24251497006</c:v>
                </c:pt>
                <c:pt idx="884">
                  <c:v>24446.64071856287</c:v>
                </c:pt>
                <c:pt idx="885">
                  <c:v>24443.39221556886</c:v>
                </c:pt>
                <c:pt idx="886">
                  <c:v>24441.19461077843</c:v>
                </c:pt>
                <c:pt idx="887">
                  <c:v>24438.9401197605</c:v>
                </c:pt>
                <c:pt idx="888">
                  <c:v>24436.4401197605</c:v>
                </c:pt>
                <c:pt idx="889">
                  <c:v>24435.97305389222</c:v>
                </c:pt>
                <c:pt idx="890">
                  <c:v>24436.61976047882</c:v>
                </c:pt>
                <c:pt idx="891">
                  <c:v>24436.2784431138</c:v>
                </c:pt>
                <c:pt idx="892">
                  <c:v>24423.44910179642</c:v>
                </c:pt>
                <c:pt idx="893">
                  <c:v>24409.32634730525</c:v>
                </c:pt>
                <c:pt idx="894">
                  <c:v>24410.47604790422</c:v>
                </c:pt>
                <c:pt idx="895">
                  <c:v>24414.45209580838</c:v>
                </c:pt>
                <c:pt idx="896">
                  <c:v>24421.82934131728</c:v>
                </c:pt>
                <c:pt idx="897">
                  <c:v>24431.37125748489</c:v>
                </c:pt>
                <c:pt idx="898">
                  <c:v>24439.58982035928</c:v>
                </c:pt>
                <c:pt idx="899">
                  <c:v>24445.05988023952</c:v>
                </c:pt>
                <c:pt idx="900">
                  <c:v>24446.31437125749</c:v>
                </c:pt>
                <c:pt idx="901">
                  <c:v>24445.49700598804</c:v>
                </c:pt>
                <c:pt idx="902">
                  <c:v>24442.32634730525</c:v>
                </c:pt>
                <c:pt idx="903">
                  <c:v>24435.19161676646</c:v>
                </c:pt>
                <c:pt idx="904">
                  <c:v>24421.66467065868</c:v>
                </c:pt>
                <c:pt idx="905">
                  <c:v>24401.32335329342</c:v>
                </c:pt>
                <c:pt idx="906">
                  <c:v>24389.10778443114</c:v>
                </c:pt>
                <c:pt idx="907">
                  <c:v>24384.50598802396</c:v>
                </c:pt>
                <c:pt idx="908">
                  <c:v>24382.19760479042</c:v>
                </c:pt>
                <c:pt idx="909">
                  <c:v>24380.62874251497</c:v>
                </c:pt>
                <c:pt idx="910">
                  <c:v>24381.21257485028</c:v>
                </c:pt>
                <c:pt idx="911">
                  <c:v>24382.71556886226</c:v>
                </c:pt>
                <c:pt idx="912">
                  <c:v>24383.74850299403</c:v>
                </c:pt>
                <c:pt idx="913">
                  <c:v>24385.88023952096</c:v>
                </c:pt>
                <c:pt idx="914">
                  <c:v>24388.05688622756</c:v>
                </c:pt>
                <c:pt idx="915">
                  <c:v>24389.4640718563</c:v>
                </c:pt>
                <c:pt idx="916">
                  <c:v>24381.28742514972</c:v>
                </c:pt>
                <c:pt idx="917">
                  <c:v>24371.75449101796</c:v>
                </c:pt>
                <c:pt idx="918">
                  <c:v>24376.9401197605</c:v>
                </c:pt>
                <c:pt idx="919">
                  <c:v>24383.64670658682</c:v>
                </c:pt>
                <c:pt idx="920">
                  <c:v>24391.18862275451</c:v>
                </c:pt>
                <c:pt idx="921">
                  <c:v>24400.14071856287</c:v>
                </c:pt>
                <c:pt idx="922">
                  <c:v>24409.8023952096</c:v>
                </c:pt>
                <c:pt idx="923">
                  <c:v>24416.84131736526</c:v>
                </c:pt>
                <c:pt idx="924">
                  <c:v>24421.3383233533</c:v>
                </c:pt>
                <c:pt idx="925">
                  <c:v>24423.37425149695</c:v>
                </c:pt>
                <c:pt idx="926">
                  <c:v>24423.34730538922</c:v>
                </c:pt>
                <c:pt idx="927">
                  <c:v>24420.96107784431</c:v>
                </c:pt>
                <c:pt idx="928">
                  <c:v>24416.12574850299</c:v>
                </c:pt>
                <c:pt idx="929">
                  <c:v>24409.64371257486</c:v>
                </c:pt>
                <c:pt idx="930">
                  <c:v>24406.55688622756</c:v>
                </c:pt>
                <c:pt idx="931">
                  <c:v>24400.9281437126</c:v>
                </c:pt>
                <c:pt idx="932">
                  <c:v>24397.7335329341</c:v>
                </c:pt>
                <c:pt idx="933">
                  <c:v>24397.11676646701</c:v>
                </c:pt>
                <c:pt idx="934">
                  <c:v>24398.65868263473</c:v>
                </c:pt>
                <c:pt idx="935">
                  <c:v>24400.61077844305</c:v>
                </c:pt>
                <c:pt idx="936">
                  <c:v>24402.71556886226</c:v>
                </c:pt>
                <c:pt idx="937">
                  <c:v>24404.22754491018</c:v>
                </c:pt>
                <c:pt idx="938">
                  <c:v>24406.2335329341</c:v>
                </c:pt>
                <c:pt idx="939">
                  <c:v>24408.02694610777</c:v>
                </c:pt>
                <c:pt idx="940">
                  <c:v>24399.68562874251</c:v>
                </c:pt>
                <c:pt idx="941">
                  <c:v>24391.14670658682</c:v>
                </c:pt>
                <c:pt idx="942">
                  <c:v>24398.87724550896</c:v>
                </c:pt>
                <c:pt idx="943">
                  <c:v>24408.52095808382</c:v>
                </c:pt>
                <c:pt idx="944">
                  <c:v>24420.22155688601</c:v>
                </c:pt>
                <c:pt idx="945">
                  <c:v>24431.80838323355</c:v>
                </c:pt>
                <c:pt idx="946">
                  <c:v>24442.1377245509</c:v>
                </c:pt>
                <c:pt idx="947">
                  <c:v>24449.41916167661</c:v>
                </c:pt>
                <c:pt idx="948">
                  <c:v>24454.32934131728</c:v>
                </c:pt>
                <c:pt idx="949">
                  <c:v>24457.82634730525</c:v>
                </c:pt>
                <c:pt idx="950">
                  <c:v>24459.70658682634</c:v>
                </c:pt>
                <c:pt idx="951">
                  <c:v>24459.92514970062</c:v>
                </c:pt>
                <c:pt idx="952">
                  <c:v>24458.61077844305</c:v>
                </c:pt>
                <c:pt idx="953">
                  <c:v>24455.85329341316</c:v>
                </c:pt>
                <c:pt idx="954">
                  <c:v>24454.4910179641</c:v>
                </c:pt>
                <c:pt idx="955">
                  <c:v>24449.02095808382</c:v>
                </c:pt>
                <c:pt idx="956">
                  <c:v>24444.14371257486</c:v>
                </c:pt>
                <c:pt idx="957">
                  <c:v>24440.11077844305</c:v>
                </c:pt>
                <c:pt idx="958">
                  <c:v>24436.89221556886</c:v>
                </c:pt>
                <c:pt idx="959">
                  <c:v>24434.03293413172</c:v>
                </c:pt>
                <c:pt idx="960">
                  <c:v>24431.1706586826</c:v>
                </c:pt>
                <c:pt idx="961">
                  <c:v>24428.16167664668</c:v>
                </c:pt>
                <c:pt idx="962">
                  <c:v>24425.43413173652</c:v>
                </c:pt>
                <c:pt idx="963">
                  <c:v>24422.0658682635</c:v>
                </c:pt>
                <c:pt idx="964">
                  <c:v>24407.87125748489</c:v>
                </c:pt>
                <c:pt idx="965">
                  <c:v>24391.62574850299</c:v>
                </c:pt>
                <c:pt idx="966">
                  <c:v>24391.64970059878</c:v>
                </c:pt>
                <c:pt idx="967">
                  <c:v>24395.71257485028</c:v>
                </c:pt>
                <c:pt idx="968">
                  <c:v>24403.85928143705</c:v>
                </c:pt>
                <c:pt idx="969">
                  <c:v>24414.57485029942</c:v>
                </c:pt>
                <c:pt idx="970">
                  <c:v>24424.91616766468</c:v>
                </c:pt>
                <c:pt idx="971">
                  <c:v>24431.97005988023</c:v>
                </c:pt>
                <c:pt idx="972">
                  <c:v>24436.1317365269</c:v>
                </c:pt>
                <c:pt idx="973">
                  <c:v>24438.11077844305</c:v>
                </c:pt>
                <c:pt idx="974">
                  <c:v>24438.01197604768</c:v>
                </c:pt>
                <c:pt idx="975">
                  <c:v>24434.26047904192</c:v>
                </c:pt>
                <c:pt idx="976">
                  <c:v>24424.34131736526</c:v>
                </c:pt>
                <c:pt idx="977">
                  <c:v>24407.88922155687</c:v>
                </c:pt>
                <c:pt idx="978">
                  <c:v>24399.1706586826</c:v>
                </c:pt>
                <c:pt idx="979">
                  <c:v>24396.40718562877</c:v>
                </c:pt>
                <c:pt idx="980">
                  <c:v>24395.52395209581</c:v>
                </c:pt>
                <c:pt idx="981">
                  <c:v>24395.65868263473</c:v>
                </c:pt>
                <c:pt idx="982">
                  <c:v>24397.46706586828</c:v>
                </c:pt>
                <c:pt idx="983">
                  <c:v>24399.53293413172</c:v>
                </c:pt>
                <c:pt idx="984">
                  <c:v>24400.90419161678</c:v>
                </c:pt>
                <c:pt idx="985">
                  <c:v>24403.38622754491</c:v>
                </c:pt>
                <c:pt idx="986">
                  <c:v>24407.25449101796</c:v>
                </c:pt>
                <c:pt idx="987">
                  <c:v>24411.87724550896</c:v>
                </c:pt>
                <c:pt idx="988">
                  <c:v>24407.47604790422</c:v>
                </c:pt>
                <c:pt idx="989">
                  <c:v>24399.34730538922</c:v>
                </c:pt>
                <c:pt idx="990">
                  <c:v>24406.07485029942</c:v>
                </c:pt>
                <c:pt idx="991">
                  <c:v>24416.79341317367</c:v>
                </c:pt>
                <c:pt idx="992">
                  <c:v>24432.51796407186</c:v>
                </c:pt>
                <c:pt idx="993">
                  <c:v>24449.71856287424</c:v>
                </c:pt>
                <c:pt idx="994">
                  <c:v>24463.8622754491</c:v>
                </c:pt>
                <c:pt idx="995">
                  <c:v>24472.65269461078</c:v>
                </c:pt>
                <c:pt idx="996">
                  <c:v>24477.34730538922</c:v>
                </c:pt>
                <c:pt idx="997">
                  <c:v>24479.68862275451</c:v>
                </c:pt>
                <c:pt idx="998">
                  <c:v>24479.88622754491</c:v>
                </c:pt>
                <c:pt idx="999">
                  <c:v>24476.28443113772</c:v>
                </c:pt>
                <c:pt idx="1000">
                  <c:v>24466.17664670651</c:v>
                </c:pt>
                <c:pt idx="1001">
                  <c:v>24449.68862275451</c:v>
                </c:pt>
                <c:pt idx="1002">
                  <c:v>24441.25149700599</c:v>
                </c:pt>
                <c:pt idx="1003">
                  <c:v>24439.31137724529</c:v>
                </c:pt>
                <c:pt idx="1004">
                  <c:v>24438.85928143705</c:v>
                </c:pt>
                <c:pt idx="1005">
                  <c:v>24439.0389221557</c:v>
                </c:pt>
                <c:pt idx="1006">
                  <c:v>24440.92514970062</c:v>
                </c:pt>
                <c:pt idx="1007">
                  <c:v>24443.39820359282</c:v>
                </c:pt>
                <c:pt idx="1008">
                  <c:v>24445.54491017964</c:v>
                </c:pt>
                <c:pt idx="1009">
                  <c:v>24448.85329341316</c:v>
                </c:pt>
                <c:pt idx="1010">
                  <c:v>24453.28443113772</c:v>
                </c:pt>
                <c:pt idx="1011">
                  <c:v>24456.35329341316</c:v>
                </c:pt>
                <c:pt idx="1012">
                  <c:v>24449.6706586826</c:v>
                </c:pt>
                <c:pt idx="1013">
                  <c:v>24437.90119760482</c:v>
                </c:pt>
                <c:pt idx="1014">
                  <c:v>24440.37425149695</c:v>
                </c:pt>
                <c:pt idx="1015">
                  <c:v>24445.76347305391</c:v>
                </c:pt>
                <c:pt idx="1016">
                  <c:v>24455.07784431138</c:v>
                </c:pt>
                <c:pt idx="1017">
                  <c:v>24468.34730538922</c:v>
                </c:pt>
                <c:pt idx="1018">
                  <c:v>24480.2784431138</c:v>
                </c:pt>
                <c:pt idx="1019">
                  <c:v>24487.64970059878</c:v>
                </c:pt>
                <c:pt idx="1020">
                  <c:v>24490.87724550896</c:v>
                </c:pt>
                <c:pt idx="1021">
                  <c:v>24491.34131736526</c:v>
                </c:pt>
                <c:pt idx="1022">
                  <c:v>24489.27245508982</c:v>
                </c:pt>
                <c:pt idx="1023">
                  <c:v>24483.04491017964</c:v>
                </c:pt>
                <c:pt idx="1024">
                  <c:v>24469.5</c:v>
                </c:pt>
                <c:pt idx="1025">
                  <c:v>24448.81736526946</c:v>
                </c:pt>
                <c:pt idx="1026">
                  <c:v>24436.04790419163</c:v>
                </c:pt>
                <c:pt idx="1027">
                  <c:v>24430.88323353292</c:v>
                </c:pt>
                <c:pt idx="1028">
                  <c:v>24428.7784431138</c:v>
                </c:pt>
                <c:pt idx="1029">
                  <c:v>24428.95209580838</c:v>
                </c:pt>
                <c:pt idx="1030">
                  <c:v>24432.39520958082</c:v>
                </c:pt>
                <c:pt idx="1031">
                  <c:v>24437.08083832336</c:v>
                </c:pt>
                <c:pt idx="1032">
                  <c:v>24441.23053892214</c:v>
                </c:pt>
                <c:pt idx="1033">
                  <c:v>24445.93413173652</c:v>
                </c:pt>
                <c:pt idx="1034">
                  <c:v>24451.02395209581</c:v>
                </c:pt>
                <c:pt idx="1035">
                  <c:v>24455.23952095801</c:v>
                </c:pt>
                <c:pt idx="1036">
                  <c:v>24449.94311377247</c:v>
                </c:pt>
                <c:pt idx="1037">
                  <c:v>24439.7335329341</c:v>
                </c:pt>
                <c:pt idx="1038">
                  <c:v>24444.20958083828</c:v>
                </c:pt>
                <c:pt idx="1039">
                  <c:v>24451.84431137723</c:v>
                </c:pt>
                <c:pt idx="1040">
                  <c:v>24463.35029940118</c:v>
                </c:pt>
                <c:pt idx="1041">
                  <c:v>24478.90718562877</c:v>
                </c:pt>
                <c:pt idx="1042">
                  <c:v>24492.92514970062</c:v>
                </c:pt>
                <c:pt idx="1043">
                  <c:v>24502.87425149695</c:v>
                </c:pt>
                <c:pt idx="1044">
                  <c:v>24507.7994011976</c:v>
                </c:pt>
                <c:pt idx="1045">
                  <c:v>24510.1317365269</c:v>
                </c:pt>
                <c:pt idx="1046">
                  <c:v>24509.89221556886</c:v>
                </c:pt>
                <c:pt idx="1047">
                  <c:v>24505.51197604768</c:v>
                </c:pt>
                <c:pt idx="1048">
                  <c:v>24493.7335329341</c:v>
                </c:pt>
                <c:pt idx="1049">
                  <c:v>24474.01197604768</c:v>
                </c:pt>
                <c:pt idx="1050">
                  <c:v>24463.10479041916</c:v>
                </c:pt>
                <c:pt idx="1051">
                  <c:v>24460.20658682634</c:v>
                </c:pt>
                <c:pt idx="1052">
                  <c:v>24460.35928143705</c:v>
                </c:pt>
                <c:pt idx="1053">
                  <c:v>24462.51497005987</c:v>
                </c:pt>
                <c:pt idx="1054">
                  <c:v>24467.3383233533</c:v>
                </c:pt>
                <c:pt idx="1055">
                  <c:v>24473.36826347305</c:v>
                </c:pt>
                <c:pt idx="1056">
                  <c:v>24479.00898203592</c:v>
                </c:pt>
                <c:pt idx="1057">
                  <c:v>24485.2994011976</c:v>
                </c:pt>
                <c:pt idx="1058">
                  <c:v>24491.90419161678</c:v>
                </c:pt>
                <c:pt idx="1059">
                  <c:v>24498.06886227546</c:v>
                </c:pt>
                <c:pt idx="1060">
                  <c:v>24495.94910179642</c:v>
                </c:pt>
                <c:pt idx="1061">
                  <c:v>24488.04191616766</c:v>
                </c:pt>
                <c:pt idx="1062">
                  <c:v>24492.52095808382</c:v>
                </c:pt>
                <c:pt idx="1063">
                  <c:v>24499.2994011976</c:v>
                </c:pt>
                <c:pt idx="1064">
                  <c:v>24511.52395209581</c:v>
                </c:pt>
                <c:pt idx="1065">
                  <c:v>24529.08982035928</c:v>
                </c:pt>
                <c:pt idx="1066">
                  <c:v>24544.96107784431</c:v>
                </c:pt>
                <c:pt idx="1067">
                  <c:v>24556.54491017964</c:v>
                </c:pt>
                <c:pt idx="1068">
                  <c:v>24563.68263473054</c:v>
                </c:pt>
                <c:pt idx="1069">
                  <c:v>24568.26047904192</c:v>
                </c:pt>
                <c:pt idx="1070">
                  <c:v>24570.39820359282</c:v>
                </c:pt>
                <c:pt idx="1071">
                  <c:v>24568.38922155687</c:v>
                </c:pt>
                <c:pt idx="1072">
                  <c:v>24559.45508982036</c:v>
                </c:pt>
                <c:pt idx="1073">
                  <c:v>24543.48502994012</c:v>
                </c:pt>
                <c:pt idx="1074">
                  <c:v>24534.44311377247</c:v>
                </c:pt>
                <c:pt idx="1075">
                  <c:v>24532.81437125749</c:v>
                </c:pt>
                <c:pt idx="1076">
                  <c:v>24533.98802395212</c:v>
                </c:pt>
                <c:pt idx="1077">
                  <c:v>24536.34730538922</c:v>
                </c:pt>
                <c:pt idx="1078">
                  <c:v>24540.52395209581</c:v>
                </c:pt>
                <c:pt idx="1079">
                  <c:v>24545.38622754491</c:v>
                </c:pt>
                <c:pt idx="1080">
                  <c:v>24548.68263473054</c:v>
                </c:pt>
                <c:pt idx="1081">
                  <c:v>24552.95209580838</c:v>
                </c:pt>
                <c:pt idx="1082">
                  <c:v>24557.90718562877</c:v>
                </c:pt>
                <c:pt idx="1083">
                  <c:v>24562.34131736526</c:v>
                </c:pt>
                <c:pt idx="1084">
                  <c:v>24557.82035928143</c:v>
                </c:pt>
                <c:pt idx="1085">
                  <c:v>24549.22455089819</c:v>
                </c:pt>
                <c:pt idx="1086">
                  <c:v>24555.53293413172</c:v>
                </c:pt>
                <c:pt idx="1087">
                  <c:v>24564.05389221558</c:v>
                </c:pt>
                <c:pt idx="1088">
                  <c:v>24575.30838323355</c:v>
                </c:pt>
                <c:pt idx="1089">
                  <c:v>24590.07485029942</c:v>
                </c:pt>
                <c:pt idx="1090">
                  <c:v>24605.92514970062</c:v>
                </c:pt>
                <c:pt idx="1091">
                  <c:v>24617.94610778446</c:v>
                </c:pt>
                <c:pt idx="1092">
                  <c:v>24627.64670658682</c:v>
                </c:pt>
                <c:pt idx="1093">
                  <c:v>24634.80538922156</c:v>
                </c:pt>
                <c:pt idx="1094">
                  <c:v>24639.89820359282</c:v>
                </c:pt>
                <c:pt idx="1095">
                  <c:v>24642.25149700599</c:v>
                </c:pt>
                <c:pt idx="1096">
                  <c:v>24640.91017964072</c:v>
                </c:pt>
                <c:pt idx="1097">
                  <c:v>24636.47305389222</c:v>
                </c:pt>
                <c:pt idx="1098">
                  <c:v>24634.34131736526</c:v>
                </c:pt>
                <c:pt idx="1099">
                  <c:v>24629.82035928143</c:v>
                </c:pt>
                <c:pt idx="1100">
                  <c:v>24628.43413173652</c:v>
                </c:pt>
                <c:pt idx="1101">
                  <c:v>24630.35029940118</c:v>
                </c:pt>
                <c:pt idx="1102">
                  <c:v>24634.97604790422</c:v>
                </c:pt>
                <c:pt idx="1103">
                  <c:v>24640.28742514972</c:v>
                </c:pt>
                <c:pt idx="1104">
                  <c:v>24645.25748502996</c:v>
                </c:pt>
                <c:pt idx="1105">
                  <c:v>24648.47005988023</c:v>
                </c:pt>
                <c:pt idx="1106">
                  <c:v>24650.76347305391</c:v>
                </c:pt>
                <c:pt idx="1107">
                  <c:v>24652.39820359282</c:v>
                </c:pt>
                <c:pt idx="1108">
                  <c:v>24645.91017964072</c:v>
                </c:pt>
                <c:pt idx="1109">
                  <c:v>24635.4401197605</c:v>
                </c:pt>
                <c:pt idx="1110">
                  <c:v>24641.26646706587</c:v>
                </c:pt>
                <c:pt idx="1111">
                  <c:v>24649.88023952096</c:v>
                </c:pt>
                <c:pt idx="1112">
                  <c:v>24661.76047904192</c:v>
                </c:pt>
                <c:pt idx="1113">
                  <c:v>24677.61976047882</c:v>
                </c:pt>
                <c:pt idx="1114">
                  <c:v>24694.82934131728</c:v>
                </c:pt>
                <c:pt idx="1115">
                  <c:v>24709.61976047882</c:v>
                </c:pt>
                <c:pt idx="1116">
                  <c:v>24720.2335329341</c:v>
                </c:pt>
                <c:pt idx="1117">
                  <c:v>24728.55389221558</c:v>
                </c:pt>
                <c:pt idx="1118">
                  <c:v>24734.93712574853</c:v>
                </c:pt>
                <c:pt idx="1119">
                  <c:v>24739.43413173652</c:v>
                </c:pt>
                <c:pt idx="1120">
                  <c:v>24741.10778443114</c:v>
                </c:pt>
                <c:pt idx="1121">
                  <c:v>24740.90419161678</c:v>
                </c:pt>
                <c:pt idx="1122">
                  <c:v>24741.2904191617</c:v>
                </c:pt>
                <c:pt idx="1123">
                  <c:v>24738.77544910181</c:v>
                </c:pt>
                <c:pt idx="1124">
                  <c:v>24739.05389221558</c:v>
                </c:pt>
                <c:pt idx="1125">
                  <c:v>24741.21556886226</c:v>
                </c:pt>
                <c:pt idx="1126">
                  <c:v>24744.09580838323</c:v>
                </c:pt>
                <c:pt idx="1127">
                  <c:v>24746.91916167661</c:v>
                </c:pt>
                <c:pt idx="1128">
                  <c:v>24748.71856287424</c:v>
                </c:pt>
                <c:pt idx="1129">
                  <c:v>24748.67365269462</c:v>
                </c:pt>
                <c:pt idx="1130">
                  <c:v>24747.05089820362</c:v>
                </c:pt>
                <c:pt idx="1131">
                  <c:v>24744.65269461078</c:v>
                </c:pt>
                <c:pt idx="1132">
                  <c:v>24735.08982035928</c:v>
                </c:pt>
                <c:pt idx="1133">
                  <c:v>24723.09281437126</c:v>
                </c:pt>
                <c:pt idx="1134">
                  <c:v>24728.02694610777</c:v>
                </c:pt>
                <c:pt idx="1135">
                  <c:v>24736.92215568864</c:v>
                </c:pt>
                <c:pt idx="1136">
                  <c:v>24750.82335329342</c:v>
                </c:pt>
                <c:pt idx="1137">
                  <c:v>24768.39820359282</c:v>
                </c:pt>
                <c:pt idx="1138">
                  <c:v>24785.7904191617</c:v>
                </c:pt>
                <c:pt idx="1139">
                  <c:v>24798.54491017964</c:v>
                </c:pt>
                <c:pt idx="1140">
                  <c:v>24808.02694610777</c:v>
                </c:pt>
                <c:pt idx="1141">
                  <c:v>24814.94311377247</c:v>
                </c:pt>
                <c:pt idx="1142">
                  <c:v>24819.38023952096</c:v>
                </c:pt>
                <c:pt idx="1143">
                  <c:v>24819.82634730525</c:v>
                </c:pt>
                <c:pt idx="1144">
                  <c:v>24812.25149700599</c:v>
                </c:pt>
                <c:pt idx="1145">
                  <c:v>24794.40718562877</c:v>
                </c:pt>
                <c:pt idx="1146">
                  <c:v>24776.41616766468</c:v>
                </c:pt>
                <c:pt idx="1147">
                  <c:v>24761.0389221557</c:v>
                </c:pt>
                <c:pt idx="1148">
                  <c:v>24750.51197604768</c:v>
                </c:pt>
                <c:pt idx="1149">
                  <c:v>24742.47904191614</c:v>
                </c:pt>
                <c:pt idx="1150">
                  <c:v>24736.41317365272</c:v>
                </c:pt>
                <c:pt idx="1151">
                  <c:v>24730.23652694605</c:v>
                </c:pt>
                <c:pt idx="1152">
                  <c:v>24721.73952095801</c:v>
                </c:pt>
                <c:pt idx="1153">
                  <c:v>24712.02395209581</c:v>
                </c:pt>
                <c:pt idx="1154">
                  <c:v>24702.01197604768</c:v>
                </c:pt>
                <c:pt idx="1155">
                  <c:v>24691.44610778446</c:v>
                </c:pt>
                <c:pt idx="1156">
                  <c:v>24674.24251497006</c:v>
                </c:pt>
                <c:pt idx="1157">
                  <c:v>24655.64670658682</c:v>
                </c:pt>
                <c:pt idx="1158">
                  <c:v>24653.51796407186</c:v>
                </c:pt>
                <c:pt idx="1159">
                  <c:v>24655.2904191617</c:v>
                </c:pt>
                <c:pt idx="1160">
                  <c:v>24662.90119760482</c:v>
                </c:pt>
                <c:pt idx="1161">
                  <c:v>24676.61676646701</c:v>
                </c:pt>
                <c:pt idx="1162">
                  <c:v>24691.10778443114</c:v>
                </c:pt>
                <c:pt idx="1163">
                  <c:v>24701.54790419163</c:v>
                </c:pt>
                <c:pt idx="1164">
                  <c:v>24711.99700598804</c:v>
                </c:pt>
                <c:pt idx="1165">
                  <c:v>24720.27544910181</c:v>
                </c:pt>
                <c:pt idx="1166">
                  <c:v>24726.38023952096</c:v>
                </c:pt>
                <c:pt idx="1167">
                  <c:v>24728.85029940118</c:v>
                </c:pt>
                <c:pt idx="1168">
                  <c:v>24724.6706586826</c:v>
                </c:pt>
                <c:pt idx="1169">
                  <c:v>24713.9281437126</c:v>
                </c:pt>
                <c:pt idx="1170">
                  <c:v>24709.98203592817</c:v>
                </c:pt>
                <c:pt idx="1171">
                  <c:v>24712.46107784431</c:v>
                </c:pt>
                <c:pt idx="1172">
                  <c:v>24714.88622754491</c:v>
                </c:pt>
                <c:pt idx="1173">
                  <c:v>24716.61676646701</c:v>
                </c:pt>
                <c:pt idx="1174">
                  <c:v>24718.32035928143</c:v>
                </c:pt>
                <c:pt idx="1175">
                  <c:v>24719.30838323355</c:v>
                </c:pt>
                <c:pt idx="1176">
                  <c:v>24718.59880239522</c:v>
                </c:pt>
                <c:pt idx="1177">
                  <c:v>24718.0</c:v>
                </c:pt>
                <c:pt idx="1178">
                  <c:v>24717.20958083828</c:v>
                </c:pt>
                <c:pt idx="1179">
                  <c:v>24714.7335329341</c:v>
                </c:pt>
                <c:pt idx="1180">
                  <c:v>24706.19760479042</c:v>
                </c:pt>
                <c:pt idx="1181">
                  <c:v>24694.64670658682</c:v>
                </c:pt>
                <c:pt idx="1182">
                  <c:v>24698.60778443114</c:v>
                </c:pt>
                <c:pt idx="1183">
                  <c:v>24706.61976047882</c:v>
                </c:pt>
                <c:pt idx="1184">
                  <c:v>24720.45209580838</c:v>
                </c:pt>
                <c:pt idx="1185">
                  <c:v>24738.87425149695</c:v>
                </c:pt>
                <c:pt idx="1186">
                  <c:v>24756.97604790422</c:v>
                </c:pt>
                <c:pt idx="1187">
                  <c:v>24771.27245508982</c:v>
                </c:pt>
                <c:pt idx="1188">
                  <c:v>24782.7904191617</c:v>
                </c:pt>
                <c:pt idx="1189">
                  <c:v>24791.99700598804</c:v>
                </c:pt>
                <c:pt idx="1190">
                  <c:v>24799.17964071851</c:v>
                </c:pt>
                <c:pt idx="1191">
                  <c:v>24802.94610778446</c:v>
                </c:pt>
                <c:pt idx="1192">
                  <c:v>24800.44311377247</c:v>
                </c:pt>
                <c:pt idx="1193">
                  <c:v>24791.7994011976</c:v>
                </c:pt>
                <c:pt idx="1194">
                  <c:v>24790.14071856287</c:v>
                </c:pt>
                <c:pt idx="1195">
                  <c:v>24794.17365269462</c:v>
                </c:pt>
                <c:pt idx="1196">
                  <c:v>24797.76646706587</c:v>
                </c:pt>
                <c:pt idx="1197">
                  <c:v>24799.83532934128</c:v>
                </c:pt>
                <c:pt idx="1198">
                  <c:v>24801.98802395212</c:v>
                </c:pt>
                <c:pt idx="1199">
                  <c:v>24804.0359281437</c:v>
                </c:pt>
                <c:pt idx="1200">
                  <c:v>24805.2005988024</c:v>
                </c:pt>
                <c:pt idx="1201">
                  <c:v>24806.42215568864</c:v>
                </c:pt>
                <c:pt idx="1202">
                  <c:v>24807.36826347305</c:v>
                </c:pt>
                <c:pt idx="1203">
                  <c:v>24806.27544910181</c:v>
                </c:pt>
                <c:pt idx="1204">
                  <c:v>24798.34131736526</c:v>
                </c:pt>
                <c:pt idx="1205">
                  <c:v>24785.67664670651</c:v>
                </c:pt>
                <c:pt idx="1206">
                  <c:v>24788.37724550896</c:v>
                </c:pt>
                <c:pt idx="1207">
                  <c:v>24795.08083832336</c:v>
                </c:pt>
                <c:pt idx="1208">
                  <c:v>24807.26946107783</c:v>
                </c:pt>
                <c:pt idx="1209">
                  <c:v>24824.84730538922</c:v>
                </c:pt>
                <c:pt idx="1210">
                  <c:v>24841.26047904192</c:v>
                </c:pt>
                <c:pt idx="1211">
                  <c:v>24854.04491017964</c:v>
                </c:pt>
                <c:pt idx="1212">
                  <c:v>24863.04491017964</c:v>
                </c:pt>
                <c:pt idx="1213">
                  <c:v>24869.55688622756</c:v>
                </c:pt>
                <c:pt idx="1214">
                  <c:v>24873.81137724529</c:v>
                </c:pt>
                <c:pt idx="1215">
                  <c:v>24874.41616766468</c:v>
                </c:pt>
                <c:pt idx="1216">
                  <c:v>24868.41317365272</c:v>
                </c:pt>
                <c:pt idx="1217">
                  <c:v>24855.87425149695</c:v>
                </c:pt>
                <c:pt idx="1218">
                  <c:v>24849.91616766468</c:v>
                </c:pt>
                <c:pt idx="1219">
                  <c:v>24850.01497005987</c:v>
                </c:pt>
                <c:pt idx="1220">
                  <c:v>24851.04790419163</c:v>
                </c:pt>
                <c:pt idx="1221">
                  <c:v>24852.3383233533</c:v>
                </c:pt>
                <c:pt idx="1222">
                  <c:v>24854.50598802396</c:v>
                </c:pt>
                <c:pt idx="1223">
                  <c:v>24857.00598802396</c:v>
                </c:pt>
                <c:pt idx="1224">
                  <c:v>24858.41916167661</c:v>
                </c:pt>
                <c:pt idx="1225">
                  <c:v>24860.62874251497</c:v>
                </c:pt>
                <c:pt idx="1226">
                  <c:v>24862.25748502996</c:v>
                </c:pt>
                <c:pt idx="1227">
                  <c:v>24861.61377245505</c:v>
                </c:pt>
                <c:pt idx="1228">
                  <c:v>24854.37125748489</c:v>
                </c:pt>
                <c:pt idx="1229">
                  <c:v>24843.8023952096</c:v>
                </c:pt>
                <c:pt idx="1230">
                  <c:v>24848.34431137723</c:v>
                </c:pt>
                <c:pt idx="1231">
                  <c:v>24855.5658682635</c:v>
                </c:pt>
                <c:pt idx="1232">
                  <c:v>24866.86826347305</c:v>
                </c:pt>
                <c:pt idx="1233">
                  <c:v>24883.05089820362</c:v>
                </c:pt>
                <c:pt idx="1234">
                  <c:v>24898.21556886226</c:v>
                </c:pt>
                <c:pt idx="1235">
                  <c:v>24909.20359281437</c:v>
                </c:pt>
                <c:pt idx="1236">
                  <c:v>24916.22455089819</c:v>
                </c:pt>
                <c:pt idx="1237">
                  <c:v>24920.65269461078</c:v>
                </c:pt>
                <c:pt idx="1238">
                  <c:v>24922.70958083828</c:v>
                </c:pt>
                <c:pt idx="1239">
                  <c:v>24921.14371257486</c:v>
                </c:pt>
                <c:pt idx="1240">
                  <c:v>24912.9281437126</c:v>
                </c:pt>
                <c:pt idx="1241">
                  <c:v>24898.76047904192</c:v>
                </c:pt>
                <c:pt idx="1242">
                  <c:v>24890.3023952096</c:v>
                </c:pt>
                <c:pt idx="1243">
                  <c:v>24888.36826347305</c:v>
                </c:pt>
                <c:pt idx="1244">
                  <c:v>24888.76047904192</c:v>
                </c:pt>
                <c:pt idx="1245">
                  <c:v>24890.76047904192</c:v>
                </c:pt>
                <c:pt idx="1246">
                  <c:v>24894.89820359282</c:v>
                </c:pt>
                <c:pt idx="1247">
                  <c:v>24900.15269461078</c:v>
                </c:pt>
                <c:pt idx="1248">
                  <c:v>24904.47005988023</c:v>
                </c:pt>
                <c:pt idx="1249">
                  <c:v>24909.09281437126</c:v>
                </c:pt>
                <c:pt idx="1250">
                  <c:v>24913.3383233533</c:v>
                </c:pt>
                <c:pt idx="1251">
                  <c:v>24916.82634730525</c:v>
                </c:pt>
                <c:pt idx="1252">
                  <c:v>24912.64371257486</c:v>
                </c:pt>
                <c:pt idx="1253">
                  <c:v>24903.2005988024</c:v>
                </c:pt>
                <c:pt idx="1254">
                  <c:v>24908.74251497006</c:v>
                </c:pt>
                <c:pt idx="1255">
                  <c:v>24916.96706586828</c:v>
                </c:pt>
                <c:pt idx="1256">
                  <c:v>24927.41317365272</c:v>
                </c:pt>
                <c:pt idx="1257">
                  <c:v>24940.61377245505</c:v>
                </c:pt>
                <c:pt idx="1258">
                  <c:v>24955.66167664668</c:v>
                </c:pt>
                <c:pt idx="1259">
                  <c:v>24967.26646706587</c:v>
                </c:pt>
                <c:pt idx="1260">
                  <c:v>24976.61976047882</c:v>
                </c:pt>
                <c:pt idx="1261">
                  <c:v>24983.34431137723</c:v>
                </c:pt>
                <c:pt idx="1262">
                  <c:v>24988.2904191617</c:v>
                </c:pt>
                <c:pt idx="1263">
                  <c:v>24991.21556886226</c:v>
                </c:pt>
                <c:pt idx="1264">
                  <c:v>24991.23952095801</c:v>
                </c:pt>
                <c:pt idx="1265">
                  <c:v>24989.28443113772</c:v>
                </c:pt>
                <c:pt idx="1266">
                  <c:v>24988.0</c:v>
                </c:pt>
                <c:pt idx="1267">
                  <c:v>24983.94311377247</c:v>
                </c:pt>
                <c:pt idx="1268">
                  <c:v>24981.81137724529</c:v>
                </c:pt>
                <c:pt idx="1269">
                  <c:v>24979.45209580838</c:v>
                </c:pt>
                <c:pt idx="1270">
                  <c:v>24979.48203592817</c:v>
                </c:pt>
                <c:pt idx="1271">
                  <c:v>24980.64071856287</c:v>
                </c:pt>
                <c:pt idx="1272">
                  <c:v>24982.38323353292</c:v>
                </c:pt>
                <c:pt idx="1273">
                  <c:v>24982.8622754491</c:v>
                </c:pt>
                <c:pt idx="1274">
                  <c:v>24981.46107784431</c:v>
                </c:pt>
                <c:pt idx="1275">
                  <c:v>24977.71556886226</c:v>
                </c:pt>
                <c:pt idx="1276">
                  <c:v>24968.26646706587</c:v>
                </c:pt>
                <c:pt idx="1277">
                  <c:v>24954.72455089819</c:v>
                </c:pt>
                <c:pt idx="1278">
                  <c:v>24957.42215568864</c:v>
                </c:pt>
                <c:pt idx="1279">
                  <c:v>24963.48802395212</c:v>
                </c:pt>
                <c:pt idx="1280">
                  <c:v>24971.50299401197</c:v>
                </c:pt>
                <c:pt idx="1281">
                  <c:v>24984.01497005987</c:v>
                </c:pt>
                <c:pt idx="1282">
                  <c:v>24999.16167664668</c:v>
                </c:pt>
                <c:pt idx="1283">
                  <c:v>25012.97904191614</c:v>
                </c:pt>
                <c:pt idx="1284">
                  <c:v>25022.33532934128</c:v>
                </c:pt>
                <c:pt idx="1285">
                  <c:v>25029.56886227546</c:v>
                </c:pt>
                <c:pt idx="1286">
                  <c:v>25035.05089820362</c:v>
                </c:pt>
                <c:pt idx="1287">
                  <c:v>25039.17964071851</c:v>
                </c:pt>
                <c:pt idx="1288">
                  <c:v>25041.8383233533</c:v>
                </c:pt>
                <c:pt idx="1289">
                  <c:v>25043.81137724529</c:v>
                </c:pt>
                <c:pt idx="1290">
                  <c:v>25046.2784431138</c:v>
                </c:pt>
                <c:pt idx="1291">
                  <c:v>25045.52994011975</c:v>
                </c:pt>
                <c:pt idx="1292">
                  <c:v>25045.44311377247</c:v>
                </c:pt>
                <c:pt idx="1293">
                  <c:v>25046.26646706587</c:v>
                </c:pt>
                <c:pt idx="1294">
                  <c:v>25047.70359281437</c:v>
                </c:pt>
                <c:pt idx="1295">
                  <c:v>25049.34730538922</c:v>
                </c:pt>
                <c:pt idx="1296">
                  <c:v>25051.01497005987</c:v>
                </c:pt>
                <c:pt idx="1297">
                  <c:v>25052.45508982036</c:v>
                </c:pt>
                <c:pt idx="1298">
                  <c:v>25052.23952095801</c:v>
                </c:pt>
                <c:pt idx="1299">
                  <c:v>25048.99700598804</c:v>
                </c:pt>
                <c:pt idx="1300">
                  <c:v>25037.15868263473</c:v>
                </c:pt>
                <c:pt idx="1301">
                  <c:v>25020.3023952096</c:v>
                </c:pt>
                <c:pt idx="1302">
                  <c:v>25020.41017964072</c:v>
                </c:pt>
                <c:pt idx="1303">
                  <c:v>25024.7335329341</c:v>
                </c:pt>
                <c:pt idx="1304">
                  <c:v>25033.86826347305</c:v>
                </c:pt>
                <c:pt idx="1305">
                  <c:v>25048.52395209581</c:v>
                </c:pt>
                <c:pt idx="1306">
                  <c:v>25064.11976047882</c:v>
                </c:pt>
                <c:pt idx="1307">
                  <c:v>25075.88622754491</c:v>
                </c:pt>
                <c:pt idx="1308">
                  <c:v>25083.19760479042</c:v>
                </c:pt>
                <c:pt idx="1309">
                  <c:v>25088.64071856287</c:v>
                </c:pt>
                <c:pt idx="1310">
                  <c:v>25092.4401197605</c:v>
                </c:pt>
                <c:pt idx="1311">
                  <c:v>25094.44311377247</c:v>
                </c:pt>
                <c:pt idx="1312">
                  <c:v>25093.69760479042</c:v>
                </c:pt>
                <c:pt idx="1313">
                  <c:v>25094.40419161678</c:v>
                </c:pt>
                <c:pt idx="1314">
                  <c:v>25104.23652694605</c:v>
                </c:pt>
                <c:pt idx="1315">
                  <c:v>25116.62874251497</c:v>
                </c:pt>
                <c:pt idx="1316">
                  <c:v>25127.51197604768</c:v>
                </c:pt>
                <c:pt idx="1317">
                  <c:v>25134.05988023952</c:v>
                </c:pt>
                <c:pt idx="1318">
                  <c:v>25141.2904191617</c:v>
                </c:pt>
                <c:pt idx="1319">
                  <c:v>25149.12874251497</c:v>
                </c:pt>
                <c:pt idx="1320">
                  <c:v>25157.02395209581</c:v>
                </c:pt>
                <c:pt idx="1321">
                  <c:v>25165.20658682634</c:v>
                </c:pt>
                <c:pt idx="1322">
                  <c:v>25172.50598802396</c:v>
                </c:pt>
                <c:pt idx="1323">
                  <c:v>25177.45209580838</c:v>
                </c:pt>
                <c:pt idx="1324">
                  <c:v>25172.11976047882</c:v>
                </c:pt>
                <c:pt idx="1325">
                  <c:v>25161.57485029942</c:v>
                </c:pt>
                <c:pt idx="1326">
                  <c:v>25167.57485029942</c:v>
                </c:pt>
                <c:pt idx="1327">
                  <c:v>25177.9640718563</c:v>
                </c:pt>
                <c:pt idx="1328">
                  <c:v>25192.17365269462</c:v>
                </c:pt>
                <c:pt idx="1329">
                  <c:v>25210.90119760482</c:v>
                </c:pt>
                <c:pt idx="1330">
                  <c:v>25229.76946107783</c:v>
                </c:pt>
                <c:pt idx="1331">
                  <c:v>25239.98203592817</c:v>
                </c:pt>
                <c:pt idx="1332">
                  <c:v>25242.90119760482</c:v>
                </c:pt>
                <c:pt idx="1333">
                  <c:v>25241.76047904192</c:v>
                </c:pt>
                <c:pt idx="1334">
                  <c:v>25238.47604790422</c:v>
                </c:pt>
                <c:pt idx="1335">
                  <c:v>25231.50898203592</c:v>
                </c:pt>
                <c:pt idx="1336">
                  <c:v>25217.44311377247</c:v>
                </c:pt>
                <c:pt idx="1337">
                  <c:v>25197.16766467066</c:v>
                </c:pt>
                <c:pt idx="1338">
                  <c:v>25183.07485029942</c:v>
                </c:pt>
                <c:pt idx="1339">
                  <c:v>25177.25449101796</c:v>
                </c:pt>
                <c:pt idx="1340">
                  <c:v>25173.49401197605</c:v>
                </c:pt>
                <c:pt idx="1341">
                  <c:v>25170.57784431138</c:v>
                </c:pt>
                <c:pt idx="1342">
                  <c:v>25169.32634730525</c:v>
                </c:pt>
                <c:pt idx="1343">
                  <c:v>25169.09880239522</c:v>
                </c:pt>
                <c:pt idx="1344">
                  <c:v>25168.32934131728</c:v>
                </c:pt>
                <c:pt idx="1345">
                  <c:v>25168.0658682635</c:v>
                </c:pt>
                <c:pt idx="1346">
                  <c:v>25167.70958083828</c:v>
                </c:pt>
                <c:pt idx="1347">
                  <c:v>25164.7005988024</c:v>
                </c:pt>
                <c:pt idx="1348">
                  <c:v>25151.82634730525</c:v>
                </c:pt>
                <c:pt idx="1349">
                  <c:v>25132.55988023952</c:v>
                </c:pt>
                <c:pt idx="1350">
                  <c:v>25129.05389221558</c:v>
                </c:pt>
                <c:pt idx="1351">
                  <c:v>25130.61976047882</c:v>
                </c:pt>
                <c:pt idx="1352">
                  <c:v>25136.50299401197</c:v>
                </c:pt>
                <c:pt idx="1353">
                  <c:v>25146.6317365269</c:v>
                </c:pt>
                <c:pt idx="1354">
                  <c:v>25156.45808383233</c:v>
                </c:pt>
                <c:pt idx="1355">
                  <c:v>25161.89520958082</c:v>
                </c:pt>
                <c:pt idx="1356">
                  <c:v>25162.55988023952</c:v>
                </c:pt>
                <c:pt idx="1357">
                  <c:v>25160.52694610777</c:v>
                </c:pt>
                <c:pt idx="1358">
                  <c:v>25156.09281437126</c:v>
                </c:pt>
                <c:pt idx="1359">
                  <c:v>25147.41916167661</c:v>
                </c:pt>
                <c:pt idx="1360">
                  <c:v>25129.60179640715</c:v>
                </c:pt>
                <c:pt idx="1361">
                  <c:v>25103.99401197605</c:v>
                </c:pt>
                <c:pt idx="1362">
                  <c:v>25083.5</c:v>
                </c:pt>
                <c:pt idx="1363">
                  <c:v>25070.97604790422</c:v>
                </c:pt>
                <c:pt idx="1364">
                  <c:v>25061.55988023952</c:v>
                </c:pt>
                <c:pt idx="1365">
                  <c:v>25053.96706586828</c:v>
                </c:pt>
                <c:pt idx="1366">
                  <c:v>25049.22455089819</c:v>
                </c:pt>
                <c:pt idx="1367">
                  <c:v>25046.67365269462</c:v>
                </c:pt>
                <c:pt idx="1368">
                  <c:v>25044.38323353292</c:v>
                </c:pt>
                <c:pt idx="1369">
                  <c:v>25043.11077844305</c:v>
                </c:pt>
                <c:pt idx="1370">
                  <c:v>25042.0</c:v>
                </c:pt>
                <c:pt idx="1371">
                  <c:v>25038.27245508982</c:v>
                </c:pt>
                <c:pt idx="1372">
                  <c:v>25025.65269461078</c:v>
                </c:pt>
                <c:pt idx="1373">
                  <c:v>25004.47604790422</c:v>
                </c:pt>
                <c:pt idx="1374">
                  <c:v>24997.81137724529</c:v>
                </c:pt>
                <c:pt idx="1375">
                  <c:v>24995.50598802396</c:v>
                </c:pt>
                <c:pt idx="1376">
                  <c:v>24996.8622754491</c:v>
                </c:pt>
                <c:pt idx="1377">
                  <c:v>25003.73053892214</c:v>
                </c:pt>
                <c:pt idx="1378">
                  <c:v>25010.31437125749</c:v>
                </c:pt>
                <c:pt idx="1379">
                  <c:v>25012.47604790422</c:v>
                </c:pt>
                <c:pt idx="1380">
                  <c:v>25012.66467065868</c:v>
                </c:pt>
                <c:pt idx="1381">
                  <c:v>25010.35029940118</c:v>
                </c:pt>
                <c:pt idx="1382">
                  <c:v>25005.57784431138</c:v>
                </c:pt>
                <c:pt idx="1383">
                  <c:v>24996.79341317367</c:v>
                </c:pt>
                <c:pt idx="1384">
                  <c:v>24980.88622754491</c:v>
                </c:pt>
                <c:pt idx="1385">
                  <c:v>24958.39221556886</c:v>
                </c:pt>
                <c:pt idx="1386">
                  <c:v>24939.7994011976</c:v>
                </c:pt>
                <c:pt idx="1387">
                  <c:v>24927.64071856287</c:v>
                </c:pt>
                <c:pt idx="1388">
                  <c:v>24917.74251497006</c:v>
                </c:pt>
                <c:pt idx="1389">
                  <c:v>24909.47904191614</c:v>
                </c:pt>
                <c:pt idx="1390">
                  <c:v>24903.8622754491</c:v>
                </c:pt>
                <c:pt idx="1391">
                  <c:v>24900.38023952096</c:v>
                </c:pt>
                <c:pt idx="1392">
                  <c:v>24896.94311377247</c:v>
                </c:pt>
                <c:pt idx="1393">
                  <c:v>24894.49700598804</c:v>
                </c:pt>
                <c:pt idx="1394">
                  <c:v>24890.86526946108</c:v>
                </c:pt>
                <c:pt idx="1395">
                  <c:v>24884.52694610777</c:v>
                </c:pt>
                <c:pt idx="1396">
                  <c:v>24870.5389221557</c:v>
                </c:pt>
                <c:pt idx="1397">
                  <c:v>24848.71856287424</c:v>
                </c:pt>
                <c:pt idx="1398">
                  <c:v>24841.82035928143</c:v>
                </c:pt>
                <c:pt idx="1399">
                  <c:v>24839.76946107783</c:v>
                </c:pt>
                <c:pt idx="1400">
                  <c:v>24841.82934131728</c:v>
                </c:pt>
                <c:pt idx="1401">
                  <c:v>24848.26646706587</c:v>
                </c:pt>
                <c:pt idx="1402">
                  <c:v>24855.42514970062</c:v>
                </c:pt>
                <c:pt idx="1403">
                  <c:v>24859.95808383233</c:v>
                </c:pt>
                <c:pt idx="1404">
                  <c:v>24859.64371257486</c:v>
                </c:pt>
                <c:pt idx="1405">
                  <c:v>24856.75449101796</c:v>
                </c:pt>
                <c:pt idx="1406">
                  <c:v>24851.62275449102</c:v>
                </c:pt>
                <c:pt idx="1407">
                  <c:v>24842.78742514972</c:v>
                </c:pt>
                <c:pt idx="1408">
                  <c:v>24827.50598802396</c:v>
                </c:pt>
                <c:pt idx="1409">
                  <c:v>24806.29640718563</c:v>
                </c:pt>
                <c:pt idx="1410">
                  <c:v>24787.88922155687</c:v>
                </c:pt>
                <c:pt idx="1411">
                  <c:v>24775.54491017964</c:v>
                </c:pt>
                <c:pt idx="1412">
                  <c:v>24765.02994011975</c:v>
                </c:pt>
                <c:pt idx="1413">
                  <c:v>24755.51497005987</c:v>
                </c:pt>
                <c:pt idx="1414">
                  <c:v>24748.48203592817</c:v>
                </c:pt>
                <c:pt idx="1415">
                  <c:v>24743.60479041916</c:v>
                </c:pt>
                <c:pt idx="1416">
                  <c:v>24738.56886227546</c:v>
                </c:pt>
                <c:pt idx="1417">
                  <c:v>24734.89520958082</c:v>
                </c:pt>
                <c:pt idx="1418">
                  <c:v>24731.21856287424</c:v>
                </c:pt>
                <c:pt idx="1419">
                  <c:v>24726.04191616766</c:v>
                </c:pt>
                <c:pt idx="1420">
                  <c:v>24713.77544910181</c:v>
                </c:pt>
                <c:pt idx="1421">
                  <c:v>24693.59880239522</c:v>
                </c:pt>
                <c:pt idx="1422">
                  <c:v>24688.19461077843</c:v>
                </c:pt>
                <c:pt idx="1423">
                  <c:v>24686.92514970062</c:v>
                </c:pt>
                <c:pt idx="1424">
                  <c:v>24688.11976047882</c:v>
                </c:pt>
                <c:pt idx="1425">
                  <c:v>24691.57485029942</c:v>
                </c:pt>
                <c:pt idx="1426">
                  <c:v>24696.44910179642</c:v>
                </c:pt>
                <c:pt idx="1427">
                  <c:v>24697.52994011975</c:v>
                </c:pt>
                <c:pt idx="1428">
                  <c:v>24695.01796407186</c:v>
                </c:pt>
                <c:pt idx="1429">
                  <c:v>24690.19161676646</c:v>
                </c:pt>
                <c:pt idx="1430">
                  <c:v>24683.47305389222</c:v>
                </c:pt>
                <c:pt idx="1431">
                  <c:v>24674.22754491018</c:v>
                </c:pt>
                <c:pt idx="1432">
                  <c:v>24661.83233532933</c:v>
                </c:pt>
                <c:pt idx="1433">
                  <c:v>24647.7335329341</c:v>
                </c:pt>
                <c:pt idx="1434">
                  <c:v>24631.56287425151</c:v>
                </c:pt>
                <c:pt idx="1435">
                  <c:v>24612.42514970062</c:v>
                </c:pt>
                <c:pt idx="1436">
                  <c:v>24598.54191616766</c:v>
                </c:pt>
                <c:pt idx="1437">
                  <c:v>24588.35928143705</c:v>
                </c:pt>
                <c:pt idx="1438">
                  <c:v>24582.2335329341</c:v>
                </c:pt>
                <c:pt idx="1439">
                  <c:v>24579.24550898204</c:v>
                </c:pt>
                <c:pt idx="1440">
                  <c:v>24578.1706586826</c:v>
                </c:pt>
                <c:pt idx="1441">
                  <c:v>24577.04790419163</c:v>
                </c:pt>
                <c:pt idx="1442">
                  <c:v>24574.94910179642</c:v>
                </c:pt>
                <c:pt idx="1443">
                  <c:v>24568.26646706587</c:v>
                </c:pt>
                <c:pt idx="1444">
                  <c:v>24552.22155688601</c:v>
                </c:pt>
                <c:pt idx="1445">
                  <c:v>24527.00598802396</c:v>
                </c:pt>
                <c:pt idx="1446">
                  <c:v>24516.15269461078</c:v>
                </c:pt>
                <c:pt idx="1447">
                  <c:v>24509.16167664668</c:v>
                </c:pt>
                <c:pt idx="1448">
                  <c:v>24502.32934131728</c:v>
                </c:pt>
                <c:pt idx="1449">
                  <c:v>24497.44610778446</c:v>
                </c:pt>
                <c:pt idx="1450">
                  <c:v>24495.28742514972</c:v>
                </c:pt>
                <c:pt idx="1451">
                  <c:v>24493.19760479042</c:v>
                </c:pt>
                <c:pt idx="1452">
                  <c:v>24489.60778443114</c:v>
                </c:pt>
                <c:pt idx="1453">
                  <c:v>24483.58982035928</c:v>
                </c:pt>
                <c:pt idx="1454">
                  <c:v>24475.35029940118</c:v>
                </c:pt>
                <c:pt idx="1455">
                  <c:v>24464.66167664668</c:v>
                </c:pt>
                <c:pt idx="1456">
                  <c:v>24451.6706586826</c:v>
                </c:pt>
                <c:pt idx="1457">
                  <c:v>24437.56886227546</c:v>
                </c:pt>
                <c:pt idx="1458">
                  <c:v>24420.05988023952</c:v>
                </c:pt>
                <c:pt idx="1459">
                  <c:v>24401.04790419163</c:v>
                </c:pt>
                <c:pt idx="1460">
                  <c:v>24386.60778443114</c:v>
                </c:pt>
                <c:pt idx="1461">
                  <c:v>24377.5</c:v>
                </c:pt>
                <c:pt idx="1462">
                  <c:v>24373.42514970062</c:v>
                </c:pt>
                <c:pt idx="1463">
                  <c:v>24373.34131736526</c:v>
                </c:pt>
                <c:pt idx="1464">
                  <c:v>24375.2994011976</c:v>
                </c:pt>
                <c:pt idx="1465">
                  <c:v>24377.7335329341</c:v>
                </c:pt>
                <c:pt idx="1466">
                  <c:v>24378.28742514972</c:v>
                </c:pt>
                <c:pt idx="1467">
                  <c:v>24375.1706586826</c:v>
                </c:pt>
                <c:pt idx="1468">
                  <c:v>24361.82335329342</c:v>
                </c:pt>
                <c:pt idx="1469">
                  <c:v>24337.81437125749</c:v>
                </c:pt>
                <c:pt idx="1470">
                  <c:v>24328.26347305391</c:v>
                </c:pt>
                <c:pt idx="1471">
                  <c:v>24323.31137724529</c:v>
                </c:pt>
                <c:pt idx="1472">
                  <c:v>24319.78143712576</c:v>
                </c:pt>
                <c:pt idx="1473">
                  <c:v>24319.76646706587</c:v>
                </c:pt>
                <c:pt idx="1474">
                  <c:v>24319.25149700599</c:v>
                </c:pt>
                <c:pt idx="1475">
                  <c:v>24318.21556886226</c:v>
                </c:pt>
                <c:pt idx="1476">
                  <c:v>24314.50598802396</c:v>
                </c:pt>
                <c:pt idx="1477">
                  <c:v>24308.04790419163</c:v>
                </c:pt>
                <c:pt idx="1478">
                  <c:v>24298.86826347305</c:v>
                </c:pt>
                <c:pt idx="1479">
                  <c:v>24285.44311377247</c:v>
                </c:pt>
                <c:pt idx="1480">
                  <c:v>24264.64371257486</c:v>
                </c:pt>
                <c:pt idx="1481">
                  <c:v>24237.77245508982</c:v>
                </c:pt>
                <c:pt idx="1482">
                  <c:v>24214.39520958082</c:v>
                </c:pt>
                <c:pt idx="1483">
                  <c:v>24198.28443113772</c:v>
                </c:pt>
                <c:pt idx="1484">
                  <c:v>24189.37125748489</c:v>
                </c:pt>
                <c:pt idx="1485">
                  <c:v>24184.17365269462</c:v>
                </c:pt>
                <c:pt idx="1486">
                  <c:v>24182.99700598804</c:v>
                </c:pt>
                <c:pt idx="1487">
                  <c:v>24184.22155688601</c:v>
                </c:pt>
                <c:pt idx="1488">
                  <c:v>24185.52994011975</c:v>
                </c:pt>
                <c:pt idx="1489">
                  <c:v>24186.96706586828</c:v>
                </c:pt>
                <c:pt idx="1490">
                  <c:v>24188.17664670651</c:v>
                </c:pt>
                <c:pt idx="1491">
                  <c:v>24187.23952095801</c:v>
                </c:pt>
                <c:pt idx="1492">
                  <c:v>24176.87425149695</c:v>
                </c:pt>
                <c:pt idx="1493">
                  <c:v>24157.11077844305</c:v>
                </c:pt>
                <c:pt idx="1494">
                  <c:v>24152.74550898204</c:v>
                </c:pt>
                <c:pt idx="1495">
                  <c:v>24154.01197604768</c:v>
                </c:pt>
                <c:pt idx="1496">
                  <c:v>24158.35029940118</c:v>
                </c:pt>
                <c:pt idx="1497">
                  <c:v>24165.97604790422</c:v>
                </c:pt>
                <c:pt idx="1498">
                  <c:v>24173.70958083828</c:v>
                </c:pt>
                <c:pt idx="1499">
                  <c:v>24180.2904191617</c:v>
                </c:pt>
                <c:pt idx="1500">
                  <c:v>24184.54191616766</c:v>
                </c:pt>
                <c:pt idx="1501">
                  <c:v>24186.45508982036</c:v>
                </c:pt>
                <c:pt idx="1502">
                  <c:v>24185.91616766468</c:v>
                </c:pt>
                <c:pt idx="1503">
                  <c:v>24181.65568862276</c:v>
                </c:pt>
                <c:pt idx="1504">
                  <c:v>24170.8383233533</c:v>
                </c:pt>
                <c:pt idx="1505">
                  <c:v>24154.88323353292</c:v>
                </c:pt>
                <c:pt idx="1506">
                  <c:v>24143.70658682634</c:v>
                </c:pt>
                <c:pt idx="1507">
                  <c:v>24139.1347305389</c:v>
                </c:pt>
                <c:pt idx="1508">
                  <c:v>24137.46107784431</c:v>
                </c:pt>
                <c:pt idx="1509">
                  <c:v>24137.28143712576</c:v>
                </c:pt>
                <c:pt idx="1510">
                  <c:v>24139.79640718563</c:v>
                </c:pt>
                <c:pt idx="1511">
                  <c:v>24144.02095808382</c:v>
                </c:pt>
                <c:pt idx="1512">
                  <c:v>24148.89221556886</c:v>
                </c:pt>
                <c:pt idx="1513">
                  <c:v>24154.82634730525</c:v>
                </c:pt>
                <c:pt idx="1514">
                  <c:v>24161.2904191617</c:v>
                </c:pt>
                <c:pt idx="1515">
                  <c:v>24165.71257485028</c:v>
                </c:pt>
                <c:pt idx="1516">
                  <c:v>24161.89520958082</c:v>
                </c:pt>
                <c:pt idx="1517">
                  <c:v>24147.7994011976</c:v>
                </c:pt>
                <c:pt idx="1518">
                  <c:v>24147.24550898204</c:v>
                </c:pt>
                <c:pt idx="1519">
                  <c:v>24152.62874251497</c:v>
                </c:pt>
                <c:pt idx="1520">
                  <c:v>24162.55688622756</c:v>
                </c:pt>
                <c:pt idx="1521">
                  <c:v>24176.38622754491</c:v>
                </c:pt>
                <c:pt idx="1522">
                  <c:v>24187.81137724529</c:v>
                </c:pt>
                <c:pt idx="1523">
                  <c:v>24195.6377245509</c:v>
                </c:pt>
                <c:pt idx="1524">
                  <c:v>24200.0359281437</c:v>
                </c:pt>
                <c:pt idx="1525">
                  <c:v>24201.71556886226</c:v>
                </c:pt>
                <c:pt idx="1526">
                  <c:v>24201.18862275451</c:v>
                </c:pt>
                <c:pt idx="1527">
                  <c:v>24198.72455089819</c:v>
                </c:pt>
                <c:pt idx="1528">
                  <c:v>24189.70359281437</c:v>
                </c:pt>
                <c:pt idx="1529">
                  <c:v>24175.69161676646</c:v>
                </c:pt>
                <c:pt idx="1530">
                  <c:v>24165.08982035928</c:v>
                </c:pt>
                <c:pt idx="1531">
                  <c:v>24161.37425149695</c:v>
                </c:pt>
                <c:pt idx="1532">
                  <c:v>24159.41616766468</c:v>
                </c:pt>
                <c:pt idx="1533">
                  <c:v>24158.33532934128</c:v>
                </c:pt>
                <c:pt idx="1534">
                  <c:v>24159.72455089819</c:v>
                </c:pt>
                <c:pt idx="1535">
                  <c:v>24163.00898203592</c:v>
                </c:pt>
                <c:pt idx="1536">
                  <c:v>24166.80838323355</c:v>
                </c:pt>
                <c:pt idx="1537">
                  <c:v>24172.0</c:v>
                </c:pt>
                <c:pt idx="1538">
                  <c:v>24178.52095808382</c:v>
                </c:pt>
                <c:pt idx="1539">
                  <c:v>24184.10778443114</c:v>
                </c:pt>
                <c:pt idx="1540">
                  <c:v>24183.43712574853</c:v>
                </c:pt>
                <c:pt idx="1541">
                  <c:v>24173.20359281437</c:v>
                </c:pt>
                <c:pt idx="1542">
                  <c:v>24176.36526946108</c:v>
                </c:pt>
                <c:pt idx="1543">
                  <c:v>24184.98502994012</c:v>
                </c:pt>
                <c:pt idx="1544">
                  <c:v>24196.80838323355</c:v>
                </c:pt>
                <c:pt idx="1545">
                  <c:v>24210.85329341316</c:v>
                </c:pt>
                <c:pt idx="1546">
                  <c:v>24223.81736526946</c:v>
                </c:pt>
                <c:pt idx="1547">
                  <c:v>24230.88922155687</c:v>
                </c:pt>
                <c:pt idx="1548">
                  <c:v>24234.9910179641</c:v>
                </c:pt>
                <c:pt idx="1549">
                  <c:v>24236.84131736526</c:v>
                </c:pt>
                <c:pt idx="1550">
                  <c:v>24236.37425149695</c:v>
                </c:pt>
                <c:pt idx="1551">
                  <c:v>24232.19161676646</c:v>
                </c:pt>
                <c:pt idx="1552">
                  <c:v>24221.46107784431</c:v>
                </c:pt>
                <c:pt idx="1553">
                  <c:v>24205.82335329342</c:v>
                </c:pt>
                <c:pt idx="1554">
                  <c:v>24193.47005988023</c:v>
                </c:pt>
                <c:pt idx="1555">
                  <c:v>24187.54790419163</c:v>
                </c:pt>
                <c:pt idx="1556">
                  <c:v>24183.65868263473</c:v>
                </c:pt>
                <c:pt idx="1557">
                  <c:v>24180.97904191614</c:v>
                </c:pt>
                <c:pt idx="1558">
                  <c:v>24181.02994011975</c:v>
                </c:pt>
                <c:pt idx="1559">
                  <c:v>24183.17365269462</c:v>
                </c:pt>
                <c:pt idx="1560">
                  <c:v>24186.20658682634</c:v>
                </c:pt>
                <c:pt idx="1561">
                  <c:v>24191.59281437126</c:v>
                </c:pt>
                <c:pt idx="1562">
                  <c:v>24198.72754491018</c:v>
                </c:pt>
                <c:pt idx="1563">
                  <c:v>24204.46706586828</c:v>
                </c:pt>
                <c:pt idx="1564">
                  <c:v>24203.68562874251</c:v>
                </c:pt>
                <c:pt idx="1565">
                  <c:v>24192.09880239522</c:v>
                </c:pt>
                <c:pt idx="1566">
                  <c:v>24191.7784431138</c:v>
                </c:pt>
                <c:pt idx="1567">
                  <c:v>24196.3383233533</c:v>
                </c:pt>
                <c:pt idx="1568">
                  <c:v>24205.6317365269</c:v>
                </c:pt>
                <c:pt idx="1569">
                  <c:v>24216.88622754491</c:v>
                </c:pt>
                <c:pt idx="1570">
                  <c:v>24226.38922155687</c:v>
                </c:pt>
                <c:pt idx="1571">
                  <c:v>24234.51197604768</c:v>
                </c:pt>
                <c:pt idx="1572">
                  <c:v>24240.5</c:v>
                </c:pt>
                <c:pt idx="1573">
                  <c:v>24244.3023952096</c:v>
                </c:pt>
                <c:pt idx="1574">
                  <c:v>24245.70958083828</c:v>
                </c:pt>
                <c:pt idx="1575">
                  <c:v>24243.26047904192</c:v>
                </c:pt>
                <c:pt idx="1576">
                  <c:v>24234.57185628742</c:v>
                </c:pt>
                <c:pt idx="1577">
                  <c:v>24222.7994011976</c:v>
                </c:pt>
                <c:pt idx="1578">
                  <c:v>24213.29341317367</c:v>
                </c:pt>
                <c:pt idx="1579">
                  <c:v>24208.46706586828</c:v>
                </c:pt>
                <c:pt idx="1580">
                  <c:v>24205.51497005987</c:v>
                </c:pt>
                <c:pt idx="1581">
                  <c:v>24204.34431137723</c:v>
                </c:pt>
                <c:pt idx="1582">
                  <c:v>24205.26047904192</c:v>
                </c:pt>
                <c:pt idx="1583">
                  <c:v>24208.18562874251</c:v>
                </c:pt>
                <c:pt idx="1584">
                  <c:v>24211.08682634731</c:v>
                </c:pt>
                <c:pt idx="1585">
                  <c:v>24215.25748502996</c:v>
                </c:pt>
                <c:pt idx="1586">
                  <c:v>24220.48203592817</c:v>
                </c:pt>
                <c:pt idx="1587">
                  <c:v>24224.43113772456</c:v>
                </c:pt>
                <c:pt idx="1588">
                  <c:v>24221.71556886226</c:v>
                </c:pt>
                <c:pt idx="1589">
                  <c:v>24209.08682634731</c:v>
                </c:pt>
                <c:pt idx="1590">
                  <c:v>24208.7784431138</c:v>
                </c:pt>
                <c:pt idx="1591">
                  <c:v>24213.1347305389</c:v>
                </c:pt>
                <c:pt idx="1592">
                  <c:v>24220.47904191614</c:v>
                </c:pt>
                <c:pt idx="1593">
                  <c:v>24231.30838323355</c:v>
                </c:pt>
                <c:pt idx="1594">
                  <c:v>24243.9910179641</c:v>
                </c:pt>
                <c:pt idx="1595">
                  <c:v>24254.5658682635</c:v>
                </c:pt>
                <c:pt idx="1596">
                  <c:v>24261.96107784431</c:v>
                </c:pt>
                <c:pt idx="1597">
                  <c:v>24267.0389221557</c:v>
                </c:pt>
                <c:pt idx="1598">
                  <c:v>24270.2904191617</c:v>
                </c:pt>
                <c:pt idx="1599">
                  <c:v>24271.43712574853</c:v>
                </c:pt>
                <c:pt idx="1600">
                  <c:v>24270.2335329341</c:v>
                </c:pt>
                <c:pt idx="1601">
                  <c:v>24270.4640718563</c:v>
                </c:pt>
                <c:pt idx="1602">
                  <c:v>24268.73053892214</c:v>
                </c:pt>
                <c:pt idx="1603">
                  <c:v>24264.7005988024</c:v>
                </c:pt>
                <c:pt idx="1604">
                  <c:v>24262.02994011975</c:v>
                </c:pt>
                <c:pt idx="1605">
                  <c:v>24261.17365269462</c:v>
                </c:pt>
                <c:pt idx="1606">
                  <c:v>24262.3622754491</c:v>
                </c:pt>
                <c:pt idx="1607">
                  <c:v>24264.64670658682</c:v>
                </c:pt>
                <c:pt idx="1608">
                  <c:v>24267.42215568864</c:v>
                </c:pt>
                <c:pt idx="1609">
                  <c:v>24269.44610778446</c:v>
                </c:pt>
                <c:pt idx="1610">
                  <c:v>24270.80838323355</c:v>
                </c:pt>
                <c:pt idx="1611">
                  <c:v>24270.41017964072</c:v>
                </c:pt>
                <c:pt idx="1612">
                  <c:v>24263.86826347305</c:v>
                </c:pt>
                <c:pt idx="1613">
                  <c:v>24248.97904191614</c:v>
                </c:pt>
                <c:pt idx="1614">
                  <c:v>24248.21856287424</c:v>
                </c:pt>
                <c:pt idx="1615">
                  <c:v>24252.90419161678</c:v>
                </c:pt>
                <c:pt idx="1616">
                  <c:v>24259.61377245505</c:v>
                </c:pt>
                <c:pt idx="1617">
                  <c:v>24269.21856287424</c:v>
                </c:pt>
                <c:pt idx="1618">
                  <c:v>24280.40419161678</c:v>
                </c:pt>
                <c:pt idx="1619">
                  <c:v>24288.45508982036</c:v>
                </c:pt>
                <c:pt idx="1620">
                  <c:v>24297.39520958082</c:v>
                </c:pt>
                <c:pt idx="1621">
                  <c:v>24303.4910179641</c:v>
                </c:pt>
                <c:pt idx="1622">
                  <c:v>24305.97904191614</c:v>
                </c:pt>
                <c:pt idx="1623">
                  <c:v>24307.97305389222</c:v>
                </c:pt>
                <c:pt idx="1624">
                  <c:v>24309.41616766468</c:v>
                </c:pt>
                <c:pt idx="1625">
                  <c:v>24315.5359281437</c:v>
                </c:pt>
                <c:pt idx="1626">
                  <c:v>24322.40419161678</c:v>
                </c:pt>
                <c:pt idx="1627">
                  <c:v>24328.26347305391</c:v>
                </c:pt>
                <c:pt idx="1628">
                  <c:v>24333.69461077843</c:v>
                </c:pt>
                <c:pt idx="1629">
                  <c:v>24339.15269461078</c:v>
                </c:pt>
                <c:pt idx="1630">
                  <c:v>24343.38922155687</c:v>
                </c:pt>
                <c:pt idx="1631">
                  <c:v>24347.44610778446</c:v>
                </c:pt>
                <c:pt idx="1632">
                  <c:v>24351.57485029942</c:v>
                </c:pt>
                <c:pt idx="1633">
                  <c:v>24356.42514970062</c:v>
                </c:pt>
                <c:pt idx="1634">
                  <c:v>24361.22155688601</c:v>
                </c:pt>
                <c:pt idx="1635">
                  <c:v>24364.52095808382</c:v>
                </c:pt>
                <c:pt idx="1636">
                  <c:v>24362.1377245509</c:v>
                </c:pt>
                <c:pt idx="1637">
                  <c:v>24346.75149700599</c:v>
                </c:pt>
                <c:pt idx="1638">
                  <c:v>24343.61976047882</c:v>
                </c:pt>
                <c:pt idx="1639">
                  <c:v>24347.54191616766</c:v>
                </c:pt>
                <c:pt idx="1640">
                  <c:v>24352.99700598804</c:v>
                </c:pt>
                <c:pt idx="1641">
                  <c:v>24359.06287425151</c:v>
                </c:pt>
                <c:pt idx="1642">
                  <c:v>24363.3023952096</c:v>
                </c:pt>
                <c:pt idx="1643">
                  <c:v>24365.62874251497</c:v>
                </c:pt>
                <c:pt idx="1644">
                  <c:v>24367.17664670651</c:v>
                </c:pt>
                <c:pt idx="1645">
                  <c:v>24368.2335329341</c:v>
                </c:pt>
                <c:pt idx="1646">
                  <c:v>24368.97604790422</c:v>
                </c:pt>
                <c:pt idx="1647">
                  <c:v>24368.85928143705</c:v>
                </c:pt>
                <c:pt idx="1648">
                  <c:v>24367.97305389222</c:v>
                </c:pt>
                <c:pt idx="1649">
                  <c:v>24368.89221556886</c:v>
                </c:pt>
                <c:pt idx="1650">
                  <c:v>24370.70958083828</c:v>
                </c:pt>
                <c:pt idx="1651">
                  <c:v>24371.81736526946</c:v>
                </c:pt>
                <c:pt idx="1652">
                  <c:v>24373.93413173652</c:v>
                </c:pt>
                <c:pt idx="1653">
                  <c:v>24377.97904191614</c:v>
                </c:pt>
                <c:pt idx="1654">
                  <c:v>24383.24550898204</c:v>
                </c:pt>
                <c:pt idx="1655">
                  <c:v>24390.01796407186</c:v>
                </c:pt>
                <c:pt idx="1656">
                  <c:v>24399.2005988024</c:v>
                </c:pt>
                <c:pt idx="1657">
                  <c:v>24409.11377245505</c:v>
                </c:pt>
                <c:pt idx="1658">
                  <c:v>24418.62874251497</c:v>
                </c:pt>
                <c:pt idx="1659">
                  <c:v>24425.22155688601</c:v>
                </c:pt>
                <c:pt idx="1660">
                  <c:v>24423.97005988023</c:v>
                </c:pt>
                <c:pt idx="1661">
                  <c:v>24407.72754491018</c:v>
                </c:pt>
                <c:pt idx="1662">
                  <c:v>24402.87724550896</c:v>
                </c:pt>
                <c:pt idx="1663">
                  <c:v>24404.10479041916</c:v>
                </c:pt>
                <c:pt idx="1664">
                  <c:v>24407.32035928143</c:v>
                </c:pt>
                <c:pt idx="1665">
                  <c:v>24410.95508982036</c:v>
                </c:pt>
                <c:pt idx="1666">
                  <c:v>24413.42215568864</c:v>
                </c:pt>
                <c:pt idx="1667">
                  <c:v>24415.06287425151</c:v>
                </c:pt>
                <c:pt idx="1668">
                  <c:v>24415.52095808382</c:v>
                </c:pt>
                <c:pt idx="1669">
                  <c:v>24414.94311377247</c:v>
                </c:pt>
                <c:pt idx="1670">
                  <c:v>24413.95808383233</c:v>
                </c:pt>
                <c:pt idx="1671">
                  <c:v>24411.7005988024</c:v>
                </c:pt>
                <c:pt idx="1672">
                  <c:v>24407.64670658682</c:v>
                </c:pt>
                <c:pt idx="1673">
                  <c:v>24405.84131736526</c:v>
                </c:pt>
                <c:pt idx="1674">
                  <c:v>24405.19161676646</c:v>
                </c:pt>
                <c:pt idx="1675">
                  <c:v>24405.28742514972</c:v>
                </c:pt>
                <c:pt idx="1676">
                  <c:v>24408.11676646701</c:v>
                </c:pt>
                <c:pt idx="1677">
                  <c:v>24413.07185628742</c:v>
                </c:pt>
                <c:pt idx="1678">
                  <c:v>24419.91916167661</c:v>
                </c:pt>
                <c:pt idx="1679">
                  <c:v>24427.9640718563</c:v>
                </c:pt>
                <c:pt idx="1680">
                  <c:v>24437.4640718563</c:v>
                </c:pt>
                <c:pt idx="1681">
                  <c:v>24448.02095808382</c:v>
                </c:pt>
                <c:pt idx="1682">
                  <c:v>24459.62874251497</c:v>
                </c:pt>
                <c:pt idx="1683">
                  <c:v>24470.78143712576</c:v>
                </c:pt>
                <c:pt idx="1684">
                  <c:v>24474.74550898204</c:v>
                </c:pt>
                <c:pt idx="1685">
                  <c:v>24463.3383233533</c:v>
                </c:pt>
                <c:pt idx="1686">
                  <c:v>24463.2005988024</c:v>
                </c:pt>
                <c:pt idx="1687">
                  <c:v>24468.75149700599</c:v>
                </c:pt>
                <c:pt idx="1688">
                  <c:v>24473.81137724529</c:v>
                </c:pt>
                <c:pt idx="1689">
                  <c:v>24478.37724550896</c:v>
                </c:pt>
                <c:pt idx="1690">
                  <c:v>24481.81736526946</c:v>
                </c:pt>
                <c:pt idx="1691">
                  <c:v>24483.80538922156</c:v>
                </c:pt>
                <c:pt idx="1692">
                  <c:v>24484.95508982036</c:v>
                </c:pt>
                <c:pt idx="1693">
                  <c:v>24485.5658682635</c:v>
                </c:pt>
                <c:pt idx="1694">
                  <c:v>24485.58982035928</c:v>
                </c:pt>
                <c:pt idx="1695">
                  <c:v>24485.34431137723</c:v>
                </c:pt>
                <c:pt idx="1696">
                  <c:v>24483.91017964072</c:v>
                </c:pt>
                <c:pt idx="1697">
                  <c:v>24484.4401197605</c:v>
                </c:pt>
                <c:pt idx="1698">
                  <c:v>24484.84730538922</c:v>
                </c:pt>
                <c:pt idx="1699">
                  <c:v>24485.94311377247</c:v>
                </c:pt>
                <c:pt idx="1700">
                  <c:v>24489.02095808382</c:v>
                </c:pt>
                <c:pt idx="1701">
                  <c:v>24493.59580838323</c:v>
                </c:pt>
                <c:pt idx="1702">
                  <c:v>24498.53293413172</c:v>
                </c:pt>
                <c:pt idx="1703">
                  <c:v>24503.44311377247</c:v>
                </c:pt>
                <c:pt idx="1704">
                  <c:v>24508.41916167661</c:v>
                </c:pt>
                <c:pt idx="1705">
                  <c:v>24513.10778443114</c:v>
                </c:pt>
                <c:pt idx="1706">
                  <c:v>24516.94311377247</c:v>
                </c:pt>
                <c:pt idx="1707">
                  <c:v>24518.32634730525</c:v>
                </c:pt>
                <c:pt idx="1708">
                  <c:v>24514.31137724529</c:v>
                </c:pt>
                <c:pt idx="1709">
                  <c:v>24496.8383233533</c:v>
                </c:pt>
                <c:pt idx="1710">
                  <c:v>24491.55089820362</c:v>
                </c:pt>
                <c:pt idx="1711">
                  <c:v>24493.09281437126</c:v>
                </c:pt>
                <c:pt idx="1712">
                  <c:v>24498.69461077843</c:v>
                </c:pt>
                <c:pt idx="1713">
                  <c:v>24505.4640718563</c:v>
                </c:pt>
                <c:pt idx="1714">
                  <c:v>24511.52395209581</c:v>
                </c:pt>
                <c:pt idx="1715">
                  <c:v>24515.35029940118</c:v>
                </c:pt>
                <c:pt idx="1716">
                  <c:v>24518.19461077843</c:v>
                </c:pt>
                <c:pt idx="1717">
                  <c:v>24520.60179640715</c:v>
                </c:pt>
                <c:pt idx="1718">
                  <c:v>24522.61077844305</c:v>
                </c:pt>
                <c:pt idx="1719">
                  <c:v>24524.05688622756</c:v>
                </c:pt>
                <c:pt idx="1720">
                  <c:v>24525.78742514972</c:v>
                </c:pt>
                <c:pt idx="1721">
                  <c:v>24530.4281437126</c:v>
                </c:pt>
                <c:pt idx="1722">
                  <c:v>24533.54491017964</c:v>
                </c:pt>
                <c:pt idx="1723">
                  <c:v>24536.01197604768</c:v>
                </c:pt>
                <c:pt idx="1724">
                  <c:v>24538.58982035928</c:v>
                </c:pt>
                <c:pt idx="1725">
                  <c:v>24540.82335329342</c:v>
                </c:pt>
                <c:pt idx="1726">
                  <c:v>24542.19461077843</c:v>
                </c:pt>
                <c:pt idx="1727">
                  <c:v>24542.86526946108</c:v>
                </c:pt>
                <c:pt idx="1728">
                  <c:v>24543.5</c:v>
                </c:pt>
                <c:pt idx="1729">
                  <c:v>24543.41616766468</c:v>
                </c:pt>
                <c:pt idx="1730">
                  <c:v>24542.83532934128</c:v>
                </c:pt>
                <c:pt idx="1731">
                  <c:v>24541.93413173652</c:v>
                </c:pt>
                <c:pt idx="1732">
                  <c:v>24536.97604790422</c:v>
                </c:pt>
                <c:pt idx="1733">
                  <c:v>24521.1347305389</c:v>
                </c:pt>
                <c:pt idx="1734">
                  <c:v>24518.34431137723</c:v>
                </c:pt>
                <c:pt idx="1735">
                  <c:v>24522.31437125749</c:v>
                </c:pt>
                <c:pt idx="1736">
                  <c:v>24529.58083832336</c:v>
                </c:pt>
                <c:pt idx="1737">
                  <c:v>24537.34431137723</c:v>
                </c:pt>
                <c:pt idx="1738">
                  <c:v>24542.47904191614</c:v>
                </c:pt>
                <c:pt idx="1739">
                  <c:v>24545.68263473054</c:v>
                </c:pt>
                <c:pt idx="1740">
                  <c:v>24547.8622754491</c:v>
                </c:pt>
                <c:pt idx="1741">
                  <c:v>24549.64071856287</c:v>
                </c:pt>
                <c:pt idx="1742">
                  <c:v>24550.89520958082</c:v>
                </c:pt>
                <c:pt idx="1743">
                  <c:v>24551.76946107783</c:v>
                </c:pt>
                <c:pt idx="1744">
                  <c:v>24551.82035928143</c:v>
                </c:pt>
                <c:pt idx="1745">
                  <c:v>24555.87724550896</c:v>
                </c:pt>
                <c:pt idx="1746">
                  <c:v>24560.2784431138</c:v>
                </c:pt>
                <c:pt idx="1747">
                  <c:v>24563.89221556886</c:v>
                </c:pt>
                <c:pt idx="1748">
                  <c:v>24567.14371257486</c:v>
                </c:pt>
                <c:pt idx="1749">
                  <c:v>24570.28742514972</c:v>
                </c:pt>
                <c:pt idx="1750">
                  <c:v>24572.55688622756</c:v>
                </c:pt>
                <c:pt idx="1751">
                  <c:v>24573.80838323355</c:v>
                </c:pt>
                <c:pt idx="1752">
                  <c:v>24574.81437125749</c:v>
                </c:pt>
                <c:pt idx="1753">
                  <c:v>24575.39520958082</c:v>
                </c:pt>
                <c:pt idx="1754">
                  <c:v>24574.85029940118</c:v>
                </c:pt>
                <c:pt idx="1755">
                  <c:v>24575.05389221558</c:v>
                </c:pt>
                <c:pt idx="1756">
                  <c:v>24570.88323353292</c:v>
                </c:pt>
                <c:pt idx="1757">
                  <c:v>24555.32934131728</c:v>
                </c:pt>
                <c:pt idx="1758">
                  <c:v>24551.77544910181</c:v>
                </c:pt>
                <c:pt idx="1759">
                  <c:v>24554.41916167661</c:v>
                </c:pt>
                <c:pt idx="1760">
                  <c:v>24558.5</c:v>
                </c:pt>
                <c:pt idx="1761">
                  <c:v>24561.99401197605</c:v>
                </c:pt>
                <c:pt idx="1762">
                  <c:v>24564.61676646701</c:v>
                </c:pt>
                <c:pt idx="1763">
                  <c:v>24567.9910179641</c:v>
                </c:pt>
                <c:pt idx="1764">
                  <c:v>24570.42514970062</c:v>
                </c:pt>
                <c:pt idx="1765">
                  <c:v>24572.26047904192</c:v>
                </c:pt>
                <c:pt idx="1766">
                  <c:v>24573.71257485028</c:v>
                </c:pt>
                <c:pt idx="1767">
                  <c:v>24574.40718562877</c:v>
                </c:pt>
                <c:pt idx="1768">
                  <c:v>24573.87125748489</c:v>
                </c:pt>
                <c:pt idx="1769">
                  <c:v>24576.1377245509</c:v>
                </c:pt>
                <c:pt idx="1770">
                  <c:v>24577.67964071851</c:v>
                </c:pt>
                <c:pt idx="1771">
                  <c:v>24579.69760479042</c:v>
                </c:pt>
                <c:pt idx="1772">
                  <c:v>24582.0359281437</c:v>
                </c:pt>
                <c:pt idx="1773">
                  <c:v>24584.04790419163</c:v>
                </c:pt>
                <c:pt idx="1774">
                  <c:v>24585.82934131728</c:v>
                </c:pt>
                <c:pt idx="1775">
                  <c:v>24587.0389221557</c:v>
                </c:pt>
                <c:pt idx="1776">
                  <c:v>24587.64670658682</c:v>
                </c:pt>
                <c:pt idx="1777">
                  <c:v>24588.16167664668</c:v>
                </c:pt>
                <c:pt idx="1778">
                  <c:v>24588.65269461078</c:v>
                </c:pt>
                <c:pt idx="1779">
                  <c:v>24589.76047904192</c:v>
                </c:pt>
                <c:pt idx="1780">
                  <c:v>24587.7335329341</c:v>
                </c:pt>
                <c:pt idx="1781">
                  <c:v>24573.93413173652</c:v>
                </c:pt>
                <c:pt idx="1782">
                  <c:v>24571.76347305391</c:v>
                </c:pt>
                <c:pt idx="1783">
                  <c:v>24576.21257485028</c:v>
                </c:pt>
                <c:pt idx="1784">
                  <c:v>24582.08083832336</c:v>
                </c:pt>
                <c:pt idx="1785">
                  <c:v>24587.52994011975</c:v>
                </c:pt>
                <c:pt idx="1786">
                  <c:v>24591.84131736526</c:v>
                </c:pt>
                <c:pt idx="1787">
                  <c:v>24593.84730538922</c:v>
                </c:pt>
                <c:pt idx="1788">
                  <c:v>24595.26047904192</c:v>
                </c:pt>
                <c:pt idx="1789">
                  <c:v>24597.81437125749</c:v>
                </c:pt>
                <c:pt idx="1790">
                  <c:v>24599.0389221557</c:v>
                </c:pt>
                <c:pt idx="1791">
                  <c:v>24598.26047904192</c:v>
                </c:pt>
                <c:pt idx="1792">
                  <c:v>24594.38922155687</c:v>
                </c:pt>
                <c:pt idx="1793">
                  <c:v>24589.4640718563</c:v>
                </c:pt>
                <c:pt idx="1794">
                  <c:v>24583.40119760482</c:v>
                </c:pt>
                <c:pt idx="1795">
                  <c:v>24578.42215568864</c:v>
                </c:pt>
                <c:pt idx="1796">
                  <c:v>24575.22455089819</c:v>
                </c:pt>
                <c:pt idx="1797">
                  <c:v>24574.55089820362</c:v>
                </c:pt>
                <c:pt idx="1798">
                  <c:v>24574.83532934128</c:v>
                </c:pt>
                <c:pt idx="1799">
                  <c:v>24575.28443113772</c:v>
                </c:pt>
                <c:pt idx="1800">
                  <c:v>24574.7784431138</c:v>
                </c:pt>
                <c:pt idx="1801">
                  <c:v>24573.7005988024</c:v>
                </c:pt>
                <c:pt idx="1802">
                  <c:v>24573.05688622756</c:v>
                </c:pt>
                <c:pt idx="1803">
                  <c:v>24573.14970059878</c:v>
                </c:pt>
                <c:pt idx="1804">
                  <c:v>24575.3023952096</c:v>
                </c:pt>
                <c:pt idx="1805">
                  <c:v>24567.69161676646</c:v>
                </c:pt>
                <c:pt idx="1806">
                  <c:v>24571.27544910181</c:v>
                </c:pt>
                <c:pt idx="1807">
                  <c:v>24583.11077844305</c:v>
                </c:pt>
                <c:pt idx="1808">
                  <c:v>24600.00898203592</c:v>
                </c:pt>
                <c:pt idx="1809">
                  <c:v>24615.81437125749</c:v>
                </c:pt>
                <c:pt idx="1810">
                  <c:v>24626.72455089819</c:v>
                </c:pt>
                <c:pt idx="1811">
                  <c:v>24634.03293413172</c:v>
                </c:pt>
                <c:pt idx="1812">
                  <c:v>24639.43113772456</c:v>
                </c:pt>
                <c:pt idx="1813">
                  <c:v>24642.2904191617</c:v>
                </c:pt>
                <c:pt idx="1814">
                  <c:v>24642.21556886226</c:v>
                </c:pt>
                <c:pt idx="1815">
                  <c:v>24636.71257485028</c:v>
                </c:pt>
                <c:pt idx="1816">
                  <c:v>24625.25149700599</c:v>
                </c:pt>
                <c:pt idx="1817">
                  <c:v>24618.70359281437</c:v>
                </c:pt>
                <c:pt idx="1818">
                  <c:v>24618.66467065868</c:v>
                </c:pt>
                <c:pt idx="1819">
                  <c:v>24618.78143712576</c:v>
                </c:pt>
                <c:pt idx="1820">
                  <c:v>24617.61676646701</c:v>
                </c:pt>
                <c:pt idx="1821">
                  <c:v>24616.59880239522</c:v>
                </c:pt>
                <c:pt idx="1822">
                  <c:v>24615.23952095801</c:v>
                </c:pt>
                <c:pt idx="1823">
                  <c:v>24611.32634730525</c:v>
                </c:pt>
                <c:pt idx="1824">
                  <c:v>24607.27245508982</c:v>
                </c:pt>
                <c:pt idx="1825">
                  <c:v>24603.54790419163</c:v>
                </c:pt>
                <c:pt idx="1826">
                  <c:v>24601.12574850299</c:v>
                </c:pt>
                <c:pt idx="1827">
                  <c:v>24599.71257485028</c:v>
                </c:pt>
                <c:pt idx="1828">
                  <c:v>24599.22155688601</c:v>
                </c:pt>
                <c:pt idx="1829">
                  <c:v>24589.44311377247</c:v>
                </c:pt>
                <c:pt idx="1830">
                  <c:v>24590.43113772456</c:v>
                </c:pt>
                <c:pt idx="1831">
                  <c:v>24599.89520958082</c:v>
                </c:pt>
                <c:pt idx="1832">
                  <c:v>24614.97604790422</c:v>
                </c:pt>
                <c:pt idx="1833">
                  <c:v>24630.92514970062</c:v>
                </c:pt>
                <c:pt idx="1834">
                  <c:v>24642.20658682634</c:v>
                </c:pt>
                <c:pt idx="1835">
                  <c:v>24649.14670658682</c:v>
                </c:pt>
                <c:pt idx="1836">
                  <c:v>24653.39820359282</c:v>
                </c:pt>
                <c:pt idx="1837">
                  <c:v>24655.02395209581</c:v>
                </c:pt>
                <c:pt idx="1838">
                  <c:v>24653.68562874251</c:v>
                </c:pt>
                <c:pt idx="1839">
                  <c:v>24646.77245508982</c:v>
                </c:pt>
                <c:pt idx="1840">
                  <c:v>24632.46107784431</c:v>
                </c:pt>
                <c:pt idx="1841">
                  <c:v>24625.20359281437</c:v>
                </c:pt>
                <c:pt idx="1842">
                  <c:v>24624.74251497006</c:v>
                </c:pt>
                <c:pt idx="1843">
                  <c:v>24622.14670658682</c:v>
                </c:pt>
                <c:pt idx="1844">
                  <c:v>24617.76347305391</c:v>
                </c:pt>
                <c:pt idx="1845">
                  <c:v>24611.6347305389</c:v>
                </c:pt>
                <c:pt idx="1846">
                  <c:v>24604.32035928143</c:v>
                </c:pt>
                <c:pt idx="1847">
                  <c:v>24594.40419161678</c:v>
                </c:pt>
                <c:pt idx="1848">
                  <c:v>24583.9640718563</c:v>
                </c:pt>
                <c:pt idx="1849">
                  <c:v>24573.24850299403</c:v>
                </c:pt>
                <c:pt idx="1850">
                  <c:v>24562.51796407186</c:v>
                </c:pt>
                <c:pt idx="1851">
                  <c:v>24554.42514970062</c:v>
                </c:pt>
                <c:pt idx="1852">
                  <c:v>24547.45508982036</c:v>
                </c:pt>
                <c:pt idx="1853">
                  <c:v>24531.4640718563</c:v>
                </c:pt>
                <c:pt idx="1854">
                  <c:v>24526.18562874251</c:v>
                </c:pt>
                <c:pt idx="1855">
                  <c:v>24531.4281437126</c:v>
                </c:pt>
                <c:pt idx="1856">
                  <c:v>24543.42514970062</c:v>
                </c:pt>
                <c:pt idx="1857">
                  <c:v>24555.89820359282</c:v>
                </c:pt>
                <c:pt idx="1858">
                  <c:v>24564.06287425151</c:v>
                </c:pt>
                <c:pt idx="1859">
                  <c:v>24571.09580838323</c:v>
                </c:pt>
                <c:pt idx="1860">
                  <c:v>24575.62275449102</c:v>
                </c:pt>
                <c:pt idx="1861">
                  <c:v>24577.82335329342</c:v>
                </c:pt>
                <c:pt idx="1862">
                  <c:v>24576.91017964072</c:v>
                </c:pt>
                <c:pt idx="1863">
                  <c:v>24570.27544910181</c:v>
                </c:pt>
                <c:pt idx="1864">
                  <c:v>24557.38323353292</c:v>
                </c:pt>
                <c:pt idx="1865">
                  <c:v>24550.79640718563</c:v>
                </c:pt>
                <c:pt idx="1866">
                  <c:v>24550.40119760482</c:v>
                </c:pt>
                <c:pt idx="1867">
                  <c:v>24547.79341317367</c:v>
                </c:pt>
                <c:pt idx="1868">
                  <c:v>24543.35329341316</c:v>
                </c:pt>
                <c:pt idx="1869">
                  <c:v>24539.11676646701</c:v>
                </c:pt>
                <c:pt idx="1870">
                  <c:v>24534.38622754491</c:v>
                </c:pt>
                <c:pt idx="1871">
                  <c:v>24528.04191616766</c:v>
                </c:pt>
                <c:pt idx="1872">
                  <c:v>24521.67964071851</c:v>
                </c:pt>
                <c:pt idx="1873">
                  <c:v>24516.33233532933</c:v>
                </c:pt>
                <c:pt idx="1874">
                  <c:v>24512.77544910181</c:v>
                </c:pt>
                <c:pt idx="1875">
                  <c:v>24509.2994011976</c:v>
                </c:pt>
                <c:pt idx="1876">
                  <c:v>24505.81137724529</c:v>
                </c:pt>
                <c:pt idx="1877">
                  <c:v>24492.81736526946</c:v>
                </c:pt>
                <c:pt idx="1878">
                  <c:v>24489.75449101796</c:v>
                </c:pt>
                <c:pt idx="1879">
                  <c:v>24495.39820359282</c:v>
                </c:pt>
                <c:pt idx="1880">
                  <c:v>24506.72754491018</c:v>
                </c:pt>
                <c:pt idx="1881">
                  <c:v>24518.5658682635</c:v>
                </c:pt>
                <c:pt idx="1882">
                  <c:v>24526.57485029942</c:v>
                </c:pt>
                <c:pt idx="1883">
                  <c:v>24532.14970059878</c:v>
                </c:pt>
                <c:pt idx="1884">
                  <c:v>24535.14970059878</c:v>
                </c:pt>
                <c:pt idx="1885">
                  <c:v>24535.5359281437</c:v>
                </c:pt>
                <c:pt idx="1886">
                  <c:v>24532.39820359282</c:v>
                </c:pt>
                <c:pt idx="1887">
                  <c:v>24523.51197604768</c:v>
                </c:pt>
                <c:pt idx="1888">
                  <c:v>24507.54790419163</c:v>
                </c:pt>
                <c:pt idx="1889">
                  <c:v>24498.89520958082</c:v>
                </c:pt>
                <c:pt idx="1890">
                  <c:v>24497.04491017964</c:v>
                </c:pt>
                <c:pt idx="1891">
                  <c:v>24495.02994011975</c:v>
                </c:pt>
                <c:pt idx="1892">
                  <c:v>24492.68562874251</c:v>
                </c:pt>
                <c:pt idx="1893">
                  <c:v>24491.41616766468</c:v>
                </c:pt>
                <c:pt idx="1894">
                  <c:v>24489.77245508982</c:v>
                </c:pt>
                <c:pt idx="1895">
                  <c:v>24486.66766467066</c:v>
                </c:pt>
                <c:pt idx="1896">
                  <c:v>24483.88622754491</c:v>
                </c:pt>
                <c:pt idx="1897">
                  <c:v>24481.92215568864</c:v>
                </c:pt>
                <c:pt idx="1898">
                  <c:v>24479.82035928143</c:v>
                </c:pt>
                <c:pt idx="1899">
                  <c:v>24478.44311377247</c:v>
                </c:pt>
                <c:pt idx="1900">
                  <c:v>24475.69760479042</c:v>
                </c:pt>
                <c:pt idx="1901">
                  <c:v>24462.50898203592</c:v>
                </c:pt>
                <c:pt idx="1902">
                  <c:v>24458.89221556886</c:v>
                </c:pt>
                <c:pt idx="1903">
                  <c:v>24464.55988023952</c:v>
                </c:pt>
                <c:pt idx="1904">
                  <c:v>24475.34431137723</c:v>
                </c:pt>
                <c:pt idx="1905">
                  <c:v>24487.34131736526</c:v>
                </c:pt>
                <c:pt idx="1906">
                  <c:v>24496.05089820362</c:v>
                </c:pt>
                <c:pt idx="1907">
                  <c:v>24500.20958083828</c:v>
                </c:pt>
                <c:pt idx="1908">
                  <c:v>24501.46988023952</c:v>
                </c:pt>
                <c:pt idx="1909">
                  <c:v>24501.04724550898</c:v>
                </c:pt>
                <c:pt idx="1910">
                  <c:v>24496.88167664669</c:v>
                </c:pt>
                <c:pt idx="1911">
                  <c:v>24486.2707784431</c:v>
                </c:pt>
                <c:pt idx="1912">
                  <c:v>24467.69335329342</c:v>
                </c:pt>
                <c:pt idx="1913">
                  <c:v>24455.77173652692</c:v>
                </c:pt>
                <c:pt idx="1914">
                  <c:v>24451.3083233533</c:v>
                </c:pt>
                <c:pt idx="1915">
                  <c:v>24448.13233532932</c:v>
                </c:pt>
                <c:pt idx="1916">
                  <c:v>24445.3291017964</c:v>
                </c:pt>
                <c:pt idx="1917">
                  <c:v>24443.7292814371</c:v>
                </c:pt>
                <c:pt idx="1918">
                  <c:v>24442.49964071856</c:v>
                </c:pt>
                <c:pt idx="1919">
                  <c:v>24439.6453293413</c:v>
                </c:pt>
                <c:pt idx="1920">
                  <c:v>24436.91245508982</c:v>
                </c:pt>
                <c:pt idx="1921">
                  <c:v>24434.29281437126</c:v>
                </c:pt>
                <c:pt idx="1922">
                  <c:v>24430.33029940115</c:v>
                </c:pt>
                <c:pt idx="1923">
                  <c:v>24425.41479041916</c:v>
                </c:pt>
                <c:pt idx="1924">
                  <c:v>24419.99047904191</c:v>
                </c:pt>
                <c:pt idx="1925">
                  <c:v>24405.01059880235</c:v>
                </c:pt>
                <c:pt idx="1926">
                  <c:v>24398.23604790417</c:v>
                </c:pt>
                <c:pt idx="1927">
                  <c:v>24398.45676646706</c:v>
                </c:pt>
                <c:pt idx="1928">
                  <c:v>24403.21796407185</c:v>
                </c:pt>
                <c:pt idx="1929">
                  <c:v>24411.06658682632</c:v>
                </c:pt>
                <c:pt idx="1930">
                  <c:v>24415.83365269461</c:v>
                </c:pt>
                <c:pt idx="1931">
                  <c:v>24419.91479041916</c:v>
                </c:pt>
                <c:pt idx="1932">
                  <c:v>24421.7410778443</c:v>
                </c:pt>
                <c:pt idx="1933">
                  <c:v>24422.32017964072</c:v>
                </c:pt>
                <c:pt idx="1934">
                  <c:v>24421.34203592814</c:v>
                </c:pt>
                <c:pt idx="1935">
                  <c:v>24418.12137724545</c:v>
                </c:pt>
                <c:pt idx="1936">
                  <c:v>24413.2010778443</c:v>
                </c:pt>
                <c:pt idx="1937">
                  <c:v>24410.13335329341</c:v>
                </c:pt>
                <c:pt idx="1938">
                  <c:v>24404.1734730539</c:v>
                </c:pt>
                <c:pt idx="1939">
                  <c:v>24399.10419161676</c:v>
                </c:pt>
                <c:pt idx="1940">
                  <c:v>24396.4168263473</c:v>
                </c:pt>
                <c:pt idx="1941">
                  <c:v>24396.3653293413</c:v>
                </c:pt>
                <c:pt idx="1942">
                  <c:v>24398.1800598802</c:v>
                </c:pt>
                <c:pt idx="1943">
                  <c:v>24400.46610778445</c:v>
                </c:pt>
                <c:pt idx="1944">
                  <c:v>24402.01011976047</c:v>
                </c:pt>
                <c:pt idx="1945">
                  <c:v>24402.55179640717</c:v>
                </c:pt>
                <c:pt idx="1946">
                  <c:v>24401.59017964072</c:v>
                </c:pt>
                <c:pt idx="1947">
                  <c:v>24398.41287425151</c:v>
                </c:pt>
                <c:pt idx="1948">
                  <c:v>24394.84892215568</c:v>
                </c:pt>
                <c:pt idx="1949">
                  <c:v>24383.77550898202</c:v>
                </c:pt>
                <c:pt idx="1950">
                  <c:v>24379.94425149701</c:v>
                </c:pt>
                <c:pt idx="1951">
                  <c:v>24382.12035928142</c:v>
                </c:pt>
                <c:pt idx="1952">
                  <c:v>24387.60964071854</c:v>
                </c:pt>
                <c:pt idx="1953">
                  <c:v>24394.78922155689</c:v>
                </c:pt>
                <c:pt idx="1954">
                  <c:v>24398.8858682635</c:v>
                </c:pt>
                <c:pt idx="1955">
                  <c:v>24401.25287425151</c:v>
                </c:pt>
                <c:pt idx="1956">
                  <c:v>24402.22652694609</c:v>
                </c:pt>
                <c:pt idx="1957">
                  <c:v>24402.19479041917</c:v>
                </c:pt>
                <c:pt idx="1958">
                  <c:v>24400.95491017964</c:v>
                </c:pt>
                <c:pt idx="1959">
                  <c:v>24398.25706586827</c:v>
                </c:pt>
                <c:pt idx="1960">
                  <c:v>24394.87760479042</c:v>
                </c:pt>
                <c:pt idx="1961">
                  <c:v>24390.73371257486</c:v>
                </c:pt>
                <c:pt idx="1962">
                  <c:v>24382.9389221557</c:v>
                </c:pt>
                <c:pt idx="1963">
                  <c:v>24376.05700598803</c:v>
                </c:pt>
                <c:pt idx="1964">
                  <c:v>24370.94646706587</c:v>
                </c:pt>
                <c:pt idx="1965">
                  <c:v>24366.74449101798</c:v>
                </c:pt>
                <c:pt idx="1966">
                  <c:v>24363.39197604769</c:v>
                </c:pt>
                <c:pt idx="1967">
                  <c:v>24361.21784431138</c:v>
                </c:pt>
                <c:pt idx="1968">
                  <c:v>24358.9381437126</c:v>
                </c:pt>
                <c:pt idx="1969">
                  <c:v>24354.97023952096</c:v>
                </c:pt>
                <c:pt idx="1970">
                  <c:v>24348.6958682635</c:v>
                </c:pt>
                <c:pt idx="1971">
                  <c:v>24338.0961676647</c:v>
                </c:pt>
                <c:pt idx="1972">
                  <c:v>24326.23443113772</c:v>
                </c:pt>
                <c:pt idx="1973">
                  <c:v>24305.32580838324</c:v>
                </c:pt>
                <c:pt idx="1974">
                  <c:v>24293.94035928144</c:v>
                </c:pt>
                <c:pt idx="1975">
                  <c:v>24292.23209580841</c:v>
                </c:pt>
                <c:pt idx="1976">
                  <c:v>24296.00856287426</c:v>
                </c:pt>
                <c:pt idx="1977">
                  <c:v>24302.6254491018</c:v>
                </c:pt>
                <c:pt idx="1978">
                  <c:v>24306.78281437126</c:v>
                </c:pt>
                <c:pt idx="1979">
                  <c:v>24305.84023952096</c:v>
                </c:pt>
                <c:pt idx="1980">
                  <c:v>24302.89952095801</c:v>
                </c:pt>
                <c:pt idx="1981">
                  <c:v>24297.69628742514</c:v>
                </c:pt>
                <c:pt idx="1982">
                  <c:v>24288.55299401198</c:v>
                </c:pt>
                <c:pt idx="1983">
                  <c:v>24273.8159281437</c:v>
                </c:pt>
                <c:pt idx="1984">
                  <c:v>24252.86149700599</c:v>
                </c:pt>
                <c:pt idx="1985">
                  <c:v>24237.5150299401</c:v>
                </c:pt>
                <c:pt idx="1986">
                  <c:v>24228.43173652693</c:v>
                </c:pt>
                <c:pt idx="1987">
                  <c:v>24221.35335329342</c:v>
                </c:pt>
                <c:pt idx="1988">
                  <c:v>24215.38628742515</c:v>
                </c:pt>
                <c:pt idx="1989">
                  <c:v>24210.7866467066</c:v>
                </c:pt>
                <c:pt idx="1990">
                  <c:v>24208.00173652693</c:v>
                </c:pt>
                <c:pt idx="1991">
                  <c:v>24206.40413173653</c:v>
                </c:pt>
                <c:pt idx="1992">
                  <c:v>24206.03928143705</c:v>
                </c:pt>
                <c:pt idx="1993">
                  <c:v>24205.7734730539</c:v>
                </c:pt>
                <c:pt idx="1994">
                  <c:v>24204.31329341316</c:v>
                </c:pt>
                <c:pt idx="1995">
                  <c:v>24199.47916167663</c:v>
                </c:pt>
                <c:pt idx="1996">
                  <c:v>24190.58497005988</c:v>
                </c:pt>
                <c:pt idx="1997">
                  <c:v>24171.43365269462</c:v>
                </c:pt>
                <c:pt idx="1998">
                  <c:v>24163.09940119761</c:v>
                </c:pt>
                <c:pt idx="1999">
                  <c:v>24164.15886227546</c:v>
                </c:pt>
                <c:pt idx="2000">
                  <c:v>24170.14167664665</c:v>
                </c:pt>
                <c:pt idx="2001">
                  <c:v>24177.22964071856</c:v>
                </c:pt>
                <c:pt idx="2002">
                  <c:v>24181.17197604768</c:v>
                </c:pt>
                <c:pt idx="2003">
                  <c:v>24184.264491018</c:v>
                </c:pt>
                <c:pt idx="2004">
                  <c:v>24184.8580239521</c:v>
                </c:pt>
                <c:pt idx="2005">
                  <c:v>24182.95880239522</c:v>
                </c:pt>
                <c:pt idx="2006">
                  <c:v>24176.847245509</c:v>
                </c:pt>
                <c:pt idx="2007">
                  <c:v>24164.51281437126</c:v>
                </c:pt>
                <c:pt idx="2008">
                  <c:v>24143.77275449103</c:v>
                </c:pt>
                <c:pt idx="2009">
                  <c:v>24127.99191616768</c:v>
                </c:pt>
                <c:pt idx="2010">
                  <c:v>24118.72197604788</c:v>
                </c:pt>
                <c:pt idx="2011">
                  <c:v>24111.72203592816</c:v>
                </c:pt>
                <c:pt idx="2012">
                  <c:v>24107.23814371262</c:v>
                </c:pt>
                <c:pt idx="2013">
                  <c:v>24105.12964071854</c:v>
                </c:pt>
                <c:pt idx="2014">
                  <c:v>24105.42173652696</c:v>
                </c:pt>
                <c:pt idx="2015">
                  <c:v>24107.3689221557</c:v>
                </c:pt>
                <c:pt idx="2016">
                  <c:v>24111.96910179642</c:v>
                </c:pt>
                <c:pt idx="2017">
                  <c:v>24117.90568862278</c:v>
                </c:pt>
                <c:pt idx="2018">
                  <c:v>24122.68742514972</c:v>
                </c:pt>
                <c:pt idx="2019">
                  <c:v>24125.02634730535</c:v>
                </c:pt>
                <c:pt idx="2020">
                  <c:v>24122.14353293411</c:v>
                </c:pt>
                <c:pt idx="2021">
                  <c:v>24106.36826347306</c:v>
                </c:pt>
                <c:pt idx="2022">
                  <c:v>24100.88293413175</c:v>
                </c:pt>
                <c:pt idx="2023">
                  <c:v>24106.63628742511</c:v>
                </c:pt>
                <c:pt idx="2024">
                  <c:v>24118.03736526948</c:v>
                </c:pt>
                <c:pt idx="2025">
                  <c:v>24130.0328742515</c:v>
                </c:pt>
                <c:pt idx="2026">
                  <c:v>24135.14700598803</c:v>
                </c:pt>
                <c:pt idx="2027">
                  <c:v>24136.89592814372</c:v>
                </c:pt>
                <c:pt idx="2028">
                  <c:v>24135.7760479042</c:v>
                </c:pt>
                <c:pt idx="2029">
                  <c:v>24131.9307784431</c:v>
                </c:pt>
                <c:pt idx="2030">
                  <c:v>24124.28119760483</c:v>
                </c:pt>
                <c:pt idx="2031">
                  <c:v>24110.58502994012</c:v>
                </c:pt>
                <c:pt idx="2032">
                  <c:v>24088.78892215572</c:v>
                </c:pt>
                <c:pt idx="2033">
                  <c:v>24072.07994011974</c:v>
                </c:pt>
                <c:pt idx="2034">
                  <c:v>24061.61694610765</c:v>
                </c:pt>
                <c:pt idx="2035">
                  <c:v>24053.71377245507</c:v>
                </c:pt>
                <c:pt idx="2036">
                  <c:v>24048.04053892214</c:v>
                </c:pt>
                <c:pt idx="2037">
                  <c:v>24046.92748502997</c:v>
                </c:pt>
                <c:pt idx="2038">
                  <c:v>24050.05796407185</c:v>
                </c:pt>
                <c:pt idx="2039">
                  <c:v>24055.91862275451</c:v>
                </c:pt>
                <c:pt idx="2040">
                  <c:v>24065.47293413172</c:v>
                </c:pt>
                <c:pt idx="2041">
                  <c:v>24075.96766467066</c:v>
                </c:pt>
                <c:pt idx="2042">
                  <c:v>24087.31508982035</c:v>
                </c:pt>
                <c:pt idx="2043">
                  <c:v>24097.61652694586</c:v>
                </c:pt>
                <c:pt idx="2044">
                  <c:v>24102.27958083828</c:v>
                </c:pt>
                <c:pt idx="2045">
                  <c:v>24092.8551497006</c:v>
                </c:pt>
                <c:pt idx="2046">
                  <c:v>24091.57814371258</c:v>
                </c:pt>
                <c:pt idx="2047">
                  <c:v>24100.58994011975</c:v>
                </c:pt>
                <c:pt idx="2048">
                  <c:v>24114.55167664665</c:v>
                </c:pt>
                <c:pt idx="2049">
                  <c:v>24129.05934131725</c:v>
                </c:pt>
                <c:pt idx="2050">
                  <c:v>24138.25826347305</c:v>
                </c:pt>
                <c:pt idx="2051">
                  <c:v>24142.47125748498</c:v>
                </c:pt>
                <c:pt idx="2052">
                  <c:v>24143.82526946106</c:v>
                </c:pt>
                <c:pt idx="2053">
                  <c:v>24142.10263473052</c:v>
                </c:pt>
                <c:pt idx="2054">
                  <c:v>24135.95538922157</c:v>
                </c:pt>
                <c:pt idx="2055">
                  <c:v>24124.13934131713</c:v>
                </c:pt>
                <c:pt idx="2056">
                  <c:v>24104.44155688615</c:v>
                </c:pt>
                <c:pt idx="2057">
                  <c:v>24090.35401197601</c:v>
                </c:pt>
                <c:pt idx="2058">
                  <c:v>24082.30970059878</c:v>
                </c:pt>
                <c:pt idx="2059">
                  <c:v>24077.55023952094</c:v>
                </c:pt>
                <c:pt idx="2060">
                  <c:v>24076.09598802396</c:v>
                </c:pt>
                <c:pt idx="2061">
                  <c:v>24080.43736526947</c:v>
                </c:pt>
                <c:pt idx="2062">
                  <c:v>24090.02856287425</c:v>
                </c:pt>
                <c:pt idx="2063">
                  <c:v>24102.99634730531</c:v>
                </c:pt>
                <c:pt idx="2064">
                  <c:v>24121.005748503</c:v>
                </c:pt>
                <c:pt idx="2065">
                  <c:v>24142.5668263473</c:v>
                </c:pt>
                <c:pt idx="2066">
                  <c:v>24164.73443113772</c:v>
                </c:pt>
                <c:pt idx="2067">
                  <c:v>24184.83005988009</c:v>
                </c:pt>
                <c:pt idx="2068">
                  <c:v>24198.88850299402</c:v>
                </c:pt>
                <c:pt idx="2069">
                  <c:v>24197.48287425152</c:v>
                </c:pt>
                <c:pt idx="2070">
                  <c:v>24201.49461077846</c:v>
                </c:pt>
                <c:pt idx="2071">
                  <c:v>24215.47263473054</c:v>
                </c:pt>
                <c:pt idx="2072">
                  <c:v>24233.57718562877</c:v>
                </c:pt>
                <c:pt idx="2073">
                  <c:v>24249.53419161677</c:v>
                </c:pt>
                <c:pt idx="2074">
                  <c:v>24261.6638323353</c:v>
                </c:pt>
                <c:pt idx="2075">
                  <c:v>24270.45329341317</c:v>
                </c:pt>
                <c:pt idx="2076">
                  <c:v>24275.61005988001</c:v>
                </c:pt>
                <c:pt idx="2077">
                  <c:v>24277.47862275452</c:v>
                </c:pt>
                <c:pt idx="2078">
                  <c:v>24275.43053892214</c:v>
                </c:pt>
                <c:pt idx="2079">
                  <c:v>24267.10239520961</c:v>
                </c:pt>
                <c:pt idx="2080">
                  <c:v>24250.255748503</c:v>
                </c:pt>
                <c:pt idx="2081">
                  <c:v>24236.43491017964</c:v>
                </c:pt>
                <c:pt idx="2082">
                  <c:v>24227.55808383233</c:v>
                </c:pt>
                <c:pt idx="2083">
                  <c:v>24222.8789221557</c:v>
                </c:pt>
                <c:pt idx="2084">
                  <c:v>24222.84592814371</c:v>
                </c:pt>
                <c:pt idx="2085">
                  <c:v>24229.53173652691</c:v>
                </c:pt>
                <c:pt idx="2086">
                  <c:v>24241.85251497004</c:v>
                </c:pt>
                <c:pt idx="2087">
                  <c:v>24257.61538922156</c:v>
                </c:pt>
                <c:pt idx="2088">
                  <c:v>24279.28203592816</c:v>
                </c:pt>
                <c:pt idx="2089">
                  <c:v>24304.68185628742</c:v>
                </c:pt>
                <c:pt idx="2090">
                  <c:v>24332.09341317366</c:v>
                </c:pt>
                <c:pt idx="2091">
                  <c:v>24356.43964071856</c:v>
                </c:pt>
                <c:pt idx="2092">
                  <c:v>24374.63778443114</c:v>
                </c:pt>
                <c:pt idx="2093">
                  <c:v>24379.27646706586</c:v>
                </c:pt>
                <c:pt idx="2094">
                  <c:v>24386.39934131725</c:v>
                </c:pt>
                <c:pt idx="2095">
                  <c:v>24401.27281437126</c:v>
                </c:pt>
                <c:pt idx="2096">
                  <c:v>24418.08910179642</c:v>
                </c:pt>
                <c:pt idx="2097">
                  <c:v>24434.82628742513</c:v>
                </c:pt>
                <c:pt idx="2098">
                  <c:v>24446.64820359282</c:v>
                </c:pt>
                <c:pt idx="2099">
                  <c:v>24455.37089820361</c:v>
                </c:pt>
                <c:pt idx="2100">
                  <c:v>24459.9419760479</c:v>
                </c:pt>
                <c:pt idx="2101">
                  <c:v>24461.68071856287</c:v>
                </c:pt>
                <c:pt idx="2102">
                  <c:v>24460.55413173652</c:v>
                </c:pt>
                <c:pt idx="2103">
                  <c:v>24455.75305389222</c:v>
                </c:pt>
                <c:pt idx="2104">
                  <c:v>24447.54766467066</c:v>
                </c:pt>
                <c:pt idx="2105">
                  <c:v>24438.38089820362</c:v>
                </c:pt>
                <c:pt idx="2106">
                  <c:v>24426.90245508982</c:v>
                </c:pt>
                <c:pt idx="2107">
                  <c:v>24419.58820359283</c:v>
                </c:pt>
                <c:pt idx="2108">
                  <c:v>24416.8404191617</c:v>
                </c:pt>
                <c:pt idx="2109">
                  <c:v>24418.12568862276</c:v>
                </c:pt>
                <c:pt idx="2110">
                  <c:v>24422.13688622756</c:v>
                </c:pt>
                <c:pt idx="2111">
                  <c:v>24428.47718562878</c:v>
                </c:pt>
                <c:pt idx="2112">
                  <c:v>24435.49305389222</c:v>
                </c:pt>
                <c:pt idx="2113">
                  <c:v>24441.83808383234</c:v>
                </c:pt>
                <c:pt idx="2114">
                  <c:v>24446.7926946108</c:v>
                </c:pt>
                <c:pt idx="2115">
                  <c:v>24448.53005988015</c:v>
                </c:pt>
                <c:pt idx="2116">
                  <c:v>24444.99239520962</c:v>
                </c:pt>
                <c:pt idx="2117">
                  <c:v>24432.92005988023</c:v>
                </c:pt>
                <c:pt idx="2118">
                  <c:v>24425.25095808382</c:v>
                </c:pt>
                <c:pt idx="2119">
                  <c:v>24425.23886227546</c:v>
                </c:pt>
                <c:pt idx="2120">
                  <c:v>24428.80431137724</c:v>
                </c:pt>
                <c:pt idx="2121">
                  <c:v>24434.52155688601</c:v>
                </c:pt>
                <c:pt idx="2122">
                  <c:v>24440.44119760482</c:v>
                </c:pt>
                <c:pt idx="2123">
                  <c:v>24447.35964071854</c:v>
                </c:pt>
                <c:pt idx="2124">
                  <c:v>24450.8825748503</c:v>
                </c:pt>
                <c:pt idx="2125">
                  <c:v>24452.50808383234</c:v>
                </c:pt>
                <c:pt idx="2126">
                  <c:v>24452.31748502997</c:v>
                </c:pt>
                <c:pt idx="2127">
                  <c:v>24449.31790419162</c:v>
                </c:pt>
                <c:pt idx="2128">
                  <c:v>24444.3950299401</c:v>
                </c:pt>
                <c:pt idx="2129">
                  <c:v>24439.81988023952</c:v>
                </c:pt>
                <c:pt idx="2130">
                  <c:v>24428.69005988009</c:v>
                </c:pt>
                <c:pt idx="2131">
                  <c:v>24418.62862275451</c:v>
                </c:pt>
                <c:pt idx="2132">
                  <c:v>24411.89029940121</c:v>
                </c:pt>
                <c:pt idx="2133">
                  <c:v>24407.63233532933</c:v>
                </c:pt>
                <c:pt idx="2134">
                  <c:v>24404.38017964072</c:v>
                </c:pt>
                <c:pt idx="2135">
                  <c:v>24402.53371257486</c:v>
                </c:pt>
                <c:pt idx="2136">
                  <c:v>24400.6954491018</c:v>
                </c:pt>
                <c:pt idx="2137">
                  <c:v>24398.80335329342</c:v>
                </c:pt>
                <c:pt idx="2138">
                  <c:v>24396.92664670659</c:v>
                </c:pt>
                <c:pt idx="2139">
                  <c:v>24392.48323353294</c:v>
                </c:pt>
                <c:pt idx="2140">
                  <c:v>24385.1118562874</c:v>
                </c:pt>
                <c:pt idx="2141">
                  <c:v>24370.83538922157</c:v>
                </c:pt>
                <c:pt idx="2142">
                  <c:v>24363.7180239521</c:v>
                </c:pt>
                <c:pt idx="2143">
                  <c:v>24368.29826347306</c:v>
                </c:pt>
                <c:pt idx="2144">
                  <c:v>24378.88461077846</c:v>
                </c:pt>
                <c:pt idx="2145">
                  <c:v>24390.44868263476</c:v>
                </c:pt>
                <c:pt idx="2146">
                  <c:v>24399.94676646707</c:v>
                </c:pt>
                <c:pt idx="2147">
                  <c:v>24404.28562874252</c:v>
                </c:pt>
                <c:pt idx="2148">
                  <c:v>24406.26461077846</c:v>
                </c:pt>
                <c:pt idx="2149">
                  <c:v>24406.18047904192</c:v>
                </c:pt>
                <c:pt idx="2150">
                  <c:v>24402.3758682635</c:v>
                </c:pt>
                <c:pt idx="2151">
                  <c:v>24392.03443113772</c:v>
                </c:pt>
                <c:pt idx="2152">
                  <c:v>24374.01790419162</c:v>
                </c:pt>
                <c:pt idx="2153">
                  <c:v>24358.33526946105</c:v>
                </c:pt>
                <c:pt idx="2154">
                  <c:v>24347.19173652694</c:v>
                </c:pt>
                <c:pt idx="2155">
                  <c:v>24338.43664670657</c:v>
                </c:pt>
                <c:pt idx="2156">
                  <c:v>24332.70910179642</c:v>
                </c:pt>
                <c:pt idx="2157">
                  <c:v>24330.93305389222</c:v>
                </c:pt>
                <c:pt idx="2158">
                  <c:v>24331.26904191616</c:v>
                </c:pt>
                <c:pt idx="2159">
                  <c:v>24333.71419161677</c:v>
                </c:pt>
                <c:pt idx="2160">
                  <c:v>24338.95958083828</c:v>
                </c:pt>
                <c:pt idx="2161">
                  <c:v>24346.57898203592</c:v>
                </c:pt>
                <c:pt idx="2162">
                  <c:v>24355.96574850301</c:v>
                </c:pt>
                <c:pt idx="2163">
                  <c:v>24365.04886227546</c:v>
                </c:pt>
                <c:pt idx="2164">
                  <c:v>24370.38610778444</c:v>
                </c:pt>
                <c:pt idx="2165">
                  <c:v>24363.6261676647</c:v>
                </c:pt>
                <c:pt idx="2166">
                  <c:v>24363.28221556887</c:v>
                </c:pt>
                <c:pt idx="2167">
                  <c:v>24375.68317365271</c:v>
                </c:pt>
                <c:pt idx="2168">
                  <c:v>24393.61952095784</c:v>
                </c:pt>
                <c:pt idx="2169">
                  <c:v>24410.9225748503</c:v>
                </c:pt>
                <c:pt idx="2170">
                  <c:v>24420.68371257486</c:v>
                </c:pt>
                <c:pt idx="2171">
                  <c:v>24425.97934131731</c:v>
                </c:pt>
                <c:pt idx="2172">
                  <c:v>24428.37658682631</c:v>
                </c:pt>
                <c:pt idx="2173">
                  <c:v>24428.39808383234</c:v>
                </c:pt>
                <c:pt idx="2174">
                  <c:v>24424.16784431137</c:v>
                </c:pt>
                <c:pt idx="2175">
                  <c:v>24413.58760479043</c:v>
                </c:pt>
                <c:pt idx="2176">
                  <c:v>24395.35101796406</c:v>
                </c:pt>
                <c:pt idx="2177">
                  <c:v>24381.01167664649</c:v>
                </c:pt>
                <c:pt idx="2178">
                  <c:v>24371.67850299401</c:v>
                </c:pt>
                <c:pt idx="2179">
                  <c:v>24364.33437125747</c:v>
                </c:pt>
                <c:pt idx="2180">
                  <c:v>24358.792994012</c:v>
                </c:pt>
                <c:pt idx="2181">
                  <c:v>24356.07299401197</c:v>
                </c:pt>
                <c:pt idx="2182">
                  <c:v>24354.49526946108</c:v>
                </c:pt>
                <c:pt idx="2183">
                  <c:v>24353.3551497006</c:v>
                </c:pt>
                <c:pt idx="2184">
                  <c:v>24353.47772455091</c:v>
                </c:pt>
                <c:pt idx="2185">
                  <c:v>24354.65083832333</c:v>
                </c:pt>
                <c:pt idx="2186">
                  <c:v>24357.00790419162</c:v>
                </c:pt>
                <c:pt idx="2187">
                  <c:v>24360.11149700595</c:v>
                </c:pt>
                <c:pt idx="2188">
                  <c:v>24361.89868263475</c:v>
                </c:pt>
                <c:pt idx="2189">
                  <c:v>24351.89976047889</c:v>
                </c:pt>
                <c:pt idx="2190">
                  <c:v>24346.9695808383</c:v>
                </c:pt>
                <c:pt idx="2191">
                  <c:v>24354.61544910179</c:v>
                </c:pt>
                <c:pt idx="2192">
                  <c:v>24368.64185628742</c:v>
                </c:pt>
                <c:pt idx="2193">
                  <c:v>24383.2381437126</c:v>
                </c:pt>
                <c:pt idx="2194">
                  <c:v>24392.87808383234</c:v>
                </c:pt>
                <c:pt idx="2195">
                  <c:v>24400.23197604769</c:v>
                </c:pt>
                <c:pt idx="2196">
                  <c:v>24405.22658682635</c:v>
                </c:pt>
                <c:pt idx="2197">
                  <c:v>24407.72832335332</c:v>
                </c:pt>
                <c:pt idx="2198">
                  <c:v>24405.95982035928</c:v>
                </c:pt>
                <c:pt idx="2199">
                  <c:v>24397.9945508982</c:v>
                </c:pt>
                <c:pt idx="2200">
                  <c:v>24381.25964071856</c:v>
                </c:pt>
                <c:pt idx="2201">
                  <c:v>24370.03820359282</c:v>
                </c:pt>
                <c:pt idx="2202">
                  <c:v>24363.45712574853</c:v>
                </c:pt>
                <c:pt idx="2203">
                  <c:v>24357.85005988009</c:v>
                </c:pt>
                <c:pt idx="2204">
                  <c:v>24351.41233532934</c:v>
                </c:pt>
                <c:pt idx="2205">
                  <c:v>24344.96766467066</c:v>
                </c:pt>
                <c:pt idx="2206">
                  <c:v>24337.90688622757</c:v>
                </c:pt>
                <c:pt idx="2207">
                  <c:v>24328.5997005988</c:v>
                </c:pt>
                <c:pt idx="2208">
                  <c:v>24320.05173652693</c:v>
                </c:pt>
                <c:pt idx="2209">
                  <c:v>24311.23233532934</c:v>
                </c:pt>
                <c:pt idx="2210">
                  <c:v>24301.36287425151</c:v>
                </c:pt>
                <c:pt idx="2211">
                  <c:v>24292.48994011976</c:v>
                </c:pt>
                <c:pt idx="2212">
                  <c:v>24284.54401197605</c:v>
                </c:pt>
                <c:pt idx="2213">
                  <c:v>24267.70760479044</c:v>
                </c:pt>
                <c:pt idx="2214">
                  <c:v>24255.98808383236</c:v>
                </c:pt>
                <c:pt idx="2215">
                  <c:v>24257.07065868262</c:v>
                </c:pt>
                <c:pt idx="2216">
                  <c:v>24264.61425149685</c:v>
                </c:pt>
                <c:pt idx="2217">
                  <c:v>24273.08317365271</c:v>
                </c:pt>
                <c:pt idx="2218">
                  <c:v>24279.34778443115</c:v>
                </c:pt>
                <c:pt idx="2219">
                  <c:v>24283.52407185628</c:v>
                </c:pt>
                <c:pt idx="2220">
                  <c:v>24286.50059880238</c:v>
                </c:pt>
                <c:pt idx="2221">
                  <c:v>24287.55131736524</c:v>
                </c:pt>
                <c:pt idx="2222">
                  <c:v>24285.03041916167</c:v>
                </c:pt>
                <c:pt idx="2223">
                  <c:v>24277.25772455091</c:v>
                </c:pt>
                <c:pt idx="2224">
                  <c:v>24261.6810778443</c:v>
                </c:pt>
                <c:pt idx="2225">
                  <c:v>24249.8148502994</c:v>
                </c:pt>
                <c:pt idx="2226">
                  <c:v>24241.5701197605</c:v>
                </c:pt>
                <c:pt idx="2227">
                  <c:v>24232.90401197605</c:v>
                </c:pt>
                <c:pt idx="2228">
                  <c:v>24221.9022754491</c:v>
                </c:pt>
                <c:pt idx="2229">
                  <c:v>24208.3258682635</c:v>
                </c:pt>
                <c:pt idx="2230">
                  <c:v>24192.2858682635</c:v>
                </c:pt>
                <c:pt idx="2231">
                  <c:v>24171.56850299402</c:v>
                </c:pt>
                <c:pt idx="2232">
                  <c:v>24147.68005988021</c:v>
                </c:pt>
                <c:pt idx="2233">
                  <c:v>24121.56113772457</c:v>
                </c:pt>
                <c:pt idx="2234">
                  <c:v>24095.60676646706</c:v>
                </c:pt>
                <c:pt idx="2235">
                  <c:v>24072.09580838324</c:v>
                </c:pt>
                <c:pt idx="2236">
                  <c:v>24052.7304790419</c:v>
                </c:pt>
                <c:pt idx="2237">
                  <c:v>24028.88826347306</c:v>
                </c:pt>
                <c:pt idx="2238">
                  <c:v>24011.97251497006</c:v>
                </c:pt>
                <c:pt idx="2239">
                  <c:v>24009.15796407186</c:v>
                </c:pt>
                <c:pt idx="2240">
                  <c:v>24014.67946107769</c:v>
                </c:pt>
                <c:pt idx="2241">
                  <c:v>24022.6943712575</c:v>
                </c:pt>
                <c:pt idx="2242">
                  <c:v>24027.98209580842</c:v>
                </c:pt>
                <c:pt idx="2243">
                  <c:v>24032.3698203593</c:v>
                </c:pt>
                <c:pt idx="2244">
                  <c:v>24035.69658682634</c:v>
                </c:pt>
                <c:pt idx="2245">
                  <c:v>24037.51227544908</c:v>
                </c:pt>
                <c:pt idx="2246">
                  <c:v>24036.57730538924</c:v>
                </c:pt>
                <c:pt idx="2247">
                  <c:v>24031.21455089815</c:v>
                </c:pt>
                <c:pt idx="2248">
                  <c:v>24020.86670658684</c:v>
                </c:pt>
                <c:pt idx="2249">
                  <c:v>24014.66706586828</c:v>
                </c:pt>
                <c:pt idx="2250">
                  <c:v>24011.58604790422</c:v>
                </c:pt>
                <c:pt idx="2251">
                  <c:v>24007.59616766471</c:v>
                </c:pt>
                <c:pt idx="2252">
                  <c:v>23999.38766467067</c:v>
                </c:pt>
                <c:pt idx="2253">
                  <c:v>23988.19958083814</c:v>
                </c:pt>
                <c:pt idx="2254">
                  <c:v>23973.97916167666</c:v>
                </c:pt>
                <c:pt idx="2255">
                  <c:v>23954.48790419166</c:v>
                </c:pt>
                <c:pt idx="2256">
                  <c:v>23931.11520958081</c:v>
                </c:pt>
                <c:pt idx="2257">
                  <c:v>23905.73730538923</c:v>
                </c:pt>
                <c:pt idx="2258">
                  <c:v>23880.7507784431</c:v>
                </c:pt>
                <c:pt idx="2259">
                  <c:v>23858.50748502997</c:v>
                </c:pt>
                <c:pt idx="2260">
                  <c:v>23840.08347305392</c:v>
                </c:pt>
                <c:pt idx="2261">
                  <c:v>23820.48317365273</c:v>
                </c:pt>
                <c:pt idx="2262">
                  <c:v>23808.16155688601</c:v>
                </c:pt>
                <c:pt idx="2263">
                  <c:v>23808.71431137724</c:v>
                </c:pt>
                <c:pt idx="2264">
                  <c:v>23815.96233532936</c:v>
                </c:pt>
                <c:pt idx="2265">
                  <c:v>23825.37556886227</c:v>
                </c:pt>
                <c:pt idx="2266">
                  <c:v>23832.16071856287</c:v>
                </c:pt>
                <c:pt idx="2267">
                  <c:v>23838.7901197605</c:v>
                </c:pt>
                <c:pt idx="2268">
                  <c:v>23844.31904191596</c:v>
                </c:pt>
                <c:pt idx="2269">
                  <c:v>23848.83191616766</c:v>
                </c:pt>
                <c:pt idx="2270">
                  <c:v>23852.88023952096</c:v>
                </c:pt>
                <c:pt idx="2271">
                  <c:v>23855.23239520962</c:v>
                </c:pt>
                <c:pt idx="2272">
                  <c:v>23857.93131736526</c:v>
                </c:pt>
                <c:pt idx="2273">
                  <c:v>23859.87251497004</c:v>
                </c:pt>
                <c:pt idx="2274">
                  <c:v>23856.66167664668</c:v>
                </c:pt>
                <c:pt idx="2275">
                  <c:v>23852.5268263473</c:v>
                </c:pt>
                <c:pt idx="2276">
                  <c:v>23848.72808383233</c:v>
                </c:pt>
                <c:pt idx="2277">
                  <c:v>23845.64526946106</c:v>
                </c:pt>
                <c:pt idx="2278">
                  <c:v>23842.00652694605</c:v>
                </c:pt>
                <c:pt idx="2279">
                  <c:v>23837.99604790421</c:v>
                </c:pt>
                <c:pt idx="2280">
                  <c:v>23833.84251497006</c:v>
                </c:pt>
                <c:pt idx="2281">
                  <c:v>23829.0026946108</c:v>
                </c:pt>
                <c:pt idx="2282">
                  <c:v>23824.36167664668</c:v>
                </c:pt>
                <c:pt idx="2283">
                  <c:v>23819.81934131713</c:v>
                </c:pt>
                <c:pt idx="2284">
                  <c:v>23816.0351497006</c:v>
                </c:pt>
                <c:pt idx="2285">
                  <c:v>23809.88329341317</c:v>
                </c:pt>
                <c:pt idx="2286">
                  <c:v>23808.6207784431</c:v>
                </c:pt>
                <c:pt idx="2287">
                  <c:v>23818.81844311381</c:v>
                </c:pt>
                <c:pt idx="2288">
                  <c:v>23832.02772455091</c:v>
                </c:pt>
                <c:pt idx="2289">
                  <c:v>23845.25676646706</c:v>
                </c:pt>
                <c:pt idx="2290">
                  <c:v>23853.34640718562</c:v>
                </c:pt>
                <c:pt idx="2291">
                  <c:v>23859.7223952096</c:v>
                </c:pt>
                <c:pt idx="2292">
                  <c:v>23864.35526946106</c:v>
                </c:pt>
                <c:pt idx="2293">
                  <c:v>23868.01760479042</c:v>
                </c:pt>
                <c:pt idx="2294">
                  <c:v>23871.55598802396</c:v>
                </c:pt>
                <c:pt idx="2295">
                  <c:v>23873.39191616766</c:v>
                </c:pt>
                <c:pt idx="2296">
                  <c:v>23874.71556886226</c:v>
                </c:pt>
                <c:pt idx="2297">
                  <c:v>23877.3683233533</c:v>
                </c:pt>
                <c:pt idx="2298">
                  <c:v>23876.9219760479</c:v>
                </c:pt>
                <c:pt idx="2299">
                  <c:v>23876.0902994012</c:v>
                </c:pt>
                <c:pt idx="2300">
                  <c:v>23875.69449101797</c:v>
                </c:pt>
                <c:pt idx="2301">
                  <c:v>23876.36958083828</c:v>
                </c:pt>
                <c:pt idx="2302">
                  <c:v>23877.12538922156</c:v>
                </c:pt>
                <c:pt idx="2303">
                  <c:v>23878.1438323353</c:v>
                </c:pt>
                <c:pt idx="2304">
                  <c:v>23878.6237724551</c:v>
                </c:pt>
                <c:pt idx="2305">
                  <c:v>23877.88245508985</c:v>
                </c:pt>
                <c:pt idx="2306">
                  <c:v>23876.20622754492</c:v>
                </c:pt>
                <c:pt idx="2307">
                  <c:v>23873.22946107784</c:v>
                </c:pt>
                <c:pt idx="2308">
                  <c:v>23867.75808383234</c:v>
                </c:pt>
                <c:pt idx="2309">
                  <c:v>23856.34850299402</c:v>
                </c:pt>
                <c:pt idx="2310">
                  <c:v>23848.91083832336</c:v>
                </c:pt>
                <c:pt idx="2311">
                  <c:v>23853.62053892214</c:v>
                </c:pt>
                <c:pt idx="2312">
                  <c:v>23863.85035928143</c:v>
                </c:pt>
                <c:pt idx="2313">
                  <c:v>23875.93131736526</c:v>
                </c:pt>
                <c:pt idx="2314">
                  <c:v>23886.34293413173</c:v>
                </c:pt>
                <c:pt idx="2315">
                  <c:v>23891.81425149695</c:v>
                </c:pt>
                <c:pt idx="2316">
                  <c:v>23895.42742514973</c:v>
                </c:pt>
                <c:pt idx="2317">
                  <c:v>23896.90353293412</c:v>
                </c:pt>
                <c:pt idx="2318">
                  <c:v>23895.4183233533</c:v>
                </c:pt>
                <c:pt idx="2319">
                  <c:v>23889.3453293413</c:v>
                </c:pt>
                <c:pt idx="2320">
                  <c:v>23879.83125748485</c:v>
                </c:pt>
                <c:pt idx="2321">
                  <c:v>23874.10491017963</c:v>
                </c:pt>
                <c:pt idx="2322">
                  <c:v>23873.11491017961</c:v>
                </c:pt>
                <c:pt idx="2323">
                  <c:v>23872.84694610775</c:v>
                </c:pt>
                <c:pt idx="2324">
                  <c:v>23871.0938323353</c:v>
                </c:pt>
                <c:pt idx="2325">
                  <c:v>23869.57616766468</c:v>
                </c:pt>
                <c:pt idx="2326">
                  <c:v>23866.90215568864</c:v>
                </c:pt>
                <c:pt idx="2327">
                  <c:v>23862.54826347305</c:v>
                </c:pt>
                <c:pt idx="2328">
                  <c:v>23858.18335329343</c:v>
                </c:pt>
                <c:pt idx="2329">
                  <c:v>23853.36311377247</c:v>
                </c:pt>
                <c:pt idx="2330">
                  <c:v>23847.72844311378</c:v>
                </c:pt>
                <c:pt idx="2331">
                  <c:v>23842.65580838322</c:v>
                </c:pt>
                <c:pt idx="2332">
                  <c:v>23836.32790419162</c:v>
                </c:pt>
                <c:pt idx="2333">
                  <c:v>23822.08491017964</c:v>
                </c:pt>
                <c:pt idx="2334">
                  <c:v>23812.58371257487</c:v>
                </c:pt>
                <c:pt idx="2335">
                  <c:v>23816.78898203593</c:v>
                </c:pt>
                <c:pt idx="2336">
                  <c:v>23827.44520958084</c:v>
                </c:pt>
                <c:pt idx="2337">
                  <c:v>23839.79856287425</c:v>
                </c:pt>
                <c:pt idx="2338">
                  <c:v>23848.4471856288</c:v>
                </c:pt>
                <c:pt idx="2339">
                  <c:v>23854.27724550898</c:v>
                </c:pt>
                <c:pt idx="2340">
                  <c:v>23858.57670658682</c:v>
                </c:pt>
                <c:pt idx="2341">
                  <c:v>23861.0807784431</c:v>
                </c:pt>
                <c:pt idx="2342">
                  <c:v>23860.2841916168</c:v>
                </c:pt>
                <c:pt idx="2343">
                  <c:v>23854.4597005988</c:v>
                </c:pt>
                <c:pt idx="2344">
                  <c:v>23844.46550898204</c:v>
                </c:pt>
                <c:pt idx="2345">
                  <c:v>23838.41203592815</c:v>
                </c:pt>
                <c:pt idx="2346">
                  <c:v>23836.76011976051</c:v>
                </c:pt>
                <c:pt idx="2347">
                  <c:v>23835.3201197605</c:v>
                </c:pt>
                <c:pt idx="2348">
                  <c:v>23832.07059880241</c:v>
                </c:pt>
                <c:pt idx="2349">
                  <c:v>23829.07113772456</c:v>
                </c:pt>
                <c:pt idx="2350">
                  <c:v>23825.61023952088</c:v>
                </c:pt>
                <c:pt idx="2351">
                  <c:v>23821.00125748495</c:v>
                </c:pt>
                <c:pt idx="2352">
                  <c:v>23817.1434730539</c:v>
                </c:pt>
                <c:pt idx="2353">
                  <c:v>23813.43946107784</c:v>
                </c:pt>
                <c:pt idx="2354">
                  <c:v>23809.44431137725</c:v>
                </c:pt>
                <c:pt idx="2355">
                  <c:v>23806.53431137724</c:v>
                </c:pt>
                <c:pt idx="2356">
                  <c:v>23802.63532934125</c:v>
                </c:pt>
                <c:pt idx="2357">
                  <c:v>23791.11688622756</c:v>
                </c:pt>
                <c:pt idx="2358">
                  <c:v>23783.22395209582</c:v>
                </c:pt>
                <c:pt idx="2359">
                  <c:v>23788.85646706587</c:v>
                </c:pt>
                <c:pt idx="2360">
                  <c:v>23800.84742514972</c:v>
                </c:pt>
                <c:pt idx="2361">
                  <c:v>23814.04964071856</c:v>
                </c:pt>
                <c:pt idx="2362">
                  <c:v>23822.1747305389</c:v>
                </c:pt>
                <c:pt idx="2363">
                  <c:v>23827.33449101798</c:v>
                </c:pt>
                <c:pt idx="2364">
                  <c:v>23830.73958083825</c:v>
                </c:pt>
                <c:pt idx="2365">
                  <c:v>23832.53802395211</c:v>
                </c:pt>
                <c:pt idx="2366">
                  <c:v>23831.5398203593</c:v>
                </c:pt>
                <c:pt idx="2367">
                  <c:v>23826.40017964072</c:v>
                </c:pt>
                <c:pt idx="2368">
                  <c:v>23815.01718562877</c:v>
                </c:pt>
                <c:pt idx="2369">
                  <c:v>23807.71880239522</c:v>
                </c:pt>
                <c:pt idx="2370">
                  <c:v>23806.18802395212</c:v>
                </c:pt>
                <c:pt idx="2371">
                  <c:v>23805.2445508982</c:v>
                </c:pt>
                <c:pt idx="2372">
                  <c:v>23803.73305389222</c:v>
                </c:pt>
                <c:pt idx="2373">
                  <c:v>23802.72323353293</c:v>
                </c:pt>
                <c:pt idx="2374">
                  <c:v>23801.87670658682</c:v>
                </c:pt>
                <c:pt idx="2375">
                  <c:v>23800.61107784414</c:v>
                </c:pt>
                <c:pt idx="2376">
                  <c:v>23799.21257485028</c:v>
                </c:pt>
                <c:pt idx="2377">
                  <c:v>23798.4965269461</c:v>
                </c:pt>
                <c:pt idx="2378">
                  <c:v>23797.48766467068</c:v>
                </c:pt>
                <c:pt idx="2379">
                  <c:v>23796.90023952096</c:v>
                </c:pt>
                <c:pt idx="2380">
                  <c:v>23794.8553293413</c:v>
                </c:pt>
                <c:pt idx="2381">
                  <c:v>23786.22802395212</c:v>
                </c:pt>
                <c:pt idx="2382">
                  <c:v>23781.51760479042</c:v>
                </c:pt>
                <c:pt idx="2383">
                  <c:v>23790.02550898202</c:v>
                </c:pt>
                <c:pt idx="2384">
                  <c:v>23804.52245508982</c:v>
                </c:pt>
                <c:pt idx="2385">
                  <c:v>23819.181556886</c:v>
                </c:pt>
                <c:pt idx="2386">
                  <c:v>23828.53634730521</c:v>
                </c:pt>
                <c:pt idx="2387">
                  <c:v>23834.55365269462</c:v>
                </c:pt>
                <c:pt idx="2388">
                  <c:v>23838.62628742513</c:v>
                </c:pt>
                <c:pt idx="2389">
                  <c:v>23840.87485029942</c:v>
                </c:pt>
                <c:pt idx="2390">
                  <c:v>23840.14377245508</c:v>
                </c:pt>
                <c:pt idx="2391">
                  <c:v>23834.18982035927</c:v>
                </c:pt>
                <c:pt idx="2392">
                  <c:v>23824.54904191614</c:v>
                </c:pt>
                <c:pt idx="2393">
                  <c:v>23818.11035928141</c:v>
                </c:pt>
                <c:pt idx="2394">
                  <c:v>23816.90544910182</c:v>
                </c:pt>
                <c:pt idx="2395">
                  <c:v>23816.19041916168</c:v>
                </c:pt>
                <c:pt idx="2396">
                  <c:v>23816.06904191614</c:v>
                </c:pt>
                <c:pt idx="2397">
                  <c:v>23817.0177245509</c:v>
                </c:pt>
                <c:pt idx="2398">
                  <c:v>23819.93089820362</c:v>
                </c:pt>
                <c:pt idx="2399">
                  <c:v>23824.29514970063</c:v>
                </c:pt>
                <c:pt idx="2400">
                  <c:v>23830.87311377246</c:v>
                </c:pt>
                <c:pt idx="2401">
                  <c:v>23839.05772455092</c:v>
                </c:pt>
                <c:pt idx="2402">
                  <c:v>23846.86778443116</c:v>
                </c:pt>
                <c:pt idx="2403">
                  <c:v>23853.35898203592</c:v>
                </c:pt>
                <c:pt idx="2404">
                  <c:v>23855.1268263473</c:v>
                </c:pt>
                <c:pt idx="2405">
                  <c:v>23846.72754491022</c:v>
                </c:pt>
                <c:pt idx="2406">
                  <c:v>23841.09281437127</c:v>
                </c:pt>
                <c:pt idx="2407">
                  <c:v>23849.46544910183</c:v>
                </c:pt>
                <c:pt idx="2408">
                  <c:v>23862.70874251501</c:v>
                </c:pt>
                <c:pt idx="2409">
                  <c:v>23875.47766467067</c:v>
                </c:pt>
                <c:pt idx="2410">
                  <c:v>23881.64065868263</c:v>
                </c:pt>
                <c:pt idx="2411">
                  <c:v>23883.23736526948</c:v>
                </c:pt>
                <c:pt idx="2412">
                  <c:v>23882.28287425153</c:v>
                </c:pt>
                <c:pt idx="2413">
                  <c:v>23879.17419161678</c:v>
                </c:pt>
                <c:pt idx="2414">
                  <c:v>23872.67982035928</c:v>
                </c:pt>
                <c:pt idx="2415">
                  <c:v>23858.46107784432</c:v>
                </c:pt>
                <c:pt idx="2416">
                  <c:v>23838.39826347306</c:v>
                </c:pt>
                <c:pt idx="2417">
                  <c:v>23820.64952095805</c:v>
                </c:pt>
                <c:pt idx="2418">
                  <c:v>23808.94473053894</c:v>
                </c:pt>
                <c:pt idx="2419">
                  <c:v>23802.8892814371</c:v>
                </c:pt>
                <c:pt idx="2420">
                  <c:v>23800.28778443117</c:v>
                </c:pt>
                <c:pt idx="2421">
                  <c:v>23801.9231137725</c:v>
                </c:pt>
                <c:pt idx="2422">
                  <c:v>23807.49766467067</c:v>
                </c:pt>
                <c:pt idx="2423">
                  <c:v>23816.56628742516</c:v>
                </c:pt>
                <c:pt idx="2424">
                  <c:v>23830.05065868263</c:v>
                </c:pt>
                <c:pt idx="2425">
                  <c:v>23846.84089820363</c:v>
                </c:pt>
                <c:pt idx="2426">
                  <c:v>23864.42862275453</c:v>
                </c:pt>
                <c:pt idx="2427">
                  <c:v>23880.99383233533</c:v>
                </c:pt>
                <c:pt idx="2428">
                  <c:v>23891.3268263473</c:v>
                </c:pt>
                <c:pt idx="2429">
                  <c:v>23888.85718562877</c:v>
                </c:pt>
                <c:pt idx="2430">
                  <c:v>23885.40784431142</c:v>
                </c:pt>
                <c:pt idx="2431">
                  <c:v>23892.86275449103</c:v>
                </c:pt>
                <c:pt idx="2432">
                  <c:v>23904.66514970062</c:v>
                </c:pt>
                <c:pt idx="2433">
                  <c:v>23916.95077844311</c:v>
                </c:pt>
                <c:pt idx="2434">
                  <c:v>23923.09113772456</c:v>
                </c:pt>
                <c:pt idx="2435">
                  <c:v>23925.9213772455</c:v>
                </c:pt>
                <c:pt idx="2436">
                  <c:v>23925.7060479042</c:v>
                </c:pt>
                <c:pt idx="2437">
                  <c:v>23922.9716766467</c:v>
                </c:pt>
                <c:pt idx="2438">
                  <c:v>23917.55712574852</c:v>
                </c:pt>
                <c:pt idx="2439">
                  <c:v>23906.50952095808</c:v>
                </c:pt>
                <c:pt idx="2440">
                  <c:v>23894.42520958086</c:v>
                </c:pt>
                <c:pt idx="2441">
                  <c:v>23881.33185628742</c:v>
                </c:pt>
                <c:pt idx="2442">
                  <c:v>23866.97988023953</c:v>
                </c:pt>
                <c:pt idx="2443">
                  <c:v>23856.05083832336</c:v>
                </c:pt>
                <c:pt idx="2444">
                  <c:v>23850.02994011976</c:v>
                </c:pt>
                <c:pt idx="2445">
                  <c:v>23849.60257485028</c:v>
                </c:pt>
                <c:pt idx="2446">
                  <c:v>23853.86215568865</c:v>
                </c:pt>
                <c:pt idx="2447">
                  <c:v>23861.49251497006</c:v>
                </c:pt>
                <c:pt idx="2448">
                  <c:v>23871.55676646706</c:v>
                </c:pt>
                <c:pt idx="2449">
                  <c:v>23882.88269461082</c:v>
                </c:pt>
                <c:pt idx="2450">
                  <c:v>23895.441257485</c:v>
                </c:pt>
                <c:pt idx="2451">
                  <c:v>23906.74173652696</c:v>
                </c:pt>
                <c:pt idx="2452">
                  <c:v>23914.00371257486</c:v>
                </c:pt>
                <c:pt idx="2453">
                  <c:v>23916.69101796408</c:v>
                </c:pt>
                <c:pt idx="2454">
                  <c:v>23918.06077844312</c:v>
                </c:pt>
                <c:pt idx="2455">
                  <c:v>23929.73658682634</c:v>
                </c:pt>
                <c:pt idx="2456">
                  <c:v>23944.26395209582</c:v>
                </c:pt>
                <c:pt idx="2457">
                  <c:v>23957.90311377248</c:v>
                </c:pt>
                <c:pt idx="2458">
                  <c:v>23967.22580838326</c:v>
                </c:pt>
                <c:pt idx="2459">
                  <c:v>23971.59814371262</c:v>
                </c:pt>
                <c:pt idx="2460">
                  <c:v>23972.68724550902</c:v>
                </c:pt>
                <c:pt idx="2461">
                  <c:v>23970.80604790421</c:v>
                </c:pt>
                <c:pt idx="2462">
                  <c:v>23966.94790419166</c:v>
                </c:pt>
                <c:pt idx="2463">
                  <c:v>23960.5260479042</c:v>
                </c:pt>
                <c:pt idx="2464">
                  <c:v>23954.45946107784</c:v>
                </c:pt>
                <c:pt idx="2465">
                  <c:v>23945.9017964072</c:v>
                </c:pt>
                <c:pt idx="2466">
                  <c:v>23935.16359281441</c:v>
                </c:pt>
                <c:pt idx="2467">
                  <c:v>23928.56868263477</c:v>
                </c:pt>
                <c:pt idx="2468">
                  <c:v>23926.54011976051</c:v>
                </c:pt>
                <c:pt idx="2469">
                  <c:v>23929.31257485025</c:v>
                </c:pt>
                <c:pt idx="2470">
                  <c:v>23936.75688622757</c:v>
                </c:pt>
                <c:pt idx="2471">
                  <c:v>23947.29712574853</c:v>
                </c:pt>
                <c:pt idx="2472">
                  <c:v>23960.4573652695</c:v>
                </c:pt>
                <c:pt idx="2473">
                  <c:v>23974.8649700599</c:v>
                </c:pt>
                <c:pt idx="2474">
                  <c:v>23989.73191616766</c:v>
                </c:pt>
                <c:pt idx="2475">
                  <c:v>24002.67916167661</c:v>
                </c:pt>
                <c:pt idx="2476">
                  <c:v>24011.43413173654</c:v>
                </c:pt>
                <c:pt idx="2477">
                  <c:v>24012.3301796407</c:v>
                </c:pt>
                <c:pt idx="2478">
                  <c:v>24011.17101796408</c:v>
                </c:pt>
                <c:pt idx="2479">
                  <c:v>24021.31538922157</c:v>
                </c:pt>
                <c:pt idx="2480">
                  <c:v>24034.39479041917</c:v>
                </c:pt>
                <c:pt idx="2481">
                  <c:v>24047.61604790419</c:v>
                </c:pt>
                <c:pt idx="2482">
                  <c:v>24057.60311377247</c:v>
                </c:pt>
                <c:pt idx="2483">
                  <c:v>24063.61383233525</c:v>
                </c:pt>
                <c:pt idx="2484">
                  <c:v>24066.8053293413</c:v>
                </c:pt>
                <c:pt idx="2485">
                  <c:v>24067.35604790419</c:v>
                </c:pt>
                <c:pt idx="2486">
                  <c:v>24063.9222155689</c:v>
                </c:pt>
                <c:pt idx="2487">
                  <c:v>24053.59556886227</c:v>
                </c:pt>
                <c:pt idx="2488">
                  <c:v>24038.41880239522</c:v>
                </c:pt>
                <c:pt idx="2489">
                  <c:v>24025.0980239521</c:v>
                </c:pt>
                <c:pt idx="2490">
                  <c:v>24016.63167664648</c:v>
                </c:pt>
                <c:pt idx="2491">
                  <c:v>24012.81544910181</c:v>
                </c:pt>
                <c:pt idx="2492">
                  <c:v>24012.4141916168</c:v>
                </c:pt>
                <c:pt idx="2493">
                  <c:v>24015.84616766471</c:v>
                </c:pt>
                <c:pt idx="2494">
                  <c:v>24021.48844311384</c:v>
                </c:pt>
                <c:pt idx="2495">
                  <c:v>24027.21880239522</c:v>
                </c:pt>
                <c:pt idx="2496">
                  <c:v>24034.32964071856</c:v>
                </c:pt>
                <c:pt idx="2497">
                  <c:v>24042.20820359284</c:v>
                </c:pt>
                <c:pt idx="2498">
                  <c:v>24049.83161676646</c:v>
                </c:pt>
                <c:pt idx="2499">
                  <c:v>24056.53856287424</c:v>
                </c:pt>
                <c:pt idx="2500">
                  <c:v>24060.1534730539</c:v>
                </c:pt>
                <c:pt idx="2501">
                  <c:v>24053.25658682633</c:v>
                </c:pt>
                <c:pt idx="2502">
                  <c:v>24046.21323353293</c:v>
                </c:pt>
                <c:pt idx="2503">
                  <c:v>24052.56401197606</c:v>
                </c:pt>
                <c:pt idx="2504">
                  <c:v>24063.06544910182</c:v>
                </c:pt>
                <c:pt idx="2505">
                  <c:v>24074.10095808381</c:v>
                </c:pt>
                <c:pt idx="2506">
                  <c:v>24080.60724550898</c:v>
                </c:pt>
                <c:pt idx="2507">
                  <c:v>24085.21497005989</c:v>
                </c:pt>
                <c:pt idx="2508">
                  <c:v>24087.44095808384</c:v>
                </c:pt>
                <c:pt idx="2509">
                  <c:v>24087.3162275449</c:v>
                </c:pt>
                <c:pt idx="2510">
                  <c:v>24083.32580838324</c:v>
                </c:pt>
                <c:pt idx="2511">
                  <c:v>24073.50580838324</c:v>
                </c:pt>
                <c:pt idx="2512">
                  <c:v>24059.09580838324</c:v>
                </c:pt>
                <c:pt idx="2513">
                  <c:v>24048.04161676647</c:v>
                </c:pt>
                <c:pt idx="2514">
                  <c:v>24041.38916167664</c:v>
                </c:pt>
                <c:pt idx="2515">
                  <c:v>24037.72335329343</c:v>
                </c:pt>
                <c:pt idx="2516">
                  <c:v>24035.7998203593</c:v>
                </c:pt>
                <c:pt idx="2517">
                  <c:v>24036.30790419162</c:v>
                </c:pt>
                <c:pt idx="2518">
                  <c:v>24038.90700598805</c:v>
                </c:pt>
                <c:pt idx="2519">
                  <c:v>24041.54083832336</c:v>
                </c:pt>
                <c:pt idx="2520">
                  <c:v>24045.93155688601</c:v>
                </c:pt>
                <c:pt idx="2521">
                  <c:v>24051.46664670662</c:v>
                </c:pt>
                <c:pt idx="2522">
                  <c:v>24056.94850299403</c:v>
                </c:pt>
                <c:pt idx="2523">
                  <c:v>24062.21874251497</c:v>
                </c:pt>
                <c:pt idx="2524">
                  <c:v>24064.81179640715</c:v>
                </c:pt>
                <c:pt idx="2525">
                  <c:v>24057.30269461081</c:v>
                </c:pt>
                <c:pt idx="2526">
                  <c:v>24049.88826347306</c:v>
                </c:pt>
                <c:pt idx="2527">
                  <c:v>24056.07706586827</c:v>
                </c:pt>
                <c:pt idx="2528">
                  <c:v>24067.25934131728</c:v>
                </c:pt>
                <c:pt idx="2529">
                  <c:v>24078.75550898203</c:v>
                </c:pt>
                <c:pt idx="2530">
                  <c:v>24085.65029940119</c:v>
                </c:pt>
                <c:pt idx="2531">
                  <c:v>24091.29179640719</c:v>
                </c:pt>
                <c:pt idx="2532">
                  <c:v>24094.28275449102</c:v>
                </c:pt>
                <c:pt idx="2533">
                  <c:v>24094.98688622757</c:v>
                </c:pt>
                <c:pt idx="2534">
                  <c:v>24092.388742515</c:v>
                </c:pt>
                <c:pt idx="2535">
                  <c:v>24084.77233532935</c:v>
                </c:pt>
                <c:pt idx="2536">
                  <c:v>24072.37724550899</c:v>
                </c:pt>
                <c:pt idx="2537">
                  <c:v>24061.05670658682</c:v>
                </c:pt>
                <c:pt idx="2538">
                  <c:v>24055.77293413172</c:v>
                </c:pt>
                <c:pt idx="2539">
                  <c:v>24053.78161676647</c:v>
                </c:pt>
                <c:pt idx="2540">
                  <c:v>24053.81359281436</c:v>
                </c:pt>
                <c:pt idx="2541">
                  <c:v>24056.81107784425</c:v>
                </c:pt>
                <c:pt idx="2542">
                  <c:v>24061.76383233532</c:v>
                </c:pt>
                <c:pt idx="2543">
                  <c:v>24068.22125748498</c:v>
                </c:pt>
                <c:pt idx="2544">
                  <c:v>24076.67982035926</c:v>
                </c:pt>
                <c:pt idx="2545">
                  <c:v>24086.88850299402</c:v>
                </c:pt>
                <c:pt idx="2546">
                  <c:v>24095.96700598804</c:v>
                </c:pt>
                <c:pt idx="2547">
                  <c:v>24104.13970059875</c:v>
                </c:pt>
                <c:pt idx="2548">
                  <c:v>24108.71538922156</c:v>
                </c:pt>
                <c:pt idx="2549">
                  <c:v>24102.98329341318</c:v>
                </c:pt>
                <c:pt idx="2550">
                  <c:v>24097.84928143708</c:v>
                </c:pt>
                <c:pt idx="2551">
                  <c:v>24107.01922155681</c:v>
                </c:pt>
                <c:pt idx="2552">
                  <c:v>24121.17059880235</c:v>
                </c:pt>
                <c:pt idx="2553">
                  <c:v>24135.96520958083</c:v>
                </c:pt>
                <c:pt idx="2554">
                  <c:v>24145.61419161676</c:v>
                </c:pt>
                <c:pt idx="2555">
                  <c:v>24151.17952095788</c:v>
                </c:pt>
                <c:pt idx="2556">
                  <c:v>24153.75497005986</c:v>
                </c:pt>
                <c:pt idx="2557">
                  <c:v>24153.67652694587</c:v>
                </c:pt>
                <c:pt idx="2558">
                  <c:v>24149.92934131734</c:v>
                </c:pt>
                <c:pt idx="2559">
                  <c:v>24139.68592814371</c:v>
                </c:pt>
                <c:pt idx="2560">
                  <c:v>24125.46766467066</c:v>
                </c:pt>
                <c:pt idx="2561">
                  <c:v>24113.25137724548</c:v>
                </c:pt>
                <c:pt idx="2562">
                  <c:v>24107.3881437126</c:v>
                </c:pt>
                <c:pt idx="2563">
                  <c:v>24104.38317365271</c:v>
                </c:pt>
                <c:pt idx="2564">
                  <c:v>24104.13916167641</c:v>
                </c:pt>
                <c:pt idx="2565">
                  <c:v>24106.3607784431</c:v>
                </c:pt>
                <c:pt idx="2566">
                  <c:v>24110.00095808382</c:v>
                </c:pt>
                <c:pt idx="2567">
                  <c:v>24113.35520958082</c:v>
                </c:pt>
                <c:pt idx="2568">
                  <c:v>24117.55371257484</c:v>
                </c:pt>
                <c:pt idx="2569">
                  <c:v>24121.21664670654</c:v>
                </c:pt>
                <c:pt idx="2570">
                  <c:v>24124.3356287425</c:v>
                </c:pt>
                <c:pt idx="2571">
                  <c:v>24127.21197604769</c:v>
                </c:pt>
                <c:pt idx="2572">
                  <c:v>24128.71999999991</c:v>
                </c:pt>
                <c:pt idx="2573">
                  <c:v>24120.47371257485</c:v>
                </c:pt>
                <c:pt idx="2574">
                  <c:v>24111.9530538922</c:v>
                </c:pt>
                <c:pt idx="2575">
                  <c:v>24117.81215568861</c:v>
                </c:pt>
                <c:pt idx="2576">
                  <c:v>24130.68143712573</c:v>
                </c:pt>
                <c:pt idx="2577">
                  <c:v>24143.72245508982</c:v>
                </c:pt>
                <c:pt idx="2578">
                  <c:v>24153.26580838324</c:v>
                </c:pt>
                <c:pt idx="2579">
                  <c:v>24160.44904191616</c:v>
                </c:pt>
                <c:pt idx="2580">
                  <c:v>24165.15149700595</c:v>
                </c:pt>
                <c:pt idx="2581">
                  <c:v>24167.43425149699</c:v>
                </c:pt>
                <c:pt idx="2582">
                  <c:v>24168.21125748489</c:v>
                </c:pt>
                <c:pt idx="2583">
                  <c:v>24164.51431137715</c:v>
                </c:pt>
                <c:pt idx="2584">
                  <c:v>24156.7626946108</c:v>
                </c:pt>
                <c:pt idx="2585">
                  <c:v>24148.70419161678</c:v>
                </c:pt>
                <c:pt idx="2586">
                  <c:v>24143.84167664668</c:v>
                </c:pt>
                <c:pt idx="2587">
                  <c:v>24139.84646706586</c:v>
                </c:pt>
                <c:pt idx="2588">
                  <c:v>24136.57508982035</c:v>
                </c:pt>
                <c:pt idx="2589">
                  <c:v>24134.82676646706</c:v>
                </c:pt>
                <c:pt idx="2590">
                  <c:v>24134.31449101796</c:v>
                </c:pt>
                <c:pt idx="2591">
                  <c:v>24131.88832335332</c:v>
                </c:pt>
                <c:pt idx="2592">
                  <c:v>24128.63083832334</c:v>
                </c:pt>
                <c:pt idx="2593">
                  <c:v>24125.38191616766</c:v>
                </c:pt>
                <c:pt idx="2594">
                  <c:v>24121.38898203592</c:v>
                </c:pt>
                <c:pt idx="2595">
                  <c:v>24118.24646706587</c:v>
                </c:pt>
                <c:pt idx="2596">
                  <c:v>24115.65970059879</c:v>
                </c:pt>
                <c:pt idx="2597">
                  <c:v>24106.19826347303</c:v>
                </c:pt>
                <c:pt idx="2598">
                  <c:v>24096.54676646706</c:v>
                </c:pt>
                <c:pt idx="2599">
                  <c:v>24099.87449101796</c:v>
                </c:pt>
                <c:pt idx="2600">
                  <c:v>24109.51514970059</c:v>
                </c:pt>
                <c:pt idx="2601">
                  <c:v>24121.41550898202</c:v>
                </c:pt>
                <c:pt idx="2602">
                  <c:v>24129.82790419162</c:v>
                </c:pt>
                <c:pt idx="2603">
                  <c:v>24135.97257485029</c:v>
                </c:pt>
                <c:pt idx="2604">
                  <c:v>24139.83736526946</c:v>
                </c:pt>
                <c:pt idx="2605">
                  <c:v>24142.14658682631</c:v>
                </c:pt>
                <c:pt idx="2606">
                  <c:v>24145.24994011975</c:v>
                </c:pt>
                <c:pt idx="2607">
                  <c:v>24146.78173652694</c:v>
                </c:pt>
                <c:pt idx="2608">
                  <c:v>24148.56131736526</c:v>
                </c:pt>
                <c:pt idx="2609">
                  <c:v>24147.52125748495</c:v>
                </c:pt>
                <c:pt idx="2610">
                  <c:v>24142.81658682629</c:v>
                </c:pt>
                <c:pt idx="2611">
                  <c:v>24139.16137724548</c:v>
                </c:pt>
                <c:pt idx="2612">
                  <c:v>24136.25616766468</c:v>
                </c:pt>
                <c:pt idx="2613">
                  <c:v>24133.7423952096</c:v>
                </c:pt>
                <c:pt idx="2614">
                  <c:v>24130.62185628742</c:v>
                </c:pt>
                <c:pt idx="2615">
                  <c:v>24125.9191616766</c:v>
                </c:pt>
                <c:pt idx="2616">
                  <c:v>24118.0556287425</c:v>
                </c:pt>
                <c:pt idx="2617">
                  <c:v>24107.94964071855</c:v>
                </c:pt>
                <c:pt idx="2618">
                  <c:v>24096.00796407185</c:v>
                </c:pt>
                <c:pt idx="2619">
                  <c:v>24083.75443113772</c:v>
                </c:pt>
                <c:pt idx="2620">
                  <c:v>24069.41149700596</c:v>
                </c:pt>
                <c:pt idx="2621">
                  <c:v>24052.28359281436</c:v>
                </c:pt>
                <c:pt idx="2622">
                  <c:v>24035.25730538922</c:v>
                </c:pt>
                <c:pt idx="2623">
                  <c:v>24032.45940119759</c:v>
                </c:pt>
                <c:pt idx="2624">
                  <c:v>24036.20574850298</c:v>
                </c:pt>
                <c:pt idx="2625">
                  <c:v>24043.12401197602</c:v>
                </c:pt>
                <c:pt idx="2626">
                  <c:v>24049.34131736525</c:v>
                </c:pt>
                <c:pt idx="2627">
                  <c:v>24053.59616766467</c:v>
                </c:pt>
                <c:pt idx="2628">
                  <c:v>24056.20383233531</c:v>
                </c:pt>
                <c:pt idx="2629">
                  <c:v>24056.73101796406</c:v>
                </c:pt>
                <c:pt idx="2630">
                  <c:v>24056.24970059879</c:v>
                </c:pt>
                <c:pt idx="2631">
                  <c:v>24054.06419161677</c:v>
                </c:pt>
                <c:pt idx="2632">
                  <c:v>24052.6762275449</c:v>
                </c:pt>
                <c:pt idx="2633">
                  <c:v>24047.37215568862</c:v>
                </c:pt>
                <c:pt idx="2634">
                  <c:v>24036.28359281436</c:v>
                </c:pt>
                <c:pt idx="2635">
                  <c:v>24026.22946107783</c:v>
                </c:pt>
                <c:pt idx="2636">
                  <c:v>24017.79383233532</c:v>
                </c:pt>
                <c:pt idx="2637">
                  <c:v>24010.24652694609</c:v>
                </c:pt>
                <c:pt idx="2638">
                  <c:v>24002.57574850299</c:v>
                </c:pt>
                <c:pt idx="2639">
                  <c:v>23993.58508982036</c:v>
                </c:pt>
                <c:pt idx="2640">
                  <c:v>23981.9601197605</c:v>
                </c:pt>
                <c:pt idx="2641">
                  <c:v>23969.03550898202</c:v>
                </c:pt>
                <c:pt idx="2642">
                  <c:v>23955.25916167661</c:v>
                </c:pt>
                <c:pt idx="2643">
                  <c:v>23941.77161676646</c:v>
                </c:pt>
                <c:pt idx="2644">
                  <c:v>23929.57203592814</c:v>
                </c:pt>
                <c:pt idx="2645">
                  <c:v>23914.00017964072</c:v>
                </c:pt>
                <c:pt idx="2646">
                  <c:v>23899.40742514971</c:v>
                </c:pt>
                <c:pt idx="2647">
                  <c:v>23901.03359281436</c:v>
                </c:pt>
                <c:pt idx="2648">
                  <c:v>23909.34958083828</c:v>
                </c:pt>
                <c:pt idx="2649">
                  <c:v>23919.08017964072</c:v>
                </c:pt>
                <c:pt idx="2650">
                  <c:v>23925.18580838323</c:v>
                </c:pt>
                <c:pt idx="2651">
                  <c:v>23927.32664670657</c:v>
                </c:pt>
                <c:pt idx="2652">
                  <c:v>23927.59730538922</c:v>
                </c:pt>
                <c:pt idx="2653">
                  <c:v>23926.14095808382</c:v>
                </c:pt>
                <c:pt idx="2654">
                  <c:v>23922.18838323354</c:v>
                </c:pt>
                <c:pt idx="2655">
                  <c:v>23913.1838323353</c:v>
                </c:pt>
                <c:pt idx="2656">
                  <c:v>23901.31383233528</c:v>
                </c:pt>
                <c:pt idx="2657">
                  <c:v>23891.3294011976</c:v>
                </c:pt>
                <c:pt idx="2658">
                  <c:v>23884.2443712575</c:v>
                </c:pt>
                <c:pt idx="2659">
                  <c:v>23878.0504790419</c:v>
                </c:pt>
                <c:pt idx="2660">
                  <c:v>23872.08419161678</c:v>
                </c:pt>
                <c:pt idx="2661">
                  <c:v>23868.13904191601</c:v>
                </c:pt>
                <c:pt idx="2662">
                  <c:v>23865.76443113772</c:v>
                </c:pt>
                <c:pt idx="2663">
                  <c:v>23863.50161676646</c:v>
                </c:pt>
                <c:pt idx="2664">
                  <c:v>23861.86017964072</c:v>
                </c:pt>
                <c:pt idx="2665">
                  <c:v>23861.1662275449</c:v>
                </c:pt>
                <c:pt idx="2666">
                  <c:v>23860.92952095807</c:v>
                </c:pt>
                <c:pt idx="2667">
                  <c:v>23861.30898203592</c:v>
                </c:pt>
                <c:pt idx="2668">
                  <c:v>23861.12005988015</c:v>
                </c:pt>
                <c:pt idx="2669">
                  <c:v>23854.31634730517</c:v>
                </c:pt>
                <c:pt idx="2670">
                  <c:v>23848.87886227545</c:v>
                </c:pt>
                <c:pt idx="2671">
                  <c:v>23860.52712574853</c:v>
                </c:pt>
                <c:pt idx="2672">
                  <c:v>23878.5405988024</c:v>
                </c:pt>
                <c:pt idx="2673">
                  <c:v>23895.5159281437</c:v>
                </c:pt>
                <c:pt idx="2674">
                  <c:v>23905.58940119762</c:v>
                </c:pt>
                <c:pt idx="2675">
                  <c:v>23910.80634730525</c:v>
                </c:pt>
                <c:pt idx="2676">
                  <c:v>23913.21526946107</c:v>
                </c:pt>
                <c:pt idx="2677">
                  <c:v>23913.47532934132</c:v>
                </c:pt>
                <c:pt idx="2678">
                  <c:v>23910.36461077846</c:v>
                </c:pt>
                <c:pt idx="2679">
                  <c:v>23901.0320958084</c:v>
                </c:pt>
                <c:pt idx="2680">
                  <c:v>23887.46353293414</c:v>
                </c:pt>
                <c:pt idx="2681">
                  <c:v>23877.3437724551</c:v>
                </c:pt>
                <c:pt idx="2682">
                  <c:v>23872.29544910182</c:v>
                </c:pt>
                <c:pt idx="2683">
                  <c:v>23868.8237724551</c:v>
                </c:pt>
                <c:pt idx="2684">
                  <c:v>23865.64383233531</c:v>
                </c:pt>
                <c:pt idx="2685">
                  <c:v>23863.61976047882</c:v>
                </c:pt>
                <c:pt idx="2686">
                  <c:v>23862.88652694608</c:v>
                </c:pt>
                <c:pt idx="2687">
                  <c:v>23862.3438323353</c:v>
                </c:pt>
                <c:pt idx="2688">
                  <c:v>23862.67592814371</c:v>
                </c:pt>
                <c:pt idx="2689">
                  <c:v>23864.31161676646</c:v>
                </c:pt>
                <c:pt idx="2690">
                  <c:v>23866.47646706588</c:v>
                </c:pt>
                <c:pt idx="2691">
                  <c:v>23869.40664670659</c:v>
                </c:pt>
                <c:pt idx="2692">
                  <c:v>23871.65628742511</c:v>
                </c:pt>
                <c:pt idx="2693">
                  <c:v>23865.02856287426</c:v>
                </c:pt>
                <c:pt idx="2694">
                  <c:v>23857.78604790421</c:v>
                </c:pt>
                <c:pt idx="2695">
                  <c:v>23867.13712574852</c:v>
                </c:pt>
                <c:pt idx="2696">
                  <c:v>23883.50700598803</c:v>
                </c:pt>
                <c:pt idx="2697">
                  <c:v>23899.34916167664</c:v>
                </c:pt>
                <c:pt idx="2698">
                  <c:v>23907.9973652695</c:v>
                </c:pt>
                <c:pt idx="2699">
                  <c:v>23913.47413173653</c:v>
                </c:pt>
                <c:pt idx="2700">
                  <c:v>23916.11305389221</c:v>
                </c:pt>
                <c:pt idx="2701">
                  <c:v>23916.33461077844</c:v>
                </c:pt>
                <c:pt idx="2702">
                  <c:v>23913.36365269462</c:v>
                </c:pt>
                <c:pt idx="2703">
                  <c:v>23904.81401197601</c:v>
                </c:pt>
                <c:pt idx="2704">
                  <c:v>23893.73287425152</c:v>
                </c:pt>
                <c:pt idx="2705">
                  <c:v>23883.39353293411</c:v>
                </c:pt>
                <c:pt idx="2706">
                  <c:v>23878.75083832336</c:v>
                </c:pt>
                <c:pt idx="2707">
                  <c:v>23877.4295808383</c:v>
                </c:pt>
                <c:pt idx="2708">
                  <c:v>23878.568742515</c:v>
                </c:pt>
                <c:pt idx="2709">
                  <c:v>23883.64952095805</c:v>
                </c:pt>
                <c:pt idx="2710">
                  <c:v>23890.74065868264</c:v>
                </c:pt>
                <c:pt idx="2711">
                  <c:v>23899.17736526948</c:v>
                </c:pt>
                <c:pt idx="2712">
                  <c:v>23909.70760479044</c:v>
                </c:pt>
                <c:pt idx="2713">
                  <c:v>23924.47485029943</c:v>
                </c:pt>
                <c:pt idx="2714">
                  <c:v>23940.48814371262</c:v>
                </c:pt>
                <c:pt idx="2715">
                  <c:v>23957.00640718564</c:v>
                </c:pt>
                <c:pt idx="2716">
                  <c:v>23971.91263473055</c:v>
                </c:pt>
                <c:pt idx="2717">
                  <c:v>23975.86526946108</c:v>
                </c:pt>
                <c:pt idx="2718">
                  <c:v>23975.28724550901</c:v>
                </c:pt>
                <c:pt idx="2719">
                  <c:v>23990.17149700598</c:v>
                </c:pt>
                <c:pt idx="2720">
                  <c:v>24011.74970059882</c:v>
                </c:pt>
                <c:pt idx="2721">
                  <c:v>24031.38215568864</c:v>
                </c:pt>
                <c:pt idx="2722">
                  <c:v>24044.18904191611</c:v>
                </c:pt>
                <c:pt idx="2723">
                  <c:v>24051.9235928144</c:v>
                </c:pt>
                <c:pt idx="2724">
                  <c:v>24056.6689221557</c:v>
                </c:pt>
                <c:pt idx="2725">
                  <c:v>24058.9825748503</c:v>
                </c:pt>
                <c:pt idx="2726">
                  <c:v>24057.86724550898</c:v>
                </c:pt>
                <c:pt idx="2727">
                  <c:v>24051.18311377247</c:v>
                </c:pt>
                <c:pt idx="2728">
                  <c:v>24041.17281437126</c:v>
                </c:pt>
                <c:pt idx="2729">
                  <c:v>24030.81089820361</c:v>
                </c:pt>
                <c:pt idx="2730">
                  <c:v>24026.70329341317</c:v>
                </c:pt>
                <c:pt idx="2731">
                  <c:v>24025.74053892216</c:v>
                </c:pt>
                <c:pt idx="2732">
                  <c:v>24027.1953293413</c:v>
                </c:pt>
                <c:pt idx="2733">
                  <c:v>24032.77341317368</c:v>
                </c:pt>
                <c:pt idx="2734">
                  <c:v>24041.68059880238</c:v>
                </c:pt>
                <c:pt idx="2735">
                  <c:v>24051.06</c:v>
                </c:pt>
                <c:pt idx="2736">
                  <c:v>24063.36538922157</c:v>
                </c:pt>
                <c:pt idx="2737">
                  <c:v>24078.1662275449</c:v>
                </c:pt>
                <c:pt idx="2738">
                  <c:v>24093.76730538922</c:v>
                </c:pt>
                <c:pt idx="2739">
                  <c:v>24109.57538922158</c:v>
                </c:pt>
                <c:pt idx="2740">
                  <c:v>24123.19508982036</c:v>
                </c:pt>
                <c:pt idx="2741">
                  <c:v>24126.08335329343</c:v>
                </c:pt>
                <c:pt idx="2742">
                  <c:v>24124.19610778442</c:v>
                </c:pt>
                <c:pt idx="2743">
                  <c:v>24135.84670658682</c:v>
                </c:pt>
                <c:pt idx="2744">
                  <c:v>24154.24922155686</c:v>
                </c:pt>
                <c:pt idx="2745">
                  <c:v>24172.24694610776</c:v>
                </c:pt>
                <c:pt idx="2746">
                  <c:v>24184.22419161677</c:v>
                </c:pt>
                <c:pt idx="2747">
                  <c:v>24191.84251497004</c:v>
                </c:pt>
                <c:pt idx="2748">
                  <c:v>24196.46628742514</c:v>
                </c:pt>
                <c:pt idx="2749">
                  <c:v>24198.4594011976</c:v>
                </c:pt>
                <c:pt idx="2750">
                  <c:v>24197.4001197605</c:v>
                </c:pt>
                <c:pt idx="2751">
                  <c:v>24190.88520958082</c:v>
                </c:pt>
                <c:pt idx="2752">
                  <c:v>24181.77850299402</c:v>
                </c:pt>
                <c:pt idx="2753">
                  <c:v>24173.59586826348</c:v>
                </c:pt>
                <c:pt idx="2754">
                  <c:v>24169.52443113772</c:v>
                </c:pt>
                <c:pt idx="2755">
                  <c:v>24167.1728742515</c:v>
                </c:pt>
                <c:pt idx="2756">
                  <c:v>24166.32640718562</c:v>
                </c:pt>
                <c:pt idx="2757">
                  <c:v>24166.85407185625</c:v>
                </c:pt>
                <c:pt idx="2758">
                  <c:v>24169.18143712575</c:v>
                </c:pt>
                <c:pt idx="2759">
                  <c:v>24172.00311377247</c:v>
                </c:pt>
                <c:pt idx="2760">
                  <c:v>24175.93473053892</c:v>
                </c:pt>
                <c:pt idx="2761">
                  <c:v>24181.13868263473</c:v>
                </c:pt>
                <c:pt idx="2762">
                  <c:v>24186.57526946106</c:v>
                </c:pt>
                <c:pt idx="2763">
                  <c:v>24192.8658682635</c:v>
                </c:pt>
                <c:pt idx="2764">
                  <c:v>24197.99946107783</c:v>
                </c:pt>
                <c:pt idx="2765">
                  <c:v>24193.30670658682</c:v>
                </c:pt>
                <c:pt idx="2766">
                  <c:v>24184.37113772456</c:v>
                </c:pt>
                <c:pt idx="2767">
                  <c:v>24189.33934131721</c:v>
                </c:pt>
                <c:pt idx="2768">
                  <c:v>24201.35610778445</c:v>
                </c:pt>
                <c:pt idx="2769">
                  <c:v>24214.66562874251</c:v>
                </c:pt>
                <c:pt idx="2770">
                  <c:v>24224.21053892214</c:v>
                </c:pt>
                <c:pt idx="2771">
                  <c:v>24230.86520958084</c:v>
                </c:pt>
                <c:pt idx="2772">
                  <c:v>24234.98371257487</c:v>
                </c:pt>
                <c:pt idx="2773">
                  <c:v>24236.90461077846</c:v>
                </c:pt>
                <c:pt idx="2774">
                  <c:v>24237.12257485028</c:v>
                </c:pt>
                <c:pt idx="2775">
                  <c:v>24234.55700598802</c:v>
                </c:pt>
                <c:pt idx="2776">
                  <c:v>24233.02137724549</c:v>
                </c:pt>
                <c:pt idx="2777">
                  <c:v>24228.62982035926</c:v>
                </c:pt>
                <c:pt idx="2778">
                  <c:v>24222.5497005988</c:v>
                </c:pt>
                <c:pt idx="2779">
                  <c:v>24218.82299401197</c:v>
                </c:pt>
                <c:pt idx="2780">
                  <c:v>24217.95922155686</c:v>
                </c:pt>
                <c:pt idx="2781">
                  <c:v>24220.30191616766</c:v>
                </c:pt>
                <c:pt idx="2782">
                  <c:v>24225.27341317367</c:v>
                </c:pt>
                <c:pt idx="2783">
                  <c:v>24232.0458682635</c:v>
                </c:pt>
                <c:pt idx="2784">
                  <c:v>24237.54796407185</c:v>
                </c:pt>
                <c:pt idx="2785">
                  <c:v>24243.46532934131</c:v>
                </c:pt>
                <c:pt idx="2786">
                  <c:v>24248.88497005987</c:v>
                </c:pt>
                <c:pt idx="2787">
                  <c:v>24253.70239520958</c:v>
                </c:pt>
                <c:pt idx="2788">
                  <c:v>24256.9834730539</c:v>
                </c:pt>
                <c:pt idx="2789">
                  <c:v>24254.9107784431</c:v>
                </c:pt>
                <c:pt idx="2790">
                  <c:v>24248.04317365271</c:v>
                </c:pt>
                <c:pt idx="2791">
                  <c:v>24254.94796407186</c:v>
                </c:pt>
                <c:pt idx="2792">
                  <c:v>24266.28149700598</c:v>
                </c:pt>
                <c:pt idx="2793">
                  <c:v>24279.15999999988</c:v>
                </c:pt>
                <c:pt idx="2794">
                  <c:v>24289.09251497004</c:v>
                </c:pt>
                <c:pt idx="2795">
                  <c:v>24296.84652694605</c:v>
                </c:pt>
                <c:pt idx="2796">
                  <c:v>24302.6234730539</c:v>
                </c:pt>
                <c:pt idx="2797">
                  <c:v>24305.81676646704</c:v>
                </c:pt>
                <c:pt idx="2798">
                  <c:v>24307.67389221556</c:v>
                </c:pt>
                <c:pt idx="2799">
                  <c:v>24308.20862275451</c:v>
                </c:pt>
                <c:pt idx="2800">
                  <c:v>24311.51700598802</c:v>
                </c:pt>
                <c:pt idx="2801">
                  <c:v>24310.97305389222</c:v>
                </c:pt>
                <c:pt idx="2802">
                  <c:v>24308.57473053892</c:v>
                </c:pt>
                <c:pt idx="2803">
                  <c:v>24307.37119760481</c:v>
                </c:pt>
                <c:pt idx="2804">
                  <c:v>24308.58946107783</c:v>
                </c:pt>
                <c:pt idx="2805">
                  <c:v>24312.80856287423</c:v>
                </c:pt>
                <c:pt idx="2806">
                  <c:v>24319.97047904192</c:v>
                </c:pt>
                <c:pt idx="2807">
                  <c:v>24329.88526946108</c:v>
                </c:pt>
                <c:pt idx="2808">
                  <c:v>24340.4938922156</c:v>
                </c:pt>
                <c:pt idx="2809">
                  <c:v>24350.5873652695</c:v>
                </c:pt>
                <c:pt idx="2810">
                  <c:v>24360.60197604768</c:v>
                </c:pt>
                <c:pt idx="2811">
                  <c:v>24369.45131736526</c:v>
                </c:pt>
                <c:pt idx="2812">
                  <c:v>24377.62934131725</c:v>
                </c:pt>
                <c:pt idx="2813">
                  <c:v>24380.44179640722</c:v>
                </c:pt>
                <c:pt idx="2814">
                  <c:v>24378.79724550898</c:v>
                </c:pt>
                <c:pt idx="2815">
                  <c:v>24392.928742515</c:v>
                </c:pt>
                <c:pt idx="2816">
                  <c:v>24413.49856287425</c:v>
                </c:pt>
                <c:pt idx="2817">
                  <c:v>24433.65706586826</c:v>
                </c:pt>
                <c:pt idx="2818">
                  <c:v>24448.66610778445</c:v>
                </c:pt>
                <c:pt idx="2819">
                  <c:v>24458.53838323355</c:v>
                </c:pt>
                <c:pt idx="2820">
                  <c:v>24465.05526946107</c:v>
                </c:pt>
                <c:pt idx="2821">
                  <c:v>24468.63257485025</c:v>
                </c:pt>
                <c:pt idx="2822">
                  <c:v>24468.97658682635</c:v>
                </c:pt>
                <c:pt idx="2823">
                  <c:v>24463.9981437126</c:v>
                </c:pt>
                <c:pt idx="2824">
                  <c:v>24456.44185628743</c:v>
                </c:pt>
                <c:pt idx="2825">
                  <c:v>24449.28724550901</c:v>
                </c:pt>
                <c:pt idx="2826">
                  <c:v>24449.33239520961</c:v>
                </c:pt>
                <c:pt idx="2827">
                  <c:v>24454.21934131725</c:v>
                </c:pt>
                <c:pt idx="2828">
                  <c:v>24463.21814371262</c:v>
                </c:pt>
                <c:pt idx="2829">
                  <c:v>24477.39820359282</c:v>
                </c:pt>
                <c:pt idx="2830">
                  <c:v>24495.65179640715</c:v>
                </c:pt>
                <c:pt idx="2831">
                  <c:v>24515.75473053892</c:v>
                </c:pt>
                <c:pt idx="2832">
                  <c:v>24539.28502994012</c:v>
                </c:pt>
                <c:pt idx="2833">
                  <c:v>24564.21640718563</c:v>
                </c:pt>
                <c:pt idx="2834">
                  <c:v>24590.78473053893</c:v>
                </c:pt>
                <c:pt idx="2835">
                  <c:v>24617.3222754491</c:v>
                </c:pt>
                <c:pt idx="2836">
                  <c:v>24641.08856287426</c:v>
                </c:pt>
                <c:pt idx="2837">
                  <c:v>24655.16209580841</c:v>
                </c:pt>
                <c:pt idx="2838">
                  <c:v>24662.30257485028</c:v>
                </c:pt>
                <c:pt idx="2839">
                  <c:v>24684.591497006</c:v>
                </c:pt>
                <c:pt idx="2840">
                  <c:v>24712.6207784431</c:v>
                </c:pt>
                <c:pt idx="2841">
                  <c:v>24737.77640718564</c:v>
                </c:pt>
                <c:pt idx="2842">
                  <c:v>24756.08862275453</c:v>
                </c:pt>
                <c:pt idx="2843">
                  <c:v>24767.35311377246</c:v>
                </c:pt>
                <c:pt idx="2844">
                  <c:v>24774.9017964072</c:v>
                </c:pt>
                <c:pt idx="2845">
                  <c:v>24779.60329341318</c:v>
                </c:pt>
                <c:pt idx="2846">
                  <c:v>24780.86197604788</c:v>
                </c:pt>
                <c:pt idx="2847">
                  <c:v>24776.60179640718</c:v>
                </c:pt>
                <c:pt idx="2848">
                  <c:v>24768.978742515</c:v>
                </c:pt>
                <c:pt idx="2849">
                  <c:v>24760.52461077845</c:v>
                </c:pt>
                <c:pt idx="2850">
                  <c:v>24762.17293413173</c:v>
                </c:pt>
                <c:pt idx="2851">
                  <c:v>24770.16137724548</c:v>
                </c:pt>
                <c:pt idx="2852">
                  <c:v>24783.1445508982</c:v>
                </c:pt>
                <c:pt idx="2853">
                  <c:v>24801.89233532935</c:v>
                </c:pt>
                <c:pt idx="2854">
                  <c:v>24825.21514970062</c:v>
                </c:pt>
                <c:pt idx="2855">
                  <c:v>24850.61520958075</c:v>
                </c:pt>
                <c:pt idx="2856">
                  <c:v>24879.94796407187</c:v>
                </c:pt>
                <c:pt idx="2857">
                  <c:v>24911.33275449102</c:v>
                </c:pt>
                <c:pt idx="2858">
                  <c:v>24945.4022155689</c:v>
                </c:pt>
                <c:pt idx="2859">
                  <c:v>24981.30850299402</c:v>
                </c:pt>
                <c:pt idx="2860">
                  <c:v>25015.78233532936</c:v>
                </c:pt>
                <c:pt idx="2861">
                  <c:v>25039.91173652696</c:v>
                </c:pt>
                <c:pt idx="2862">
                  <c:v>25055.26682634732</c:v>
                </c:pt>
                <c:pt idx="2863">
                  <c:v>25084.44269461082</c:v>
                </c:pt>
                <c:pt idx="2864">
                  <c:v>25118.7843712575</c:v>
                </c:pt>
                <c:pt idx="2865">
                  <c:v>25149.22880239523</c:v>
                </c:pt>
                <c:pt idx="2866">
                  <c:v>25170.16802395212</c:v>
                </c:pt>
                <c:pt idx="2867">
                  <c:v>25181.79712574853</c:v>
                </c:pt>
                <c:pt idx="2868">
                  <c:v>25189.95730538926</c:v>
                </c:pt>
                <c:pt idx="2869">
                  <c:v>25195.01634730525</c:v>
                </c:pt>
                <c:pt idx="2870">
                  <c:v>25195.87389221562</c:v>
                </c:pt>
                <c:pt idx="2871">
                  <c:v>25190.12485029943</c:v>
                </c:pt>
                <c:pt idx="2872">
                  <c:v>25181.09473053893</c:v>
                </c:pt>
                <c:pt idx="2873">
                  <c:v>25169.29233532937</c:v>
                </c:pt>
                <c:pt idx="2874">
                  <c:v>25162.94227544912</c:v>
                </c:pt>
                <c:pt idx="2875">
                  <c:v>25159.98706586831</c:v>
                </c:pt>
                <c:pt idx="2876">
                  <c:v>25159.27047904192</c:v>
                </c:pt>
                <c:pt idx="2877">
                  <c:v>25162.34245508986</c:v>
                </c:pt>
                <c:pt idx="2878">
                  <c:v>25168.70383233534</c:v>
                </c:pt>
                <c:pt idx="2879">
                  <c:v>25176.90664670661</c:v>
                </c:pt>
                <c:pt idx="2880">
                  <c:v>25188.16976047901</c:v>
                </c:pt>
                <c:pt idx="2881">
                  <c:v>25203.1631137725</c:v>
                </c:pt>
                <c:pt idx="2882">
                  <c:v>25221.1358682635</c:v>
                </c:pt>
                <c:pt idx="2883">
                  <c:v>25241.77874251502</c:v>
                </c:pt>
                <c:pt idx="2884">
                  <c:v>25263.08850299404</c:v>
                </c:pt>
                <c:pt idx="2885">
                  <c:v>25276.52676646708</c:v>
                </c:pt>
                <c:pt idx="2886">
                  <c:v>25280.79766467067</c:v>
                </c:pt>
                <c:pt idx="2887">
                  <c:v>25295.944491018</c:v>
                </c:pt>
                <c:pt idx="2888">
                  <c:v>25317.90017964072</c:v>
                </c:pt>
                <c:pt idx="2889">
                  <c:v>25340.64137724548</c:v>
                </c:pt>
                <c:pt idx="2890">
                  <c:v>25358.1586227545</c:v>
                </c:pt>
                <c:pt idx="2891">
                  <c:v>25369.63095808375</c:v>
                </c:pt>
                <c:pt idx="2892">
                  <c:v>25377.20215568865</c:v>
                </c:pt>
                <c:pt idx="2893">
                  <c:v>25381.67203592816</c:v>
                </c:pt>
                <c:pt idx="2894">
                  <c:v>25381.96431137726</c:v>
                </c:pt>
                <c:pt idx="2895">
                  <c:v>25376.17023952094</c:v>
                </c:pt>
                <c:pt idx="2896">
                  <c:v>25367.90245508985</c:v>
                </c:pt>
                <c:pt idx="2897">
                  <c:v>25358.09964071856</c:v>
                </c:pt>
                <c:pt idx="2898">
                  <c:v>25353.87305389222</c:v>
                </c:pt>
                <c:pt idx="2899">
                  <c:v>25351.79095808382</c:v>
                </c:pt>
                <c:pt idx="2900">
                  <c:v>25352.68922155688</c:v>
                </c:pt>
                <c:pt idx="2901">
                  <c:v>25358.78778443117</c:v>
                </c:pt>
                <c:pt idx="2902">
                  <c:v>25370.26053892216</c:v>
                </c:pt>
                <c:pt idx="2903">
                  <c:v>25384.70598802396</c:v>
                </c:pt>
                <c:pt idx="2904">
                  <c:v>25403.83874251498</c:v>
                </c:pt>
                <c:pt idx="2905">
                  <c:v>25427.57431137724</c:v>
                </c:pt>
                <c:pt idx="2906">
                  <c:v>25455.04610778447</c:v>
                </c:pt>
                <c:pt idx="2907">
                  <c:v>25485.63149700595</c:v>
                </c:pt>
                <c:pt idx="2908">
                  <c:v>25515.60742514972</c:v>
                </c:pt>
                <c:pt idx="2909">
                  <c:v>25537.34844311382</c:v>
                </c:pt>
                <c:pt idx="2910">
                  <c:v>25548.18413173654</c:v>
                </c:pt>
                <c:pt idx="2911">
                  <c:v>25570.29215568865</c:v>
                </c:pt>
                <c:pt idx="2912">
                  <c:v>25598.27598802396</c:v>
                </c:pt>
                <c:pt idx="2913">
                  <c:v>25624.02796407186</c:v>
                </c:pt>
                <c:pt idx="2914">
                  <c:v>25642.4940718563</c:v>
                </c:pt>
                <c:pt idx="2915">
                  <c:v>25654.89580838324</c:v>
                </c:pt>
                <c:pt idx="2916">
                  <c:v>25663.56940119762</c:v>
                </c:pt>
                <c:pt idx="2917">
                  <c:v>25668.69143712574</c:v>
                </c:pt>
                <c:pt idx="2918">
                  <c:v>25669.77095808382</c:v>
                </c:pt>
                <c:pt idx="2919">
                  <c:v>25664.8201197605</c:v>
                </c:pt>
                <c:pt idx="2920">
                  <c:v>25655.37449101797</c:v>
                </c:pt>
                <c:pt idx="2921">
                  <c:v>25644.94598802397</c:v>
                </c:pt>
                <c:pt idx="2922">
                  <c:v>25641.05407185627</c:v>
                </c:pt>
                <c:pt idx="2923">
                  <c:v>25640.50760479044</c:v>
                </c:pt>
                <c:pt idx="2924">
                  <c:v>25644.57598802396</c:v>
                </c:pt>
                <c:pt idx="2925">
                  <c:v>25654.45017964072</c:v>
                </c:pt>
                <c:pt idx="2926">
                  <c:v>25669.30544910182</c:v>
                </c:pt>
                <c:pt idx="2927">
                  <c:v>25686.44143712576</c:v>
                </c:pt>
                <c:pt idx="2928">
                  <c:v>25708.01119760482</c:v>
                </c:pt>
                <c:pt idx="2929">
                  <c:v>25733.64562874252</c:v>
                </c:pt>
                <c:pt idx="2930">
                  <c:v>25762.10982035927</c:v>
                </c:pt>
                <c:pt idx="2931">
                  <c:v>25792.91964071856</c:v>
                </c:pt>
                <c:pt idx="2932">
                  <c:v>25823.00664670657</c:v>
                </c:pt>
                <c:pt idx="2933">
                  <c:v>25844.49904191614</c:v>
                </c:pt>
                <c:pt idx="2934">
                  <c:v>25854.13532934125</c:v>
                </c:pt>
                <c:pt idx="2935">
                  <c:v>25872.33107784425</c:v>
                </c:pt>
                <c:pt idx="2936">
                  <c:v>25895.75508982037</c:v>
                </c:pt>
                <c:pt idx="2937">
                  <c:v>25919.40700598805</c:v>
                </c:pt>
                <c:pt idx="2938">
                  <c:v>25937.57329341318</c:v>
                </c:pt>
                <c:pt idx="2939">
                  <c:v>25948.58544910183</c:v>
                </c:pt>
                <c:pt idx="2940">
                  <c:v>25956.26311377247</c:v>
                </c:pt>
                <c:pt idx="2941">
                  <c:v>25961.1201796407</c:v>
                </c:pt>
                <c:pt idx="2942">
                  <c:v>25963.27976047895</c:v>
                </c:pt>
                <c:pt idx="2943">
                  <c:v>25962.21850299402</c:v>
                </c:pt>
                <c:pt idx="2944">
                  <c:v>25961.45622754491</c:v>
                </c:pt>
                <c:pt idx="2945">
                  <c:v>25955.54994011976</c:v>
                </c:pt>
                <c:pt idx="2946">
                  <c:v>25948.77640718562</c:v>
                </c:pt>
                <c:pt idx="2947">
                  <c:v>25943.7258682635</c:v>
                </c:pt>
                <c:pt idx="2948">
                  <c:v>25939.79670658682</c:v>
                </c:pt>
                <c:pt idx="2949">
                  <c:v>25939.0547305389</c:v>
                </c:pt>
                <c:pt idx="2950">
                  <c:v>25941.21844311376</c:v>
                </c:pt>
                <c:pt idx="2951">
                  <c:v>25946.55371257484</c:v>
                </c:pt>
                <c:pt idx="2952">
                  <c:v>25952.56197604788</c:v>
                </c:pt>
                <c:pt idx="2953">
                  <c:v>25959.22652694608</c:v>
                </c:pt>
                <c:pt idx="2954">
                  <c:v>25966.31047904188</c:v>
                </c:pt>
                <c:pt idx="2955">
                  <c:v>25973.66053892211</c:v>
                </c:pt>
                <c:pt idx="2956">
                  <c:v>25980.33766467066</c:v>
                </c:pt>
                <c:pt idx="2957">
                  <c:v>25983.00335329342</c:v>
                </c:pt>
                <c:pt idx="2958">
                  <c:v>25977.02760479043</c:v>
                </c:pt>
                <c:pt idx="2959">
                  <c:v>25982.51197604768</c:v>
                </c:pt>
                <c:pt idx="2960">
                  <c:v>25993.08011976051</c:v>
                </c:pt>
                <c:pt idx="2961">
                  <c:v>26004.85101796408</c:v>
                </c:pt>
                <c:pt idx="2962">
                  <c:v>26013.72922155688</c:v>
                </c:pt>
                <c:pt idx="2963">
                  <c:v>26021.40532934132</c:v>
                </c:pt>
                <c:pt idx="2964">
                  <c:v>26026.8159281437</c:v>
                </c:pt>
                <c:pt idx="2965">
                  <c:v>26030.28700598804</c:v>
                </c:pt>
                <c:pt idx="2966">
                  <c:v>26032.08221556887</c:v>
                </c:pt>
                <c:pt idx="2967">
                  <c:v>26031.94185628742</c:v>
                </c:pt>
                <c:pt idx="2968">
                  <c:v>26034.96742514973</c:v>
                </c:pt>
                <c:pt idx="2969">
                  <c:v>26031.26550898202</c:v>
                </c:pt>
                <c:pt idx="2970">
                  <c:v>26023.6032335329</c:v>
                </c:pt>
                <c:pt idx="2971">
                  <c:v>26015.99353293412</c:v>
                </c:pt>
                <c:pt idx="2972">
                  <c:v>26008.94053892215</c:v>
                </c:pt>
                <c:pt idx="2973">
                  <c:v>26002.54365269461</c:v>
                </c:pt>
                <c:pt idx="2974">
                  <c:v>25996.30395209575</c:v>
                </c:pt>
                <c:pt idx="2975">
                  <c:v>25989.77982035926</c:v>
                </c:pt>
                <c:pt idx="2976">
                  <c:v>25983.1303592814</c:v>
                </c:pt>
                <c:pt idx="2977">
                  <c:v>25975.1044311377</c:v>
                </c:pt>
                <c:pt idx="2978">
                  <c:v>25965.62119760477</c:v>
                </c:pt>
                <c:pt idx="2979">
                  <c:v>25955.52113772455</c:v>
                </c:pt>
                <c:pt idx="2980">
                  <c:v>25945.0534730539</c:v>
                </c:pt>
                <c:pt idx="2981">
                  <c:v>25932.1574251497</c:v>
                </c:pt>
                <c:pt idx="2982">
                  <c:v>25913.24610778445</c:v>
                </c:pt>
                <c:pt idx="2983">
                  <c:v>25908.65688622756</c:v>
                </c:pt>
                <c:pt idx="2984">
                  <c:v>25912.60101796406</c:v>
                </c:pt>
                <c:pt idx="2985">
                  <c:v>25920.84305389221</c:v>
                </c:pt>
                <c:pt idx="2986">
                  <c:v>25927.18167664668</c:v>
                </c:pt>
                <c:pt idx="2987">
                  <c:v>25930.85862275451</c:v>
                </c:pt>
                <c:pt idx="2988">
                  <c:v>25933.47904191614</c:v>
                </c:pt>
                <c:pt idx="2989">
                  <c:v>25933.84131736526</c:v>
                </c:pt>
                <c:pt idx="2990">
                  <c:v>25930.63538922156</c:v>
                </c:pt>
                <c:pt idx="2991">
                  <c:v>25921.4419760479</c:v>
                </c:pt>
                <c:pt idx="2992">
                  <c:v>25909.1317365269</c:v>
                </c:pt>
                <c:pt idx="2993">
                  <c:v>25892.86461077844</c:v>
                </c:pt>
                <c:pt idx="2994">
                  <c:v>25879.51491017962</c:v>
                </c:pt>
                <c:pt idx="2995">
                  <c:v>25864.27688622757</c:v>
                </c:pt>
                <c:pt idx="2996">
                  <c:v>25846.23095808382</c:v>
                </c:pt>
                <c:pt idx="2997">
                  <c:v>25827.75904191611</c:v>
                </c:pt>
                <c:pt idx="2998">
                  <c:v>25809.29065868264</c:v>
                </c:pt>
                <c:pt idx="2999">
                  <c:v>25787.65089820361</c:v>
                </c:pt>
                <c:pt idx="3000">
                  <c:v>25766.53874251497</c:v>
                </c:pt>
                <c:pt idx="3001">
                  <c:v>25744.85089820361</c:v>
                </c:pt>
                <c:pt idx="3002">
                  <c:v>25723.81808383232</c:v>
                </c:pt>
                <c:pt idx="3003">
                  <c:v>25704.69311377246</c:v>
                </c:pt>
                <c:pt idx="3004">
                  <c:v>25686.51934131716</c:v>
                </c:pt>
                <c:pt idx="3005">
                  <c:v>25667.16934131728</c:v>
                </c:pt>
                <c:pt idx="3006">
                  <c:v>25643.19934131725</c:v>
                </c:pt>
                <c:pt idx="3007">
                  <c:v>25635.82970059881</c:v>
                </c:pt>
                <c:pt idx="3008">
                  <c:v>25638.9726946108</c:v>
                </c:pt>
                <c:pt idx="3009">
                  <c:v>25646.59664670657</c:v>
                </c:pt>
                <c:pt idx="3010">
                  <c:v>25653.48203592817</c:v>
                </c:pt>
                <c:pt idx="3011">
                  <c:v>25656.14646706586</c:v>
                </c:pt>
                <c:pt idx="3012">
                  <c:v>25657.45874251498</c:v>
                </c:pt>
                <c:pt idx="3013">
                  <c:v>25657.05173652693</c:v>
                </c:pt>
                <c:pt idx="3014">
                  <c:v>25653.27461077844</c:v>
                </c:pt>
                <c:pt idx="3015">
                  <c:v>25644.19628742514</c:v>
                </c:pt>
                <c:pt idx="3016">
                  <c:v>25634.00880239522</c:v>
                </c:pt>
                <c:pt idx="3017">
                  <c:v>25617.8186227545</c:v>
                </c:pt>
                <c:pt idx="3018">
                  <c:v>25602.69191616766</c:v>
                </c:pt>
                <c:pt idx="3019">
                  <c:v>25585.05455089814</c:v>
                </c:pt>
                <c:pt idx="3020">
                  <c:v>25563.9465269461</c:v>
                </c:pt>
                <c:pt idx="3021">
                  <c:v>25541.7941916168</c:v>
                </c:pt>
                <c:pt idx="3022">
                  <c:v>25519.54473053892</c:v>
                </c:pt>
                <c:pt idx="3023">
                  <c:v>25493.73772455092</c:v>
                </c:pt>
                <c:pt idx="3024">
                  <c:v>25468.06209580841</c:v>
                </c:pt>
                <c:pt idx="3025">
                  <c:v>25441.43491017964</c:v>
                </c:pt>
                <c:pt idx="3026">
                  <c:v>25414.90514970061</c:v>
                </c:pt>
                <c:pt idx="3027">
                  <c:v>25390.9307784431</c:v>
                </c:pt>
                <c:pt idx="3028">
                  <c:v>25369.52634730528</c:v>
                </c:pt>
                <c:pt idx="3029">
                  <c:v>25347.34538922158</c:v>
                </c:pt>
                <c:pt idx="3030">
                  <c:v>25319.1435329341</c:v>
                </c:pt>
                <c:pt idx="3031">
                  <c:v>25307.40922155687</c:v>
                </c:pt>
                <c:pt idx="3032">
                  <c:v>25307.5123952096</c:v>
                </c:pt>
                <c:pt idx="3033">
                  <c:v>25312.91377245509</c:v>
                </c:pt>
                <c:pt idx="3034">
                  <c:v>25319.65646706585</c:v>
                </c:pt>
                <c:pt idx="3035">
                  <c:v>25321.8331736527</c:v>
                </c:pt>
                <c:pt idx="3036">
                  <c:v>25322.4869461078</c:v>
                </c:pt>
                <c:pt idx="3037">
                  <c:v>25321.36053892213</c:v>
                </c:pt>
                <c:pt idx="3038">
                  <c:v>25316.96760479044</c:v>
                </c:pt>
                <c:pt idx="3039">
                  <c:v>25308.07377245507</c:v>
                </c:pt>
                <c:pt idx="3040">
                  <c:v>25298.52485029941</c:v>
                </c:pt>
                <c:pt idx="3041">
                  <c:v>25286.86017964071</c:v>
                </c:pt>
                <c:pt idx="3042">
                  <c:v>25277.23766467065</c:v>
                </c:pt>
                <c:pt idx="3043">
                  <c:v>25265.96550898203</c:v>
                </c:pt>
                <c:pt idx="3044">
                  <c:v>25253.35724550896</c:v>
                </c:pt>
                <c:pt idx="3045">
                  <c:v>25239.79772455091</c:v>
                </c:pt>
                <c:pt idx="3046">
                  <c:v>25225.2725748503</c:v>
                </c:pt>
                <c:pt idx="3047">
                  <c:v>25207.01796407186</c:v>
                </c:pt>
                <c:pt idx="3048">
                  <c:v>25187.34886227546</c:v>
                </c:pt>
                <c:pt idx="3049">
                  <c:v>25166.6530538922</c:v>
                </c:pt>
                <c:pt idx="3050">
                  <c:v>25145.79574850301</c:v>
                </c:pt>
                <c:pt idx="3051">
                  <c:v>25127.18017964072</c:v>
                </c:pt>
                <c:pt idx="3052">
                  <c:v>25110.9743712575</c:v>
                </c:pt>
                <c:pt idx="3053">
                  <c:v>25094.092994012</c:v>
                </c:pt>
                <c:pt idx="3054">
                  <c:v>25073.56125748498</c:v>
                </c:pt>
                <c:pt idx="3055">
                  <c:v>25070.03059880235</c:v>
                </c:pt>
                <c:pt idx="3056">
                  <c:v>25076.79215568862</c:v>
                </c:pt>
                <c:pt idx="3057">
                  <c:v>25085.16413173652</c:v>
                </c:pt>
                <c:pt idx="3058">
                  <c:v>25090.7058682635</c:v>
                </c:pt>
                <c:pt idx="3059">
                  <c:v>25093.05868263475</c:v>
                </c:pt>
                <c:pt idx="3060">
                  <c:v>25093.86724550898</c:v>
                </c:pt>
                <c:pt idx="3061">
                  <c:v>25092.94628742515</c:v>
                </c:pt>
                <c:pt idx="3062">
                  <c:v>25088.86802395212</c:v>
                </c:pt>
                <c:pt idx="3063">
                  <c:v>25080.54467065868</c:v>
                </c:pt>
                <c:pt idx="3064">
                  <c:v>25070.60257485028</c:v>
                </c:pt>
                <c:pt idx="3065">
                  <c:v>25057.6909580838</c:v>
                </c:pt>
                <c:pt idx="3066">
                  <c:v>25048.9758682635</c:v>
                </c:pt>
                <c:pt idx="3067">
                  <c:v>25038.97988023952</c:v>
                </c:pt>
                <c:pt idx="3068">
                  <c:v>25026.70862275451</c:v>
                </c:pt>
                <c:pt idx="3069">
                  <c:v>25014.22365269463</c:v>
                </c:pt>
                <c:pt idx="3070">
                  <c:v>25000.48059880242</c:v>
                </c:pt>
                <c:pt idx="3071">
                  <c:v>24981.44634730535</c:v>
                </c:pt>
                <c:pt idx="3072">
                  <c:v>24960.59323353292</c:v>
                </c:pt>
                <c:pt idx="3073">
                  <c:v>24939.16407185627</c:v>
                </c:pt>
                <c:pt idx="3074">
                  <c:v>24918.44233532935</c:v>
                </c:pt>
                <c:pt idx="3075">
                  <c:v>24900.96353293412</c:v>
                </c:pt>
                <c:pt idx="3076">
                  <c:v>24886.18179640717</c:v>
                </c:pt>
                <c:pt idx="3077">
                  <c:v>24870.96191616766</c:v>
                </c:pt>
                <c:pt idx="3078">
                  <c:v>24851.07149700597</c:v>
                </c:pt>
                <c:pt idx="3079">
                  <c:v>24848.14203592814</c:v>
                </c:pt>
                <c:pt idx="3080">
                  <c:v>24855.9202994012</c:v>
                </c:pt>
                <c:pt idx="3081">
                  <c:v>24866.07838323354</c:v>
                </c:pt>
                <c:pt idx="3082">
                  <c:v>24873.61748502995</c:v>
                </c:pt>
                <c:pt idx="3083">
                  <c:v>24877.39191616766</c:v>
                </c:pt>
                <c:pt idx="3084">
                  <c:v>24879.11886227543</c:v>
                </c:pt>
                <c:pt idx="3085">
                  <c:v>24878.95694610777</c:v>
                </c:pt>
                <c:pt idx="3086">
                  <c:v>24875.78712574852</c:v>
                </c:pt>
                <c:pt idx="3087">
                  <c:v>24868.37065868262</c:v>
                </c:pt>
                <c:pt idx="3088">
                  <c:v>24859.72706586826</c:v>
                </c:pt>
                <c:pt idx="3089">
                  <c:v>24848.29946107783</c:v>
                </c:pt>
                <c:pt idx="3090">
                  <c:v>24840.86113772457</c:v>
                </c:pt>
                <c:pt idx="3091">
                  <c:v>24833.26634730535</c:v>
                </c:pt>
                <c:pt idx="3092">
                  <c:v>24824.75323353292</c:v>
                </c:pt>
                <c:pt idx="3093">
                  <c:v>24817.29796407186</c:v>
                </c:pt>
                <c:pt idx="3094">
                  <c:v>24810.45670658682</c:v>
                </c:pt>
                <c:pt idx="3095">
                  <c:v>24800.35880239521</c:v>
                </c:pt>
                <c:pt idx="3096">
                  <c:v>24788.5161676647</c:v>
                </c:pt>
                <c:pt idx="3097">
                  <c:v>24776.1738922156</c:v>
                </c:pt>
                <c:pt idx="3098">
                  <c:v>24764.2292814371</c:v>
                </c:pt>
                <c:pt idx="3099">
                  <c:v>24754.85916167661</c:v>
                </c:pt>
                <c:pt idx="3100">
                  <c:v>24747.25610778445</c:v>
                </c:pt>
                <c:pt idx="3101">
                  <c:v>24738.63952095786</c:v>
                </c:pt>
                <c:pt idx="3102">
                  <c:v>24724.6607185629</c:v>
                </c:pt>
                <c:pt idx="3103">
                  <c:v>24723.731497006</c:v>
                </c:pt>
                <c:pt idx="3104">
                  <c:v>24730.93538922158</c:v>
                </c:pt>
                <c:pt idx="3105">
                  <c:v>24740.23916167664</c:v>
                </c:pt>
                <c:pt idx="3106">
                  <c:v>24749.27526946107</c:v>
                </c:pt>
                <c:pt idx="3107">
                  <c:v>24754.6054491018</c:v>
                </c:pt>
                <c:pt idx="3108">
                  <c:v>24757.45910179642</c:v>
                </c:pt>
                <c:pt idx="3109">
                  <c:v>24758.94724550901</c:v>
                </c:pt>
                <c:pt idx="3110">
                  <c:v>24758.51203592815</c:v>
                </c:pt>
                <c:pt idx="3111">
                  <c:v>24756.7805988024</c:v>
                </c:pt>
                <c:pt idx="3112">
                  <c:v>24756.68023952096</c:v>
                </c:pt>
                <c:pt idx="3113">
                  <c:v>24750.20826347306</c:v>
                </c:pt>
                <c:pt idx="3114">
                  <c:v>24742.26119760482</c:v>
                </c:pt>
                <c:pt idx="3115">
                  <c:v>24737.9752694611</c:v>
                </c:pt>
                <c:pt idx="3116">
                  <c:v>24735.24790419164</c:v>
                </c:pt>
                <c:pt idx="3117">
                  <c:v>24733.66772455092</c:v>
                </c:pt>
                <c:pt idx="3118">
                  <c:v>24731.45479041917</c:v>
                </c:pt>
                <c:pt idx="3119">
                  <c:v>24727.37658682634</c:v>
                </c:pt>
                <c:pt idx="3120">
                  <c:v>24720.80305389222</c:v>
                </c:pt>
                <c:pt idx="3121">
                  <c:v>24712.07491017965</c:v>
                </c:pt>
                <c:pt idx="3122">
                  <c:v>24701.99916167665</c:v>
                </c:pt>
                <c:pt idx="3123">
                  <c:v>24692.30796407186</c:v>
                </c:pt>
                <c:pt idx="3124">
                  <c:v>24683.89083832336</c:v>
                </c:pt>
                <c:pt idx="3125">
                  <c:v>24675.35359281438</c:v>
                </c:pt>
                <c:pt idx="3126">
                  <c:v>24662.60263473053</c:v>
                </c:pt>
                <c:pt idx="3127">
                  <c:v>24662.34461077845</c:v>
                </c:pt>
                <c:pt idx="3128">
                  <c:v>24669.42838323356</c:v>
                </c:pt>
                <c:pt idx="3129">
                  <c:v>24677.54814371263</c:v>
                </c:pt>
                <c:pt idx="3130">
                  <c:v>24684.24413173653</c:v>
                </c:pt>
                <c:pt idx="3131">
                  <c:v>24690.09191616766</c:v>
                </c:pt>
                <c:pt idx="3132">
                  <c:v>24693.65407185625</c:v>
                </c:pt>
                <c:pt idx="3133">
                  <c:v>24695.64395209582</c:v>
                </c:pt>
                <c:pt idx="3134">
                  <c:v>24696.2607185629</c:v>
                </c:pt>
                <c:pt idx="3135">
                  <c:v>24695.4669461078</c:v>
                </c:pt>
                <c:pt idx="3136">
                  <c:v>24697.08856287425</c:v>
                </c:pt>
                <c:pt idx="3137">
                  <c:v>24694.5745508982</c:v>
                </c:pt>
                <c:pt idx="3138">
                  <c:v>24689.96508982038</c:v>
                </c:pt>
                <c:pt idx="3139">
                  <c:v>24686.60946107769</c:v>
                </c:pt>
                <c:pt idx="3140">
                  <c:v>24685.36425149702</c:v>
                </c:pt>
                <c:pt idx="3141">
                  <c:v>24686.7161676647</c:v>
                </c:pt>
                <c:pt idx="3142">
                  <c:v>24688.9289221557</c:v>
                </c:pt>
                <c:pt idx="3143">
                  <c:v>24691.10838323355</c:v>
                </c:pt>
                <c:pt idx="3144">
                  <c:v>24692.11029940115</c:v>
                </c:pt>
                <c:pt idx="3145">
                  <c:v>24691.65047904188</c:v>
                </c:pt>
                <c:pt idx="3146">
                  <c:v>24689.07718562877</c:v>
                </c:pt>
                <c:pt idx="3147">
                  <c:v>24685.12886227545</c:v>
                </c:pt>
                <c:pt idx="3148">
                  <c:v>24680.5902994012</c:v>
                </c:pt>
                <c:pt idx="3149">
                  <c:v>24673.9440718563</c:v>
                </c:pt>
                <c:pt idx="3150">
                  <c:v>24664.48598802397</c:v>
                </c:pt>
                <c:pt idx="3151">
                  <c:v>24669.26113772457</c:v>
                </c:pt>
                <c:pt idx="3152">
                  <c:v>24681.28892215572</c:v>
                </c:pt>
                <c:pt idx="3153">
                  <c:v>24693.65532934128</c:v>
                </c:pt>
                <c:pt idx="3154">
                  <c:v>24701.89652694605</c:v>
                </c:pt>
                <c:pt idx="3155">
                  <c:v>24706.84640718562</c:v>
                </c:pt>
                <c:pt idx="3156">
                  <c:v>24709.60101796408</c:v>
                </c:pt>
                <c:pt idx="3157">
                  <c:v>24710.29748502997</c:v>
                </c:pt>
                <c:pt idx="3158">
                  <c:v>24707.92077844312</c:v>
                </c:pt>
                <c:pt idx="3159">
                  <c:v>24701.6356287425</c:v>
                </c:pt>
                <c:pt idx="3160">
                  <c:v>24693.94532934132</c:v>
                </c:pt>
                <c:pt idx="3161">
                  <c:v>24684.86952095805</c:v>
                </c:pt>
                <c:pt idx="3162">
                  <c:v>24682.2671856288</c:v>
                </c:pt>
                <c:pt idx="3163">
                  <c:v>24681.73029940119</c:v>
                </c:pt>
                <c:pt idx="3164">
                  <c:v>24681.7038922156</c:v>
                </c:pt>
                <c:pt idx="3165">
                  <c:v>24683.89000000001</c:v>
                </c:pt>
                <c:pt idx="3166">
                  <c:v>24687.6458682635</c:v>
                </c:pt>
                <c:pt idx="3167">
                  <c:v>24689.63526946105</c:v>
                </c:pt>
                <c:pt idx="3168">
                  <c:v>24691.40341317368</c:v>
                </c:pt>
                <c:pt idx="3169">
                  <c:v>24692.07371257486</c:v>
                </c:pt>
                <c:pt idx="3170">
                  <c:v>24692.17491017963</c:v>
                </c:pt>
                <c:pt idx="3171">
                  <c:v>24692.07059880241</c:v>
                </c:pt>
                <c:pt idx="3172">
                  <c:v>24690.92395209582</c:v>
                </c:pt>
                <c:pt idx="3173">
                  <c:v>24687.22772455092</c:v>
                </c:pt>
                <c:pt idx="3174">
                  <c:v>24680.28257485031</c:v>
                </c:pt>
                <c:pt idx="3175">
                  <c:v>24688.47455089822</c:v>
                </c:pt>
                <c:pt idx="3176">
                  <c:v>24704.1318562874</c:v>
                </c:pt>
                <c:pt idx="3177">
                  <c:v>24719.24299401202</c:v>
                </c:pt>
                <c:pt idx="3178">
                  <c:v>24730.97371257488</c:v>
                </c:pt>
                <c:pt idx="3179">
                  <c:v>24735.91035928143</c:v>
                </c:pt>
                <c:pt idx="3180">
                  <c:v>24738.5478443114</c:v>
                </c:pt>
                <c:pt idx="3181">
                  <c:v>24738.91556886226</c:v>
                </c:pt>
                <c:pt idx="3182">
                  <c:v>24735.50377245509</c:v>
                </c:pt>
                <c:pt idx="3183">
                  <c:v>24726.99826347305</c:v>
                </c:pt>
                <c:pt idx="3184">
                  <c:v>24716.74263473054</c:v>
                </c:pt>
                <c:pt idx="3185">
                  <c:v>24705.76341317367</c:v>
                </c:pt>
                <c:pt idx="3186">
                  <c:v>24702.2784431138</c:v>
                </c:pt>
                <c:pt idx="3187">
                  <c:v>24701.91305389222</c:v>
                </c:pt>
                <c:pt idx="3188">
                  <c:v>24701.31071856288</c:v>
                </c:pt>
                <c:pt idx="3189">
                  <c:v>24701.78353293414</c:v>
                </c:pt>
                <c:pt idx="3190">
                  <c:v>24702.89916167661</c:v>
                </c:pt>
                <c:pt idx="3191">
                  <c:v>24700.97820359283</c:v>
                </c:pt>
                <c:pt idx="3192">
                  <c:v>24697.8238323353</c:v>
                </c:pt>
                <c:pt idx="3193">
                  <c:v>24692.85748502997</c:v>
                </c:pt>
                <c:pt idx="3194">
                  <c:v>24686.95658682634</c:v>
                </c:pt>
                <c:pt idx="3195">
                  <c:v>24681.57215568863</c:v>
                </c:pt>
                <c:pt idx="3196">
                  <c:v>24676.18149700599</c:v>
                </c:pt>
                <c:pt idx="3197">
                  <c:v>24669.55119760481</c:v>
                </c:pt>
                <c:pt idx="3198">
                  <c:v>24659.51467065869</c:v>
                </c:pt>
                <c:pt idx="3199">
                  <c:v>24663.9465269461</c:v>
                </c:pt>
                <c:pt idx="3200">
                  <c:v>24676.90119760482</c:v>
                </c:pt>
                <c:pt idx="3201">
                  <c:v>24690.16538922158</c:v>
                </c:pt>
                <c:pt idx="3202">
                  <c:v>24700.5922754491</c:v>
                </c:pt>
                <c:pt idx="3203">
                  <c:v>24704.33934131721</c:v>
                </c:pt>
                <c:pt idx="3204">
                  <c:v>24705.7425748503</c:v>
                </c:pt>
                <c:pt idx="3205">
                  <c:v>24705.28778443117</c:v>
                </c:pt>
                <c:pt idx="3206">
                  <c:v>24701.35838323356</c:v>
                </c:pt>
                <c:pt idx="3207">
                  <c:v>24692.36113772458</c:v>
                </c:pt>
                <c:pt idx="3208">
                  <c:v>24680.83191616766</c:v>
                </c:pt>
                <c:pt idx="3209">
                  <c:v>24669.17712574852</c:v>
                </c:pt>
                <c:pt idx="3210">
                  <c:v>24662.62029940121</c:v>
                </c:pt>
                <c:pt idx="3211">
                  <c:v>24654.58059880241</c:v>
                </c:pt>
                <c:pt idx="3212">
                  <c:v>24645.59233532935</c:v>
                </c:pt>
                <c:pt idx="3213">
                  <c:v>24637.62000000001</c:v>
                </c:pt>
                <c:pt idx="3214">
                  <c:v>24629.73700598803</c:v>
                </c:pt>
                <c:pt idx="3215">
                  <c:v>24619.07562874252</c:v>
                </c:pt>
                <c:pt idx="3216">
                  <c:v>24608.12257485028</c:v>
                </c:pt>
                <c:pt idx="3217">
                  <c:v>24596.62191616766</c:v>
                </c:pt>
                <c:pt idx="3218">
                  <c:v>24584.83413173652</c:v>
                </c:pt>
                <c:pt idx="3219">
                  <c:v>24574.54323353293</c:v>
                </c:pt>
                <c:pt idx="3220">
                  <c:v>24565.56694610778</c:v>
                </c:pt>
                <c:pt idx="3221">
                  <c:v>24555.67209580839</c:v>
                </c:pt>
                <c:pt idx="3222">
                  <c:v>24539.88862275452</c:v>
                </c:pt>
                <c:pt idx="3223">
                  <c:v>24538.3362275449</c:v>
                </c:pt>
                <c:pt idx="3224">
                  <c:v>24546.77736526948</c:v>
                </c:pt>
                <c:pt idx="3225">
                  <c:v>24557.11203592813</c:v>
                </c:pt>
                <c:pt idx="3226">
                  <c:v>24563.65269461081</c:v>
                </c:pt>
                <c:pt idx="3227">
                  <c:v>24566.22293413174</c:v>
                </c:pt>
                <c:pt idx="3228">
                  <c:v>24566.78485029943</c:v>
                </c:pt>
                <c:pt idx="3229">
                  <c:v>24565.43131736526</c:v>
                </c:pt>
                <c:pt idx="3230">
                  <c:v>24560.91838323355</c:v>
                </c:pt>
                <c:pt idx="3231">
                  <c:v>24551.4916766467</c:v>
                </c:pt>
                <c:pt idx="3232">
                  <c:v>24540.428742515</c:v>
                </c:pt>
                <c:pt idx="3233">
                  <c:v>24527.86766467067</c:v>
                </c:pt>
                <c:pt idx="3234">
                  <c:v>24519.99119760482</c:v>
                </c:pt>
                <c:pt idx="3235">
                  <c:v>24511.48868263476</c:v>
                </c:pt>
                <c:pt idx="3236">
                  <c:v>24501.93880239522</c:v>
                </c:pt>
                <c:pt idx="3237">
                  <c:v>24494.3304790419</c:v>
                </c:pt>
                <c:pt idx="3238">
                  <c:v>24489.02161676647</c:v>
                </c:pt>
                <c:pt idx="3239">
                  <c:v>24481.93251497006</c:v>
                </c:pt>
                <c:pt idx="3240">
                  <c:v>24474.96550898204</c:v>
                </c:pt>
                <c:pt idx="3241">
                  <c:v>24466.35155688597</c:v>
                </c:pt>
                <c:pt idx="3242">
                  <c:v>24457.32401197603</c:v>
                </c:pt>
                <c:pt idx="3243">
                  <c:v>24449.70658682636</c:v>
                </c:pt>
                <c:pt idx="3244">
                  <c:v>24443.32479041917</c:v>
                </c:pt>
                <c:pt idx="3245">
                  <c:v>24435.73281437127</c:v>
                </c:pt>
                <c:pt idx="3246">
                  <c:v>24421.29485029943</c:v>
                </c:pt>
                <c:pt idx="3247">
                  <c:v>24421.24778443117</c:v>
                </c:pt>
                <c:pt idx="3248">
                  <c:v>24431.02383233532</c:v>
                </c:pt>
                <c:pt idx="3249">
                  <c:v>24441.15083832336</c:v>
                </c:pt>
                <c:pt idx="3250">
                  <c:v>24447.74982035928</c:v>
                </c:pt>
                <c:pt idx="3251">
                  <c:v>24450.13137724534</c:v>
                </c:pt>
                <c:pt idx="3252">
                  <c:v>24450.41796407186</c:v>
                </c:pt>
                <c:pt idx="3253">
                  <c:v>24448.66778443116</c:v>
                </c:pt>
                <c:pt idx="3254">
                  <c:v>24443.59592814372</c:v>
                </c:pt>
                <c:pt idx="3255">
                  <c:v>24434.03766467066</c:v>
                </c:pt>
                <c:pt idx="3256">
                  <c:v>24422.13664670648</c:v>
                </c:pt>
                <c:pt idx="3257">
                  <c:v>24407.09407185628</c:v>
                </c:pt>
                <c:pt idx="3258">
                  <c:v>24396.73820359282</c:v>
                </c:pt>
                <c:pt idx="3259">
                  <c:v>24386.60754491017</c:v>
                </c:pt>
                <c:pt idx="3260">
                  <c:v>24376.15305389222</c:v>
                </c:pt>
                <c:pt idx="3261">
                  <c:v>24367.75485029942</c:v>
                </c:pt>
                <c:pt idx="3262">
                  <c:v>24361.58149700601</c:v>
                </c:pt>
                <c:pt idx="3263">
                  <c:v>24355.34329341321</c:v>
                </c:pt>
                <c:pt idx="3264">
                  <c:v>24350.7343712575</c:v>
                </c:pt>
                <c:pt idx="3265">
                  <c:v>24346.5053293413</c:v>
                </c:pt>
                <c:pt idx="3266">
                  <c:v>24343.50778443116</c:v>
                </c:pt>
                <c:pt idx="3267">
                  <c:v>24342.94838323357</c:v>
                </c:pt>
                <c:pt idx="3268">
                  <c:v>24343.39622754492</c:v>
                </c:pt>
                <c:pt idx="3269">
                  <c:v>24341.05706586827</c:v>
                </c:pt>
                <c:pt idx="3270">
                  <c:v>24329.61023952088</c:v>
                </c:pt>
                <c:pt idx="3271">
                  <c:v>24329.14221556887</c:v>
                </c:pt>
                <c:pt idx="3272">
                  <c:v>24337.64940119761</c:v>
                </c:pt>
                <c:pt idx="3273">
                  <c:v>24348.20568862278</c:v>
                </c:pt>
                <c:pt idx="3274">
                  <c:v>24356.2137724551</c:v>
                </c:pt>
                <c:pt idx="3275">
                  <c:v>24359.83808383235</c:v>
                </c:pt>
                <c:pt idx="3276">
                  <c:v>24360.67329341318</c:v>
                </c:pt>
                <c:pt idx="3277">
                  <c:v>24359.79317365272</c:v>
                </c:pt>
                <c:pt idx="3278">
                  <c:v>24356.63508982036</c:v>
                </c:pt>
                <c:pt idx="3279">
                  <c:v>24351.2261676647</c:v>
                </c:pt>
                <c:pt idx="3280">
                  <c:v>24347.13640718562</c:v>
                </c:pt>
                <c:pt idx="3281">
                  <c:v>24336.83604790418</c:v>
                </c:pt>
                <c:pt idx="3282">
                  <c:v>24325.74910179642</c:v>
                </c:pt>
                <c:pt idx="3283">
                  <c:v>24317.20173652695</c:v>
                </c:pt>
                <c:pt idx="3284">
                  <c:v>24312.42047904192</c:v>
                </c:pt>
                <c:pt idx="3285">
                  <c:v>24312.29982035928</c:v>
                </c:pt>
                <c:pt idx="3286">
                  <c:v>24316.31413173651</c:v>
                </c:pt>
                <c:pt idx="3287">
                  <c:v>24322.56544910181</c:v>
                </c:pt>
                <c:pt idx="3288">
                  <c:v>24330.1807784431</c:v>
                </c:pt>
                <c:pt idx="3289">
                  <c:v>24337.7907185629</c:v>
                </c:pt>
                <c:pt idx="3290">
                  <c:v>24345.71473053891</c:v>
                </c:pt>
                <c:pt idx="3291">
                  <c:v>24352.68826347306</c:v>
                </c:pt>
                <c:pt idx="3292">
                  <c:v>24358.84425149699</c:v>
                </c:pt>
                <c:pt idx="3293">
                  <c:v>24363.18598802396</c:v>
                </c:pt>
                <c:pt idx="3294">
                  <c:v>24359.87059880235</c:v>
                </c:pt>
                <c:pt idx="3295">
                  <c:v>24366.2232934132</c:v>
                </c:pt>
                <c:pt idx="3296">
                  <c:v>24380.14149700598</c:v>
                </c:pt>
                <c:pt idx="3297">
                  <c:v>24392.7213772455</c:v>
                </c:pt>
                <c:pt idx="3298">
                  <c:v>24400.53371257486</c:v>
                </c:pt>
                <c:pt idx="3299">
                  <c:v>24404.82353293412</c:v>
                </c:pt>
                <c:pt idx="3300">
                  <c:v>24406.16718562877</c:v>
                </c:pt>
                <c:pt idx="3301">
                  <c:v>24405.57461077845</c:v>
                </c:pt>
                <c:pt idx="3302">
                  <c:v>24403.2083233533</c:v>
                </c:pt>
                <c:pt idx="3303">
                  <c:v>24399.06443113772</c:v>
                </c:pt>
                <c:pt idx="3304">
                  <c:v>24395.49383233532</c:v>
                </c:pt>
                <c:pt idx="3305">
                  <c:v>24384.45688622757</c:v>
                </c:pt>
                <c:pt idx="3306">
                  <c:v>24372.24347305391</c:v>
                </c:pt>
                <c:pt idx="3307">
                  <c:v>24362.92994011976</c:v>
                </c:pt>
                <c:pt idx="3308">
                  <c:v>24356.2128742515</c:v>
                </c:pt>
                <c:pt idx="3309">
                  <c:v>24352.70904191614</c:v>
                </c:pt>
                <c:pt idx="3310">
                  <c:v>24352.38413173653</c:v>
                </c:pt>
                <c:pt idx="3311">
                  <c:v>24354.80149700597</c:v>
                </c:pt>
                <c:pt idx="3312">
                  <c:v>24359.6035329341</c:v>
                </c:pt>
                <c:pt idx="3313">
                  <c:v>24365.78203592816</c:v>
                </c:pt>
                <c:pt idx="3314">
                  <c:v>24372.12071856288</c:v>
                </c:pt>
                <c:pt idx="3315">
                  <c:v>24377.60161676646</c:v>
                </c:pt>
                <c:pt idx="3316">
                  <c:v>24381.75149700599</c:v>
                </c:pt>
                <c:pt idx="3317">
                  <c:v>24381.3483233533</c:v>
                </c:pt>
                <c:pt idx="3318">
                  <c:v>24372.34083832336</c:v>
                </c:pt>
                <c:pt idx="3319">
                  <c:v>24375.48832335331</c:v>
                </c:pt>
                <c:pt idx="3320">
                  <c:v>24387.41850299402</c:v>
                </c:pt>
                <c:pt idx="3321">
                  <c:v>24399.57395209579</c:v>
                </c:pt>
                <c:pt idx="3322">
                  <c:v>24406.6391017964</c:v>
                </c:pt>
                <c:pt idx="3323">
                  <c:v>24409.43838323356</c:v>
                </c:pt>
                <c:pt idx="3324">
                  <c:v>24409.6077245509</c:v>
                </c:pt>
                <c:pt idx="3325">
                  <c:v>24407.14419161677</c:v>
                </c:pt>
                <c:pt idx="3326">
                  <c:v>24400.77443113772</c:v>
                </c:pt>
                <c:pt idx="3327">
                  <c:v>24388.94562874252</c:v>
                </c:pt>
                <c:pt idx="3328">
                  <c:v>24373.93269461082</c:v>
                </c:pt>
                <c:pt idx="3329">
                  <c:v>24356.16263473054</c:v>
                </c:pt>
                <c:pt idx="3330">
                  <c:v>24344.62862275451</c:v>
                </c:pt>
                <c:pt idx="3331">
                  <c:v>24335.84095808382</c:v>
                </c:pt>
                <c:pt idx="3332">
                  <c:v>24329.15011976048</c:v>
                </c:pt>
                <c:pt idx="3333">
                  <c:v>24325.64167664665</c:v>
                </c:pt>
                <c:pt idx="3334">
                  <c:v>24325.82137724548</c:v>
                </c:pt>
                <c:pt idx="3335">
                  <c:v>24327.10131736521</c:v>
                </c:pt>
                <c:pt idx="3336">
                  <c:v>24331.72305389222</c:v>
                </c:pt>
                <c:pt idx="3337">
                  <c:v>24337.2940718563</c:v>
                </c:pt>
                <c:pt idx="3338">
                  <c:v>24343.58634730538</c:v>
                </c:pt>
                <c:pt idx="3339">
                  <c:v>24349.2745508982</c:v>
                </c:pt>
                <c:pt idx="3340">
                  <c:v>24352.01089820363</c:v>
                </c:pt>
                <c:pt idx="3341">
                  <c:v>24348.63628742511</c:v>
                </c:pt>
                <c:pt idx="3342">
                  <c:v>24337.84353293413</c:v>
                </c:pt>
                <c:pt idx="3343">
                  <c:v>24340.49209580841</c:v>
                </c:pt>
                <c:pt idx="3344">
                  <c:v>24352.51137724545</c:v>
                </c:pt>
                <c:pt idx="3345">
                  <c:v>24364.26676646708</c:v>
                </c:pt>
                <c:pt idx="3346">
                  <c:v>24374.19461077845</c:v>
                </c:pt>
                <c:pt idx="3347">
                  <c:v>24380.13251497001</c:v>
                </c:pt>
                <c:pt idx="3348">
                  <c:v>24383.40994011976</c:v>
                </c:pt>
                <c:pt idx="3349">
                  <c:v>24384.17826347305</c:v>
                </c:pt>
                <c:pt idx="3350">
                  <c:v>24381.12658682634</c:v>
                </c:pt>
                <c:pt idx="3351">
                  <c:v>24372.78778443117</c:v>
                </c:pt>
                <c:pt idx="3352">
                  <c:v>24361.40341317368</c:v>
                </c:pt>
                <c:pt idx="3353">
                  <c:v>24346.1156287425</c:v>
                </c:pt>
                <c:pt idx="3354">
                  <c:v>24335.84904191611</c:v>
                </c:pt>
                <c:pt idx="3355">
                  <c:v>24327.79263473055</c:v>
                </c:pt>
                <c:pt idx="3356">
                  <c:v>24321.60125748485</c:v>
                </c:pt>
                <c:pt idx="3357">
                  <c:v>24318.80784431141</c:v>
                </c:pt>
                <c:pt idx="3358">
                  <c:v>24320.69161676646</c:v>
                </c:pt>
                <c:pt idx="3359">
                  <c:v>24324.39640718563</c:v>
                </c:pt>
                <c:pt idx="3360">
                  <c:v>24332.54856287426</c:v>
                </c:pt>
                <c:pt idx="3361">
                  <c:v>24342.91706586827</c:v>
                </c:pt>
                <c:pt idx="3362">
                  <c:v>24354.5538323353</c:v>
                </c:pt>
                <c:pt idx="3363">
                  <c:v>24365.91000000001</c:v>
                </c:pt>
                <c:pt idx="3364">
                  <c:v>24374.60748502997</c:v>
                </c:pt>
                <c:pt idx="3365">
                  <c:v>24376.29682634732</c:v>
                </c:pt>
                <c:pt idx="3366">
                  <c:v>24369.68700598806</c:v>
                </c:pt>
                <c:pt idx="3367">
                  <c:v>24375.95125748498</c:v>
                </c:pt>
                <c:pt idx="3368">
                  <c:v>24391.41580838326</c:v>
                </c:pt>
                <c:pt idx="3369">
                  <c:v>24406.01574850301</c:v>
                </c:pt>
                <c:pt idx="3370">
                  <c:v>24418.44251497008</c:v>
                </c:pt>
                <c:pt idx="3371">
                  <c:v>24426.05808383235</c:v>
                </c:pt>
                <c:pt idx="3372">
                  <c:v>24430.59167664668</c:v>
                </c:pt>
                <c:pt idx="3373">
                  <c:v>24432.49862275453</c:v>
                </c:pt>
                <c:pt idx="3374">
                  <c:v>24430.40131736526</c:v>
                </c:pt>
                <c:pt idx="3375">
                  <c:v>24423.05119760483</c:v>
                </c:pt>
                <c:pt idx="3376">
                  <c:v>24412.0237724551</c:v>
                </c:pt>
                <c:pt idx="3377">
                  <c:v>24399.05095808383</c:v>
                </c:pt>
                <c:pt idx="3378">
                  <c:v>24394.44275449102</c:v>
                </c:pt>
                <c:pt idx="3379">
                  <c:v>24392.65359281436</c:v>
                </c:pt>
                <c:pt idx="3380">
                  <c:v>24393.5560479042</c:v>
                </c:pt>
                <c:pt idx="3381">
                  <c:v>24398.96946107785</c:v>
                </c:pt>
                <c:pt idx="3382">
                  <c:v>24408.34838323355</c:v>
                </c:pt>
                <c:pt idx="3383">
                  <c:v>24418.4950898204</c:v>
                </c:pt>
                <c:pt idx="3384">
                  <c:v>24431.65377245508</c:v>
                </c:pt>
                <c:pt idx="3385">
                  <c:v>24446.54796407187</c:v>
                </c:pt>
                <c:pt idx="3386">
                  <c:v>24461.48880239523</c:v>
                </c:pt>
                <c:pt idx="3387">
                  <c:v>24475.7061676647</c:v>
                </c:pt>
                <c:pt idx="3388">
                  <c:v>24487.3284431138</c:v>
                </c:pt>
                <c:pt idx="3389">
                  <c:v>24494.42508982036</c:v>
                </c:pt>
                <c:pt idx="3390">
                  <c:v>24491.44479041918</c:v>
                </c:pt>
                <c:pt idx="3391">
                  <c:v>24499.47041916171</c:v>
                </c:pt>
                <c:pt idx="3392">
                  <c:v>24516.57125748489</c:v>
                </c:pt>
                <c:pt idx="3393">
                  <c:v>24533.75425149699</c:v>
                </c:pt>
                <c:pt idx="3394">
                  <c:v>24546.3646706587</c:v>
                </c:pt>
                <c:pt idx="3395">
                  <c:v>24554.01023952094</c:v>
                </c:pt>
                <c:pt idx="3396">
                  <c:v>24558.58425149701</c:v>
                </c:pt>
                <c:pt idx="3397">
                  <c:v>24560.46886227547</c:v>
                </c:pt>
                <c:pt idx="3398">
                  <c:v>24558.43538922157</c:v>
                </c:pt>
                <c:pt idx="3399">
                  <c:v>24550.89419161677</c:v>
                </c:pt>
                <c:pt idx="3400">
                  <c:v>24540.17071856288</c:v>
                </c:pt>
                <c:pt idx="3401">
                  <c:v>24526.51413173652</c:v>
                </c:pt>
                <c:pt idx="3402">
                  <c:v>24519.97197604788</c:v>
                </c:pt>
                <c:pt idx="3403">
                  <c:v>24515.05329341317</c:v>
                </c:pt>
                <c:pt idx="3404">
                  <c:v>24510.33910179641</c:v>
                </c:pt>
                <c:pt idx="3405">
                  <c:v>24508.32664670657</c:v>
                </c:pt>
                <c:pt idx="3406">
                  <c:v>24509.31107784425</c:v>
                </c:pt>
                <c:pt idx="3407">
                  <c:v>24509.5610778443</c:v>
                </c:pt>
                <c:pt idx="3408">
                  <c:v>24512.8701197605</c:v>
                </c:pt>
                <c:pt idx="3409">
                  <c:v>24517.42670658683</c:v>
                </c:pt>
                <c:pt idx="3410">
                  <c:v>24522.90994011976</c:v>
                </c:pt>
                <c:pt idx="3411">
                  <c:v>24529.4134730539</c:v>
                </c:pt>
                <c:pt idx="3412">
                  <c:v>24534.79167664668</c:v>
                </c:pt>
                <c:pt idx="3413">
                  <c:v>24534.79443113772</c:v>
                </c:pt>
                <c:pt idx="3414">
                  <c:v>24525.87760479042</c:v>
                </c:pt>
                <c:pt idx="3415">
                  <c:v>24529.44544910181</c:v>
                </c:pt>
                <c:pt idx="3416">
                  <c:v>24543.86341317367</c:v>
                </c:pt>
                <c:pt idx="3417">
                  <c:v>24559.06335329343</c:v>
                </c:pt>
                <c:pt idx="3418">
                  <c:v>24570.82491017962</c:v>
                </c:pt>
                <c:pt idx="3419">
                  <c:v>24578.01964071851</c:v>
                </c:pt>
                <c:pt idx="3420">
                  <c:v>24582.08419161678</c:v>
                </c:pt>
                <c:pt idx="3421">
                  <c:v>24583.35461077842</c:v>
                </c:pt>
                <c:pt idx="3422">
                  <c:v>24581.2323952096</c:v>
                </c:pt>
                <c:pt idx="3423">
                  <c:v>24574.5404790419</c:v>
                </c:pt>
                <c:pt idx="3424">
                  <c:v>24565.17389221557</c:v>
                </c:pt>
                <c:pt idx="3425">
                  <c:v>24551.08658682633</c:v>
                </c:pt>
                <c:pt idx="3426">
                  <c:v>24541.45736526947</c:v>
                </c:pt>
                <c:pt idx="3427">
                  <c:v>24533.42922155689</c:v>
                </c:pt>
                <c:pt idx="3428">
                  <c:v>24526.6907784431</c:v>
                </c:pt>
                <c:pt idx="3429">
                  <c:v>24522.73610778444</c:v>
                </c:pt>
                <c:pt idx="3430">
                  <c:v>24521.95706586826</c:v>
                </c:pt>
                <c:pt idx="3431">
                  <c:v>24520.41443113772</c:v>
                </c:pt>
                <c:pt idx="3432">
                  <c:v>24520.98574850302</c:v>
                </c:pt>
                <c:pt idx="3433">
                  <c:v>24522.10395209575</c:v>
                </c:pt>
                <c:pt idx="3434">
                  <c:v>24523.9758682635</c:v>
                </c:pt>
                <c:pt idx="3435">
                  <c:v>24527.60544910179</c:v>
                </c:pt>
                <c:pt idx="3436">
                  <c:v>24531.68514970061</c:v>
                </c:pt>
                <c:pt idx="3437">
                  <c:v>24533.0292814371</c:v>
                </c:pt>
                <c:pt idx="3438">
                  <c:v>24525.4826946108</c:v>
                </c:pt>
                <c:pt idx="3439">
                  <c:v>24527.13059880228</c:v>
                </c:pt>
                <c:pt idx="3440">
                  <c:v>24536.91083832335</c:v>
                </c:pt>
                <c:pt idx="3441">
                  <c:v>24549.48089820363</c:v>
                </c:pt>
                <c:pt idx="3442">
                  <c:v>24560.79598802396</c:v>
                </c:pt>
                <c:pt idx="3443">
                  <c:v>24569.68724550898</c:v>
                </c:pt>
                <c:pt idx="3444">
                  <c:v>24576.2153293413</c:v>
                </c:pt>
                <c:pt idx="3445">
                  <c:v>24580.59425149695</c:v>
                </c:pt>
                <c:pt idx="3446">
                  <c:v>24582.3962275449</c:v>
                </c:pt>
                <c:pt idx="3447">
                  <c:v>24581.91305389221</c:v>
                </c:pt>
                <c:pt idx="3448">
                  <c:v>24582.8759281437</c:v>
                </c:pt>
                <c:pt idx="3449">
                  <c:v>24574.59245508982</c:v>
                </c:pt>
                <c:pt idx="3450">
                  <c:v>24562.81754491014</c:v>
                </c:pt>
                <c:pt idx="3451">
                  <c:v>24551.79838323354</c:v>
                </c:pt>
                <c:pt idx="3452">
                  <c:v>24542.979760479</c:v>
                </c:pt>
                <c:pt idx="3453">
                  <c:v>24536.43131736525</c:v>
                </c:pt>
                <c:pt idx="3454">
                  <c:v>24531.8301796407</c:v>
                </c:pt>
                <c:pt idx="3455">
                  <c:v>24528.01928143695</c:v>
                </c:pt>
                <c:pt idx="3456">
                  <c:v>24524.4410778443</c:v>
                </c:pt>
                <c:pt idx="3457">
                  <c:v>24519.60898203592</c:v>
                </c:pt>
                <c:pt idx="3458">
                  <c:v>24513.94359281438</c:v>
                </c:pt>
                <c:pt idx="3459">
                  <c:v>24508.48053892215</c:v>
                </c:pt>
                <c:pt idx="3460">
                  <c:v>24501.3425748503</c:v>
                </c:pt>
                <c:pt idx="3461">
                  <c:v>24494.87988023952</c:v>
                </c:pt>
                <c:pt idx="3462">
                  <c:v>24481.16604790419</c:v>
                </c:pt>
                <c:pt idx="3463">
                  <c:v>24475.3180239521</c:v>
                </c:pt>
                <c:pt idx="3464">
                  <c:v>24478.88712574852</c:v>
                </c:pt>
                <c:pt idx="3465">
                  <c:v>24485.06455089819</c:v>
                </c:pt>
                <c:pt idx="3466">
                  <c:v>24490.7692814371</c:v>
                </c:pt>
                <c:pt idx="3467">
                  <c:v>24496.86790419163</c:v>
                </c:pt>
                <c:pt idx="3468">
                  <c:v>24500.89784431138</c:v>
                </c:pt>
                <c:pt idx="3469">
                  <c:v>24503.67964071851</c:v>
                </c:pt>
                <c:pt idx="3470">
                  <c:v>24504.79209580838</c:v>
                </c:pt>
                <c:pt idx="3471">
                  <c:v>24505.0350299401</c:v>
                </c:pt>
                <c:pt idx="3472">
                  <c:v>24508.36191616766</c:v>
                </c:pt>
                <c:pt idx="3473">
                  <c:v>24504.22017964072</c:v>
                </c:pt>
                <c:pt idx="3474">
                  <c:v>24495.77550898202</c:v>
                </c:pt>
                <c:pt idx="3475">
                  <c:v>24487.30053892214</c:v>
                </c:pt>
                <c:pt idx="3476">
                  <c:v>24480.03790419162</c:v>
                </c:pt>
                <c:pt idx="3477">
                  <c:v>24474.10077844308</c:v>
                </c:pt>
                <c:pt idx="3478">
                  <c:v>24468.34946107784</c:v>
                </c:pt>
                <c:pt idx="3479">
                  <c:v>24462.27664670657</c:v>
                </c:pt>
                <c:pt idx="3480">
                  <c:v>24454.94682634731</c:v>
                </c:pt>
                <c:pt idx="3481">
                  <c:v>24445.96940119762</c:v>
                </c:pt>
                <c:pt idx="3482">
                  <c:v>24435.75862275451</c:v>
                </c:pt>
                <c:pt idx="3483">
                  <c:v>24424.54610778446</c:v>
                </c:pt>
                <c:pt idx="3484">
                  <c:v>24412.80173652693</c:v>
                </c:pt>
                <c:pt idx="3485">
                  <c:v>24400.60718562877</c:v>
                </c:pt>
                <c:pt idx="3486">
                  <c:v>24381.3784431138</c:v>
                </c:pt>
                <c:pt idx="3487">
                  <c:v>24373.93754491017</c:v>
                </c:pt>
                <c:pt idx="3488">
                  <c:v>24379.13371257485</c:v>
                </c:pt>
                <c:pt idx="3489">
                  <c:v>24388.14395209579</c:v>
                </c:pt>
                <c:pt idx="3490">
                  <c:v>24395.50568862276</c:v>
                </c:pt>
                <c:pt idx="3491">
                  <c:v>24399.86562874251</c:v>
                </c:pt>
                <c:pt idx="3492">
                  <c:v>24401.69131736521</c:v>
                </c:pt>
                <c:pt idx="3493">
                  <c:v>24400.85712574852</c:v>
                </c:pt>
                <c:pt idx="3494">
                  <c:v>24395.61760479042</c:v>
                </c:pt>
                <c:pt idx="3495">
                  <c:v>24383.12467065869</c:v>
                </c:pt>
                <c:pt idx="3496">
                  <c:v>24361.96868263476</c:v>
                </c:pt>
                <c:pt idx="3497">
                  <c:v>24326.11335329342</c:v>
                </c:pt>
                <c:pt idx="3498">
                  <c:v>24288.66101796408</c:v>
                </c:pt>
                <c:pt idx="3499">
                  <c:v>24253.94227544911</c:v>
                </c:pt>
                <c:pt idx="3500">
                  <c:v>24222.00341317366</c:v>
                </c:pt>
                <c:pt idx="3501">
                  <c:v>24194.38035928144</c:v>
                </c:pt>
                <c:pt idx="3502">
                  <c:v>24169.97598802398</c:v>
                </c:pt>
                <c:pt idx="3503">
                  <c:v>24145.20610778446</c:v>
                </c:pt>
                <c:pt idx="3504">
                  <c:v>24121.35706586827</c:v>
                </c:pt>
                <c:pt idx="3505">
                  <c:v>24098.35479041917</c:v>
                </c:pt>
                <c:pt idx="3506">
                  <c:v>24077.10335329342</c:v>
                </c:pt>
                <c:pt idx="3507">
                  <c:v>24058.94161676647</c:v>
                </c:pt>
                <c:pt idx="3508">
                  <c:v>24043.70742514971</c:v>
                </c:pt>
                <c:pt idx="3509">
                  <c:v>24027.05550898202</c:v>
                </c:pt>
                <c:pt idx="3510">
                  <c:v>24003.56371257487</c:v>
                </c:pt>
                <c:pt idx="3511">
                  <c:v>23994.60562874252</c:v>
                </c:pt>
                <c:pt idx="3512">
                  <c:v>23997.86994011975</c:v>
                </c:pt>
                <c:pt idx="3513">
                  <c:v>24002.66497005987</c:v>
                </c:pt>
                <c:pt idx="3514">
                  <c:v>24004.41658682633</c:v>
                </c:pt>
                <c:pt idx="3515">
                  <c:v>24001.68676646706</c:v>
                </c:pt>
                <c:pt idx="3516">
                  <c:v>23997.42940119762</c:v>
                </c:pt>
                <c:pt idx="3517">
                  <c:v>23991.19856287424</c:v>
                </c:pt>
                <c:pt idx="3518">
                  <c:v>23982.06089820362</c:v>
                </c:pt>
                <c:pt idx="3519">
                  <c:v>23968.81988023952</c:v>
                </c:pt>
                <c:pt idx="3520">
                  <c:v>23954.38946107783</c:v>
                </c:pt>
                <c:pt idx="3521">
                  <c:v>23937.35011976047</c:v>
                </c:pt>
                <c:pt idx="3522">
                  <c:v>23926.74964071856</c:v>
                </c:pt>
                <c:pt idx="3523">
                  <c:v>23918.55455089805</c:v>
                </c:pt>
                <c:pt idx="3524">
                  <c:v>23912.0889221557</c:v>
                </c:pt>
                <c:pt idx="3525">
                  <c:v>23907.91401197603</c:v>
                </c:pt>
                <c:pt idx="3526">
                  <c:v>23905.78640718562</c:v>
                </c:pt>
                <c:pt idx="3527">
                  <c:v>23902.33071856287</c:v>
                </c:pt>
                <c:pt idx="3528">
                  <c:v>23900.25652694605</c:v>
                </c:pt>
                <c:pt idx="3529">
                  <c:v>23898.96796407186</c:v>
                </c:pt>
                <c:pt idx="3530">
                  <c:v>23898.68185628742</c:v>
                </c:pt>
                <c:pt idx="3531">
                  <c:v>23899.69796407184</c:v>
                </c:pt>
                <c:pt idx="3532">
                  <c:v>23901.10760479042</c:v>
                </c:pt>
                <c:pt idx="3533">
                  <c:v>23899.60826347303</c:v>
                </c:pt>
                <c:pt idx="3534">
                  <c:v>23888.05628742513</c:v>
                </c:pt>
                <c:pt idx="3535">
                  <c:v>23889.4153293413</c:v>
                </c:pt>
                <c:pt idx="3536">
                  <c:v>23902.89526946106</c:v>
                </c:pt>
                <c:pt idx="3537">
                  <c:v>23915.838502994</c:v>
                </c:pt>
                <c:pt idx="3538">
                  <c:v>23924.38449101796</c:v>
                </c:pt>
                <c:pt idx="3539">
                  <c:v>23930.71419161676</c:v>
                </c:pt>
                <c:pt idx="3540">
                  <c:v>23934.7481437126</c:v>
                </c:pt>
                <c:pt idx="3541">
                  <c:v>23936.71053892211</c:v>
                </c:pt>
                <c:pt idx="3542">
                  <c:v>23935.01485029942</c:v>
                </c:pt>
                <c:pt idx="3543">
                  <c:v>23928.63760479042</c:v>
                </c:pt>
                <c:pt idx="3544">
                  <c:v>23920.07041916167</c:v>
                </c:pt>
                <c:pt idx="3545">
                  <c:v>23909.01023952094</c:v>
                </c:pt>
                <c:pt idx="3546">
                  <c:v>23903.67209580837</c:v>
                </c:pt>
                <c:pt idx="3547">
                  <c:v>23898.50628742513</c:v>
                </c:pt>
                <c:pt idx="3548">
                  <c:v>23892.69808383232</c:v>
                </c:pt>
                <c:pt idx="3549">
                  <c:v>23887.98179640718</c:v>
                </c:pt>
                <c:pt idx="3550">
                  <c:v>23884.09640718562</c:v>
                </c:pt>
                <c:pt idx="3551">
                  <c:v>23877.39694610775</c:v>
                </c:pt>
                <c:pt idx="3552">
                  <c:v>23871.02742514971</c:v>
                </c:pt>
                <c:pt idx="3553">
                  <c:v>23864.57035928142</c:v>
                </c:pt>
                <c:pt idx="3554">
                  <c:v>23857.86149700599</c:v>
                </c:pt>
                <c:pt idx="3555">
                  <c:v>23851.73952095801</c:v>
                </c:pt>
                <c:pt idx="3556">
                  <c:v>23845.43604790419</c:v>
                </c:pt>
                <c:pt idx="3557">
                  <c:v>23839.01724550896</c:v>
                </c:pt>
                <c:pt idx="3558">
                  <c:v>23826.28149700598</c:v>
                </c:pt>
                <c:pt idx="3559">
                  <c:v>23825.83910179638</c:v>
                </c:pt>
                <c:pt idx="3560">
                  <c:v>23837.17826347304</c:v>
                </c:pt>
                <c:pt idx="3561">
                  <c:v>23849.461257485</c:v>
                </c:pt>
                <c:pt idx="3562">
                  <c:v>23858.20455089819</c:v>
                </c:pt>
                <c:pt idx="3563">
                  <c:v>23864.7183233533</c:v>
                </c:pt>
                <c:pt idx="3564">
                  <c:v>23869.08413173652</c:v>
                </c:pt>
                <c:pt idx="3565">
                  <c:v>23871.23598802396</c:v>
                </c:pt>
                <c:pt idx="3566">
                  <c:v>23870.05125748489</c:v>
                </c:pt>
                <c:pt idx="3567">
                  <c:v>23864.38748502997</c:v>
                </c:pt>
                <c:pt idx="3568">
                  <c:v>23857.0389221557</c:v>
                </c:pt>
                <c:pt idx="3569">
                  <c:v>23848.01149700595</c:v>
                </c:pt>
                <c:pt idx="3570">
                  <c:v>23843.26263473053</c:v>
                </c:pt>
                <c:pt idx="3571">
                  <c:v>23839.69491017962</c:v>
                </c:pt>
                <c:pt idx="3572">
                  <c:v>23835.05748502997</c:v>
                </c:pt>
                <c:pt idx="3573">
                  <c:v>23831.78628742514</c:v>
                </c:pt>
                <c:pt idx="3574">
                  <c:v>23830.22149700598</c:v>
                </c:pt>
                <c:pt idx="3575">
                  <c:v>23826.31257485025</c:v>
                </c:pt>
                <c:pt idx="3576">
                  <c:v>23823.4707784431</c:v>
                </c:pt>
                <c:pt idx="3577">
                  <c:v>23820.54706586826</c:v>
                </c:pt>
                <c:pt idx="3578">
                  <c:v>23817.79844311378</c:v>
                </c:pt>
                <c:pt idx="3579">
                  <c:v>23816.08610778445</c:v>
                </c:pt>
                <c:pt idx="3580">
                  <c:v>23815.06610778445</c:v>
                </c:pt>
                <c:pt idx="3581">
                  <c:v>23812.1151497006</c:v>
                </c:pt>
                <c:pt idx="3582">
                  <c:v>23801.88077844312</c:v>
                </c:pt>
                <c:pt idx="3583">
                  <c:v>23802.74275449102</c:v>
                </c:pt>
                <c:pt idx="3584">
                  <c:v>23815.2058682635</c:v>
                </c:pt>
                <c:pt idx="3585">
                  <c:v>23828.7589221557</c:v>
                </c:pt>
                <c:pt idx="3586">
                  <c:v>23839.0601197605</c:v>
                </c:pt>
                <c:pt idx="3587">
                  <c:v>23845.95155688601</c:v>
                </c:pt>
                <c:pt idx="3588">
                  <c:v>23850.85922155681</c:v>
                </c:pt>
                <c:pt idx="3589">
                  <c:v>23853.33401197601</c:v>
                </c:pt>
                <c:pt idx="3590">
                  <c:v>23852.30778443113</c:v>
                </c:pt>
                <c:pt idx="3591">
                  <c:v>23847.90479041916</c:v>
                </c:pt>
                <c:pt idx="3592">
                  <c:v>23842.7131736527</c:v>
                </c:pt>
                <c:pt idx="3593">
                  <c:v>23835.20113772455</c:v>
                </c:pt>
                <c:pt idx="3594">
                  <c:v>23831.51371257484</c:v>
                </c:pt>
                <c:pt idx="3595">
                  <c:v>23828.38760479043</c:v>
                </c:pt>
                <c:pt idx="3596">
                  <c:v>23825.52251497004</c:v>
                </c:pt>
                <c:pt idx="3597">
                  <c:v>23824.1334730539</c:v>
                </c:pt>
                <c:pt idx="3598">
                  <c:v>23824.28694610777</c:v>
                </c:pt>
                <c:pt idx="3599">
                  <c:v>23822.19107784428</c:v>
                </c:pt>
                <c:pt idx="3600">
                  <c:v>23820.2068263473</c:v>
                </c:pt>
                <c:pt idx="3601">
                  <c:v>23817.4295808383</c:v>
                </c:pt>
                <c:pt idx="3602">
                  <c:v>23814.9916766467</c:v>
                </c:pt>
                <c:pt idx="3603">
                  <c:v>23814.11718562875</c:v>
                </c:pt>
                <c:pt idx="3604">
                  <c:v>23814.42778443115</c:v>
                </c:pt>
                <c:pt idx="3605">
                  <c:v>23812.63041916168</c:v>
                </c:pt>
                <c:pt idx="3606">
                  <c:v>23803.16568862276</c:v>
                </c:pt>
                <c:pt idx="3607">
                  <c:v>23804.56245508982</c:v>
                </c:pt>
                <c:pt idx="3608">
                  <c:v>23815.79874251498</c:v>
                </c:pt>
                <c:pt idx="3609">
                  <c:v>23828.7507185629</c:v>
                </c:pt>
                <c:pt idx="3610">
                  <c:v>23838.10275449102</c:v>
                </c:pt>
                <c:pt idx="3611">
                  <c:v>23845.44832335331</c:v>
                </c:pt>
                <c:pt idx="3612">
                  <c:v>23850.79850299402</c:v>
                </c:pt>
                <c:pt idx="3613">
                  <c:v>23854.94461077846</c:v>
                </c:pt>
                <c:pt idx="3614">
                  <c:v>23856.97658682635</c:v>
                </c:pt>
                <c:pt idx="3615">
                  <c:v>23857.60904191605</c:v>
                </c:pt>
                <c:pt idx="3616">
                  <c:v>23861.32113772456</c:v>
                </c:pt>
                <c:pt idx="3617">
                  <c:v>23860.52676646706</c:v>
                </c:pt>
                <c:pt idx="3618">
                  <c:v>23858.18371257486</c:v>
                </c:pt>
                <c:pt idx="3619">
                  <c:v>23857.39191616766</c:v>
                </c:pt>
                <c:pt idx="3620">
                  <c:v>23858.09748502996</c:v>
                </c:pt>
                <c:pt idx="3621">
                  <c:v>23861.62407185625</c:v>
                </c:pt>
                <c:pt idx="3622">
                  <c:v>23866.91562874251</c:v>
                </c:pt>
                <c:pt idx="3623">
                  <c:v>23872.00035928142</c:v>
                </c:pt>
                <c:pt idx="3624">
                  <c:v>23877.53898203592</c:v>
                </c:pt>
                <c:pt idx="3625">
                  <c:v>23882.86173652692</c:v>
                </c:pt>
                <c:pt idx="3626">
                  <c:v>23887.54257485029</c:v>
                </c:pt>
                <c:pt idx="3627">
                  <c:v>23893.2239520958</c:v>
                </c:pt>
                <c:pt idx="3628">
                  <c:v>23898.15053892208</c:v>
                </c:pt>
                <c:pt idx="3629">
                  <c:v>23904.17155688597</c:v>
                </c:pt>
                <c:pt idx="3630">
                  <c:v>23904.16365269462</c:v>
                </c:pt>
                <c:pt idx="3631">
                  <c:v>23910.97101796406</c:v>
                </c:pt>
                <c:pt idx="3632">
                  <c:v>23926.84850299402</c:v>
                </c:pt>
                <c:pt idx="3633">
                  <c:v>23944.44712574852</c:v>
                </c:pt>
                <c:pt idx="3634">
                  <c:v>23957.69976047881</c:v>
                </c:pt>
                <c:pt idx="3635">
                  <c:v>23964.46592814372</c:v>
                </c:pt>
                <c:pt idx="3636">
                  <c:v>23968.32113772456</c:v>
                </c:pt>
                <c:pt idx="3637">
                  <c:v>23970.96245508983</c:v>
                </c:pt>
                <c:pt idx="3638">
                  <c:v>23971.7734730539</c:v>
                </c:pt>
                <c:pt idx="3639">
                  <c:v>23971.90598802395</c:v>
                </c:pt>
                <c:pt idx="3640">
                  <c:v>23974.72730538922</c:v>
                </c:pt>
                <c:pt idx="3641">
                  <c:v>23972.22718562876</c:v>
                </c:pt>
                <c:pt idx="3642">
                  <c:v>23969.13341317364</c:v>
                </c:pt>
                <c:pt idx="3643">
                  <c:v>23968.03215568862</c:v>
                </c:pt>
                <c:pt idx="3644">
                  <c:v>23968.59335329341</c:v>
                </c:pt>
                <c:pt idx="3645">
                  <c:v>23972.69461077842</c:v>
                </c:pt>
                <c:pt idx="3646">
                  <c:v>23979.11317365268</c:v>
                </c:pt>
                <c:pt idx="3647">
                  <c:v>23987.35730538921</c:v>
                </c:pt>
                <c:pt idx="3648">
                  <c:v>23997.16646706586</c:v>
                </c:pt>
                <c:pt idx="3649">
                  <c:v>24007.2607784431</c:v>
                </c:pt>
                <c:pt idx="3650">
                  <c:v>24017.16071856286</c:v>
                </c:pt>
                <c:pt idx="3651">
                  <c:v>24026.57053892211</c:v>
                </c:pt>
                <c:pt idx="3652">
                  <c:v>24036.49580838322</c:v>
                </c:pt>
                <c:pt idx="3653">
                  <c:v>24046.48730538923</c:v>
                </c:pt>
                <c:pt idx="3654">
                  <c:v>24047.6133532934</c:v>
                </c:pt>
                <c:pt idx="3655">
                  <c:v>24055.48694610778</c:v>
                </c:pt>
                <c:pt idx="3656">
                  <c:v>24071.67898203591</c:v>
                </c:pt>
                <c:pt idx="3657">
                  <c:v>24088.2495808383</c:v>
                </c:pt>
                <c:pt idx="3658">
                  <c:v>24100.02964071854</c:v>
                </c:pt>
                <c:pt idx="3659">
                  <c:v>24108.17712574852</c:v>
                </c:pt>
                <c:pt idx="3660">
                  <c:v>24114.58161676646</c:v>
                </c:pt>
                <c:pt idx="3661">
                  <c:v>24119.81946107761</c:v>
                </c:pt>
                <c:pt idx="3662">
                  <c:v>24124.19928143705</c:v>
                </c:pt>
                <c:pt idx="3663">
                  <c:v>24130.62329341316</c:v>
                </c:pt>
                <c:pt idx="3664">
                  <c:v>24146.30922155681</c:v>
                </c:pt>
                <c:pt idx="3665">
                  <c:v>24166.74556886226</c:v>
                </c:pt>
                <c:pt idx="3666">
                  <c:v>24190.54251497005</c:v>
                </c:pt>
                <c:pt idx="3667">
                  <c:v>24215.34766467065</c:v>
                </c:pt>
                <c:pt idx="3668">
                  <c:v>24239.07305389221</c:v>
                </c:pt>
                <c:pt idx="3669">
                  <c:v>24264.55820359282</c:v>
                </c:pt>
                <c:pt idx="3670">
                  <c:v>24291.31904191596</c:v>
                </c:pt>
                <c:pt idx="3671">
                  <c:v>24317.53928143705</c:v>
                </c:pt>
                <c:pt idx="3672">
                  <c:v>24344.39826347305</c:v>
                </c:pt>
                <c:pt idx="3673">
                  <c:v>24369.86203592814</c:v>
                </c:pt>
                <c:pt idx="3674">
                  <c:v>24392.96155688615</c:v>
                </c:pt>
                <c:pt idx="3675">
                  <c:v>24412.98251497006</c:v>
                </c:pt>
                <c:pt idx="3676">
                  <c:v>24430.97281437126</c:v>
                </c:pt>
                <c:pt idx="3677">
                  <c:v>24446.29556886226</c:v>
                </c:pt>
                <c:pt idx="3678">
                  <c:v>24451.9910778443</c:v>
                </c:pt>
                <c:pt idx="3679">
                  <c:v>24466.44119760482</c:v>
                </c:pt>
                <c:pt idx="3680">
                  <c:v>24490.15383233528</c:v>
                </c:pt>
                <c:pt idx="3681">
                  <c:v>24513.41161676646</c:v>
                </c:pt>
                <c:pt idx="3682">
                  <c:v>24533.04538922157</c:v>
                </c:pt>
                <c:pt idx="3683">
                  <c:v>24548.36952095805</c:v>
                </c:pt>
                <c:pt idx="3684">
                  <c:v>24560.9183233533</c:v>
                </c:pt>
                <c:pt idx="3685">
                  <c:v>24570.27556886226</c:v>
                </c:pt>
                <c:pt idx="3686">
                  <c:v>24575.51395209575</c:v>
                </c:pt>
                <c:pt idx="3687">
                  <c:v>24575.83131736521</c:v>
                </c:pt>
                <c:pt idx="3688">
                  <c:v>24573.29838323354</c:v>
                </c:pt>
                <c:pt idx="3689">
                  <c:v>24567.2104790419</c:v>
                </c:pt>
                <c:pt idx="3690">
                  <c:v>24565.43646706586</c:v>
                </c:pt>
                <c:pt idx="3691">
                  <c:v>24565.52431137723</c:v>
                </c:pt>
                <c:pt idx="3692">
                  <c:v>24565.27574850302</c:v>
                </c:pt>
                <c:pt idx="3693">
                  <c:v>24567.54401197603</c:v>
                </c:pt>
                <c:pt idx="3694">
                  <c:v>24571.82526946106</c:v>
                </c:pt>
                <c:pt idx="3695">
                  <c:v>24574.73814371258</c:v>
                </c:pt>
                <c:pt idx="3696">
                  <c:v>24578.60994011971</c:v>
                </c:pt>
                <c:pt idx="3697">
                  <c:v>24582.77173652692</c:v>
                </c:pt>
                <c:pt idx="3698">
                  <c:v>24587.58131736526</c:v>
                </c:pt>
                <c:pt idx="3699">
                  <c:v>24593.69263473052</c:v>
                </c:pt>
                <c:pt idx="3700">
                  <c:v>24599.8889221557</c:v>
                </c:pt>
                <c:pt idx="3701">
                  <c:v>24605.14670658682</c:v>
                </c:pt>
                <c:pt idx="3702">
                  <c:v>24600.65089820361</c:v>
                </c:pt>
                <c:pt idx="3703">
                  <c:v>24605.46712574852</c:v>
                </c:pt>
                <c:pt idx="3704">
                  <c:v>24622.58982035928</c:v>
                </c:pt>
                <c:pt idx="3705">
                  <c:v>24641.14664670655</c:v>
                </c:pt>
                <c:pt idx="3706">
                  <c:v>24653.71730538921</c:v>
                </c:pt>
                <c:pt idx="3707">
                  <c:v>24662.28778443114</c:v>
                </c:pt>
                <c:pt idx="3708">
                  <c:v>24668.2338323353</c:v>
                </c:pt>
                <c:pt idx="3709">
                  <c:v>24671.5807784431</c:v>
                </c:pt>
                <c:pt idx="3710">
                  <c:v>24671.07982035926</c:v>
                </c:pt>
                <c:pt idx="3711">
                  <c:v>24666.33514970059</c:v>
                </c:pt>
                <c:pt idx="3712">
                  <c:v>24658.91131736524</c:v>
                </c:pt>
                <c:pt idx="3713">
                  <c:v>24649.29568862277</c:v>
                </c:pt>
                <c:pt idx="3714">
                  <c:v>24644.1236526946</c:v>
                </c:pt>
                <c:pt idx="3715">
                  <c:v>24640.24520958083</c:v>
                </c:pt>
                <c:pt idx="3716">
                  <c:v>24637.86131736526</c:v>
                </c:pt>
                <c:pt idx="3717">
                  <c:v>24639.70167664668</c:v>
                </c:pt>
                <c:pt idx="3718">
                  <c:v>24646.1380239521</c:v>
                </c:pt>
                <c:pt idx="3719">
                  <c:v>24652.91940119758</c:v>
                </c:pt>
                <c:pt idx="3720">
                  <c:v>24662.80892215568</c:v>
                </c:pt>
                <c:pt idx="3721">
                  <c:v>24675.17538922156</c:v>
                </c:pt>
                <c:pt idx="3722">
                  <c:v>24689.45784431136</c:v>
                </c:pt>
                <c:pt idx="3723">
                  <c:v>24704.93826347305</c:v>
                </c:pt>
                <c:pt idx="3724">
                  <c:v>24718.88874251498</c:v>
                </c:pt>
                <c:pt idx="3725">
                  <c:v>24729.29598802396</c:v>
                </c:pt>
                <c:pt idx="3726">
                  <c:v>24729.40299401198</c:v>
                </c:pt>
                <c:pt idx="3727">
                  <c:v>24737.93886227544</c:v>
                </c:pt>
                <c:pt idx="3728">
                  <c:v>24757.72706586826</c:v>
                </c:pt>
                <c:pt idx="3729">
                  <c:v>24777.67347305388</c:v>
                </c:pt>
                <c:pt idx="3730">
                  <c:v>24792.62544910179</c:v>
                </c:pt>
                <c:pt idx="3731">
                  <c:v>24802.6477245509</c:v>
                </c:pt>
                <c:pt idx="3732">
                  <c:v>24809.6532335329</c:v>
                </c:pt>
                <c:pt idx="3733">
                  <c:v>24813.6904790419</c:v>
                </c:pt>
                <c:pt idx="3734">
                  <c:v>24813.42772455091</c:v>
                </c:pt>
                <c:pt idx="3735">
                  <c:v>24808.39215568862</c:v>
                </c:pt>
                <c:pt idx="3736">
                  <c:v>24798.80497005986</c:v>
                </c:pt>
                <c:pt idx="3737">
                  <c:v>24787.40287425151</c:v>
                </c:pt>
                <c:pt idx="3738">
                  <c:v>24782.6164071856</c:v>
                </c:pt>
                <c:pt idx="3739">
                  <c:v>24780.93233532934</c:v>
                </c:pt>
                <c:pt idx="3740">
                  <c:v>24781.22449101798</c:v>
                </c:pt>
                <c:pt idx="3741">
                  <c:v>24786.13035928141</c:v>
                </c:pt>
                <c:pt idx="3742">
                  <c:v>24795.938742515</c:v>
                </c:pt>
                <c:pt idx="3743">
                  <c:v>24805.99946107783</c:v>
                </c:pt>
                <c:pt idx="3744">
                  <c:v>24819.58107784432</c:v>
                </c:pt>
                <c:pt idx="3745">
                  <c:v>24835.91796407186</c:v>
                </c:pt>
                <c:pt idx="3746">
                  <c:v>24854.0610179641</c:v>
                </c:pt>
                <c:pt idx="3747">
                  <c:v>24873.88221556886</c:v>
                </c:pt>
                <c:pt idx="3748">
                  <c:v>24892.67335329342</c:v>
                </c:pt>
                <c:pt idx="3749">
                  <c:v>24906.92425149701</c:v>
                </c:pt>
                <c:pt idx="3750">
                  <c:v>24910.87910179641</c:v>
                </c:pt>
                <c:pt idx="3751">
                  <c:v>24922.27598802396</c:v>
                </c:pt>
                <c:pt idx="3752">
                  <c:v>24943.57371257486</c:v>
                </c:pt>
                <c:pt idx="3753">
                  <c:v>24965.08508982036</c:v>
                </c:pt>
                <c:pt idx="3754">
                  <c:v>24982.35377245508</c:v>
                </c:pt>
                <c:pt idx="3755">
                  <c:v>24994.03197604769</c:v>
                </c:pt>
                <c:pt idx="3756">
                  <c:v>25002.49431137725</c:v>
                </c:pt>
                <c:pt idx="3757">
                  <c:v>25007.99089820362</c:v>
                </c:pt>
                <c:pt idx="3758">
                  <c:v>25009.15029940119</c:v>
                </c:pt>
                <c:pt idx="3759">
                  <c:v>25005.81365269462</c:v>
                </c:pt>
                <c:pt idx="3760">
                  <c:v>24999.41365269462</c:v>
                </c:pt>
                <c:pt idx="3761">
                  <c:v>24990.67898203592</c:v>
                </c:pt>
                <c:pt idx="3762">
                  <c:v>24985.96742514973</c:v>
                </c:pt>
                <c:pt idx="3763">
                  <c:v>24983.0438922156</c:v>
                </c:pt>
                <c:pt idx="3764">
                  <c:v>24982.29880239522</c:v>
                </c:pt>
                <c:pt idx="3765">
                  <c:v>24986.02676646708</c:v>
                </c:pt>
                <c:pt idx="3766">
                  <c:v>24994.2573652695</c:v>
                </c:pt>
                <c:pt idx="3767">
                  <c:v>25003.62161676647</c:v>
                </c:pt>
                <c:pt idx="3768">
                  <c:v>25016.7122754491</c:v>
                </c:pt>
                <c:pt idx="3769">
                  <c:v>25031.5717964072</c:v>
                </c:pt>
                <c:pt idx="3770">
                  <c:v>25048.06568862278</c:v>
                </c:pt>
                <c:pt idx="3771">
                  <c:v>25066.90634730539</c:v>
                </c:pt>
                <c:pt idx="3772">
                  <c:v>25086.14886227546</c:v>
                </c:pt>
                <c:pt idx="3773">
                  <c:v>25102.2443712575</c:v>
                </c:pt>
                <c:pt idx="3774">
                  <c:v>25107.19269461081</c:v>
                </c:pt>
                <c:pt idx="3775">
                  <c:v>25117.3649700599</c:v>
                </c:pt>
                <c:pt idx="3776">
                  <c:v>25137.58155688609</c:v>
                </c:pt>
                <c:pt idx="3777">
                  <c:v>25158.95413173654</c:v>
                </c:pt>
                <c:pt idx="3778">
                  <c:v>25175.09401197606</c:v>
                </c:pt>
                <c:pt idx="3779">
                  <c:v>25186.38245508985</c:v>
                </c:pt>
                <c:pt idx="3780">
                  <c:v>25193.80395209581</c:v>
                </c:pt>
                <c:pt idx="3781">
                  <c:v>25199.10305389222</c:v>
                </c:pt>
                <c:pt idx="3782">
                  <c:v>25201.75940119762</c:v>
                </c:pt>
                <c:pt idx="3783">
                  <c:v>25202.48059880242</c:v>
                </c:pt>
                <c:pt idx="3784">
                  <c:v>25203.83976047885</c:v>
                </c:pt>
                <c:pt idx="3785">
                  <c:v>25199.9841916168</c:v>
                </c:pt>
                <c:pt idx="3786">
                  <c:v>25194.36550898205</c:v>
                </c:pt>
                <c:pt idx="3787">
                  <c:v>25190.02586826351</c:v>
                </c:pt>
                <c:pt idx="3788">
                  <c:v>25187.76568862278</c:v>
                </c:pt>
                <c:pt idx="3789">
                  <c:v>25187.86047904192</c:v>
                </c:pt>
                <c:pt idx="3790">
                  <c:v>25191.4955688623</c:v>
                </c:pt>
                <c:pt idx="3791">
                  <c:v>25196.2855688623</c:v>
                </c:pt>
                <c:pt idx="3792">
                  <c:v>25202.41143712576</c:v>
                </c:pt>
                <c:pt idx="3793">
                  <c:v>25208.70844311382</c:v>
                </c:pt>
                <c:pt idx="3794">
                  <c:v>25215.6866467066</c:v>
                </c:pt>
                <c:pt idx="3795">
                  <c:v>25223.16616766472</c:v>
                </c:pt>
                <c:pt idx="3796">
                  <c:v>25230.08964071856</c:v>
                </c:pt>
                <c:pt idx="3797">
                  <c:v>25237.20952095808</c:v>
                </c:pt>
                <c:pt idx="3798">
                  <c:v>25236.77586826351</c:v>
                </c:pt>
                <c:pt idx="3799">
                  <c:v>25241.43754491019</c:v>
                </c:pt>
                <c:pt idx="3800">
                  <c:v>25255.11718562877</c:v>
                </c:pt>
                <c:pt idx="3801">
                  <c:v>25270.45592814372</c:v>
                </c:pt>
                <c:pt idx="3802">
                  <c:v>25286.04383233533</c:v>
                </c:pt>
                <c:pt idx="3803">
                  <c:v>25297.33029940122</c:v>
                </c:pt>
                <c:pt idx="3804">
                  <c:v>25305.24880239522</c:v>
                </c:pt>
                <c:pt idx="3805">
                  <c:v>25311.49514970063</c:v>
                </c:pt>
                <c:pt idx="3806">
                  <c:v>25315.93155688601</c:v>
                </c:pt>
                <c:pt idx="3807">
                  <c:v>25319.09802395212</c:v>
                </c:pt>
                <c:pt idx="3808">
                  <c:v>25322.54808383236</c:v>
                </c:pt>
                <c:pt idx="3809">
                  <c:v>25319.91592814372</c:v>
                </c:pt>
                <c:pt idx="3810">
                  <c:v>25315.63850299402</c:v>
                </c:pt>
                <c:pt idx="3811">
                  <c:v>25311.48251497007</c:v>
                </c:pt>
                <c:pt idx="3812">
                  <c:v>25308.62197604774</c:v>
                </c:pt>
                <c:pt idx="3813">
                  <c:v>25308.3658682635</c:v>
                </c:pt>
                <c:pt idx="3814">
                  <c:v>25310.60005988009</c:v>
                </c:pt>
                <c:pt idx="3815">
                  <c:v>25313.93461077845</c:v>
                </c:pt>
                <c:pt idx="3816">
                  <c:v>25318.64449101797</c:v>
                </c:pt>
                <c:pt idx="3817">
                  <c:v>25324.67029940119</c:v>
                </c:pt>
                <c:pt idx="3818">
                  <c:v>25331.76634730538</c:v>
                </c:pt>
                <c:pt idx="3819">
                  <c:v>25339.26754491021</c:v>
                </c:pt>
                <c:pt idx="3820">
                  <c:v>25346.61209580837</c:v>
                </c:pt>
                <c:pt idx="3821">
                  <c:v>25354.63646706585</c:v>
                </c:pt>
                <c:pt idx="3822">
                  <c:v>25355.72467065868</c:v>
                </c:pt>
                <c:pt idx="3823">
                  <c:v>25362.6668263473</c:v>
                </c:pt>
                <c:pt idx="3824">
                  <c:v>25378.257245509</c:v>
                </c:pt>
                <c:pt idx="3825">
                  <c:v>25395.18275449102</c:v>
                </c:pt>
                <c:pt idx="3826">
                  <c:v>25408.72514970063</c:v>
                </c:pt>
                <c:pt idx="3827">
                  <c:v>25417.75940119761</c:v>
                </c:pt>
                <c:pt idx="3828">
                  <c:v>25423.94748502997</c:v>
                </c:pt>
                <c:pt idx="3829">
                  <c:v>25427.44544910183</c:v>
                </c:pt>
                <c:pt idx="3830">
                  <c:v>25427.17562874252</c:v>
                </c:pt>
                <c:pt idx="3831">
                  <c:v>25422.61125748481</c:v>
                </c:pt>
                <c:pt idx="3832">
                  <c:v>25414.4010179641</c:v>
                </c:pt>
                <c:pt idx="3833">
                  <c:v>25403.87658682634</c:v>
                </c:pt>
                <c:pt idx="3834">
                  <c:v>25398.37485029942</c:v>
                </c:pt>
                <c:pt idx="3835">
                  <c:v>25395.04796407186</c:v>
                </c:pt>
                <c:pt idx="3836">
                  <c:v>25394.60790419162</c:v>
                </c:pt>
                <c:pt idx="3837">
                  <c:v>25399.78155688615</c:v>
                </c:pt>
                <c:pt idx="3838">
                  <c:v>25409.70826347306</c:v>
                </c:pt>
                <c:pt idx="3839">
                  <c:v>25420.85281437126</c:v>
                </c:pt>
                <c:pt idx="3840">
                  <c:v>25436.0589221557</c:v>
                </c:pt>
                <c:pt idx="3841">
                  <c:v>25454.44431137725</c:v>
                </c:pt>
                <c:pt idx="3842">
                  <c:v>25475.41095808382</c:v>
                </c:pt>
                <c:pt idx="3843">
                  <c:v>25498.092994012</c:v>
                </c:pt>
                <c:pt idx="3844">
                  <c:v>25519.54904191614</c:v>
                </c:pt>
                <c:pt idx="3845">
                  <c:v>25537.63383233525</c:v>
                </c:pt>
                <c:pt idx="3846">
                  <c:v>25546.92838323355</c:v>
                </c:pt>
                <c:pt idx="3847">
                  <c:v>25563.05329341318</c:v>
                </c:pt>
                <c:pt idx="3848">
                  <c:v>25587.68089820362</c:v>
                </c:pt>
                <c:pt idx="3849">
                  <c:v>25610.71299401198</c:v>
                </c:pt>
                <c:pt idx="3850">
                  <c:v>25628.6220958084</c:v>
                </c:pt>
                <c:pt idx="3851">
                  <c:v>25642.73461077845</c:v>
                </c:pt>
                <c:pt idx="3852">
                  <c:v>25653.29209580841</c:v>
                </c:pt>
                <c:pt idx="3853">
                  <c:v>25660.48796407186</c:v>
                </c:pt>
                <c:pt idx="3854">
                  <c:v>25662.97970059881</c:v>
                </c:pt>
                <c:pt idx="3855">
                  <c:v>25661.01377245508</c:v>
                </c:pt>
                <c:pt idx="3856">
                  <c:v>25655.99491017966</c:v>
                </c:pt>
                <c:pt idx="3857">
                  <c:v>25648.075748503</c:v>
                </c:pt>
                <c:pt idx="3858">
                  <c:v>25645.66473053892</c:v>
                </c:pt>
                <c:pt idx="3859">
                  <c:v>25647.6460479042</c:v>
                </c:pt>
                <c:pt idx="3860">
                  <c:v>25652.85179640718</c:v>
                </c:pt>
                <c:pt idx="3861">
                  <c:v>25664.28113772457</c:v>
                </c:pt>
                <c:pt idx="3862">
                  <c:v>25681.30335329342</c:v>
                </c:pt>
                <c:pt idx="3863">
                  <c:v>25700.44580838324</c:v>
                </c:pt>
                <c:pt idx="3864">
                  <c:v>25724.42514970062</c:v>
                </c:pt>
                <c:pt idx="3865">
                  <c:v>25752.13844311377</c:v>
                </c:pt>
                <c:pt idx="3866">
                  <c:v>25783.4022754491</c:v>
                </c:pt>
                <c:pt idx="3867">
                  <c:v>25817.91137724548</c:v>
                </c:pt>
                <c:pt idx="3868">
                  <c:v>25852.3080239521</c:v>
                </c:pt>
                <c:pt idx="3869">
                  <c:v>25882.67538922157</c:v>
                </c:pt>
                <c:pt idx="3870">
                  <c:v>25901.42556886228</c:v>
                </c:pt>
                <c:pt idx="3871">
                  <c:v>25924.36335329344</c:v>
                </c:pt>
                <c:pt idx="3872">
                  <c:v>25955.18712574853</c:v>
                </c:pt>
                <c:pt idx="3873">
                  <c:v>25983.61023952088</c:v>
                </c:pt>
                <c:pt idx="3874">
                  <c:v>26005.70562874252</c:v>
                </c:pt>
                <c:pt idx="3875">
                  <c:v>26024.46293413174</c:v>
                </c:pt>
                <c:pt idx="3876">
                  <c:v>26039.0605988024</c:v>
                </c:pt>
                <c:pt idx="3877">
                  <c:v>26049.95173652695</c:v>
                </c:pt>
                <c:pt idx="3878">
                  <c:v>26056.01227544908</c:v>
                </c:pt>
                <c:pt idx="3879">
                  <c:v>26057.3413772455</c:v>
                </c:pt>
                <c:pt idx="3880">
                  <c:v>26054.69904191605</c:v>
                </c:pt>
                <c:pt idx="3881">
                  <c:v>26050.40413173653</c:v>
                </c:pt>
                <c:pt idx="3882">
                  <c:v>26052.55706586827</c:v>
                </c:pt>
                <c:pt idx="3883">
                  <c:v>26059.07413173652</c:v>
                </c:pt>
                <c:pt idx="3884">
                  <c:v>26068.32053892214</c:v>
                </c:pt>
                <c:pt idx="3885">
                  <c:v>26083.90718562878</c:v>
                </c:pt>
                <c:pt idx="3886">
                  <c:v>26105.46335329345</c:v>
                </c:pt>
                <c:pt idx="3887">
                  <c:v>26129.31568862276</c:v>
                </c:pt>
                <c:pt idx="3888">
                  <c:v>26158.62419161677</c:v>
                </c:pt>
                <c:pt idx="3889">
                  <c:v>26192.24940119762</c:v>
                </c:pt>
                <c:pt idx="3890">
                  <c:v>26229.69940119761</c:v>
                </c:pt>
                <c:pt idx="3891">
                  <c:v>26270.21856287425</c:v>
                </c:pt>
                <c:pt idx="3892">
                  <c:v>26310.81191616767</c:v>
                </c:pt>
                <c:pt idx="3893">
                  <c:v>26347.81347305391</c:v>
                </c:pt>
                <c:pt idx="3894">
                  <c:v>26372.12946107781</c:v>
                </c:pt>
                <c:pt idx="3895">
                  <c:v>26398.68425149702</c:v>
                </c:pt>
                <c:pt idx="3896">
                  <c:v>26433.04000000002</c:v>
                </c:pt>
                <c:pt idx="3897">
                  <c:v>26464.74299401202</c:v>
                </c:pt>
                <c:pt idx="3898">
                  <c:v>26489.5492215569</c:v>
                </c:pt>
                <c:pt idx="3899">
                  <c:v>26505.05299401201</c:v>
                </c:pt>
                <c:pt idx="3900">
                  <c:v>26516.69622754492</c:v>
                </c:pt>
                <c:pt idx="3901">
                  <c:v>26524.56598802398</c:v>
                </c:pt>
                <c:pt idx="3902">
                  <c:v>26527.70616766471</c:v>
                </c:pt>
                <c:pt idx="3903">
                  <c:v>26526.30562874253</c:v>
                </c:pt>
                <c:pt idx="3904">
                  <c:v>26522.017245509</c:v>
                </c:pt>
                <c:pt idx="3905">
                  <c:v>26514.97359281441</c:v>
                </c:pt>
                <c:pt idx="3906">
                  <c:v>26514.60155688601</c:v>
                </c:pt>
                <c:pt idx="3907">
                  <c:v>26516.87257485028</c:v>
                </c:pt>
                <c:pt idx="3908">
                  <c:v>26519.4296407186</c:v>
                </c:pt>
                <c:pt idx="3909">
                  <c:v>26523.4655688623</c:v>
                </c:pt>
                <c:pt idx="3910">
                  <c:v>26530.16664670661</c:v>
                </c:pt>
                <c:pt idx="3911">
                  <c:v>26535.0470658683</c:v>
                </c:pt>
                <c:pt idx="3912">
                  <c:v>26541.02796407186</c:v>
                </c:pt>
                <c:pt idx="3913">
                  <c:v>26548.48952095809</c:v>
                </c:pt>
                <c:pt idx="3914">
                  <c:v>26557.27862275453</c:v>
                </c:pt>
                <c:pt idx="3915">
                  <c:v>26568.27922155688</c:v>
                </c:pt>
                <c:pt idx="3916">
                  <c:v>26579.4955688623</c:v>
                </c:pt>
                <c:pt idx="3917">
                  <c:v>26588.52952095808</c:v>
                </c:pt>
                <c:pt idx="3918">
                  <c:v>26588.15652694588</c:v>
                </c:pt>
                <c:pt idx="3919">
                  <c:v>26593.89520958084</c:v>
                </c:pt>
                <c:pt idx="3920">
                  <c:v>26610.09431137726</c:v>
                </c:pt>
                <c:pt idx="3921">
                  <c:v>26626.6344311377</c:v>
                </c:pt>
                <c:pt idx="3922">
                  <c:v>26639.4470658683</c:v>
                </c:pt>
                <c:pt idx="3923">
                  <c:v>26651.44730538924</c:v>
                </c:pt>
                <c:pt idx="3924">
                  <c:v>26660.04251497006</c:v>
                </c:pt>
                <c:pt idx="3925">
                  <c:v>26665.57760479044</c:v>
                </c:pt>
                <c:pt idx="3926">
                  <c:v>26667.09005988021</c:v>
                </c:pt>
                <c:pt idx="3927">
                  <c:v>26664.45556886226</c:v>
                </c:pt>
                <c:pt idx="3928">
                  <c:v>26658.62341317366</c:v>
                </c:pt>
                <c:pt idx="3929">
                  <c:v>26649.6980239521</c:v>
                </c:pt>
                <c:pt idx="3930">
                  <c:v>26645.88688622757</c:v>
                </c:pt>
                <c:pt idx="3931">
                  <c:v>26643.63616766467</c:v>
                </c:pt>
                <c:pt idx="3932">
                  <c:v>26641.29520958084</c:v>
                </c:pt>
                <c:pt idx="3933">
                  <c:v>26640.64994011974</c:v>
                </c:pt>
                <c:pt idx="3934">
                  <c:v>26642.19676646706</c:v>
                </c:pt>
                <c:pt idx="3935">
                  <c:v>26642.01562874252</c:v>
                </c:pt>
                <c:pt idx="3936">
                  <c:v>26643.38401197605</c:v>
                </c:pt>
                <c:pt idx="3937">
                  <c:v>26646.14916167664</c:v>
                </c:pt>
                <c:pt idx="3938">
                  <c:v>26650.10035928143</c:v>
                </c:pt>
                <c:pt idx="3939">
                  <c:v>26656.93299401201</c:v>
                </c:pt>
                <c:pt idx="3940">
                  <c:v>26665.28017964074</c:v>
                </c:pt>
                <c:pt idx="3941">
                  <c:v>26672.79275449106</c:v>
                </c:pt>
                <c:pt idx="3942">
                  <c:v>26671.56574850302</c:v>
                </c:pt>
                <c:pt idx="3943">
                  <c:v>26673.79065868265</c:v>
                </c:pt>
                <c:pt idx="3944">
                  <c:v>26685.84000000001</c:v>
                </c:pt>
                <c:pt idx="3945">
                  <c:v>26701.23083832336</c:v>
                </c:pt>
                <c:pt idx="3946">
                  <c:v>26714.81395209575</c:v>
                </c:pt>
                <c:pt idx="3947">
                  <c:v>26723.97281437127</c:v>
                </c:pt>
                <c:pt idx="3948">
                  <c:v>26729.40946107783</c:v>
                </c:pt>
                <c:pt idx="3949">
                  <c:v>26732.45802395212</c:v>
                </c:pt>
                <c:pt idx="3950">
                  <c:v>26733.18149700599</c:v>
                </c:pt>
                <c:pt idx="3951">
                  <c:v>26732.38053892216</c:v>
                </c:pt>
                <c:pt idx="3952">
                  <c:v>26732.21664670658</c:v>
                </c:pt>
                <c:pt idx="3953">
                  <c:v>26726.51497005987</c:v>
                </c:pt>
                <c:pt idx="3954">
                  <c:v>26720.03095808381</c:v>
                </c:pt>
                <c:pt idx="3955">
                  <c:v>26715.75425149702</c:v>
                </c:pt>
                <c:pt idx="3956">
                  <c:v>26714.6238323353</c:v>
                </c:pt>
                <c:pt idx="3957">
                  <c:v>26717.09550898204</c:v>
                </c:pt>
                <c:pt idx="3958">
                  <c:v>26721.71862275452</c:v>
                </c:pt>
                <c:pt idx="3959">
                  <c:v>26727.71155688601</c:v>
                </c:pt>
                <c:pt idx="3960">
                  <c:v>26735.01005988009</c:v>
                </c:pt>
                <c:pt idx="3961">
                  <c:v>26742.28934131736</c:v>
                </c:pt>
                <c:pt idx="3962">
                  <c:v>26750.19628742514</c:v>
                </c:pt>
                <c:pt idx="3963">
                  <c:v>26759.13838323354</c:v>
                </c:pt>
                <c:pt idx="3964">
                  <c:v>26767.86371257486</c:v>
                </c:pt>
                <c:pt idx="3965">
                  <c:v>26776.44694610777</c:v>
                </c:pt>
                <c:pt idx="3966">
                  <c:v>26777.78383233532</c:v>
                </c:pt>
                <c:pt idx="3967">
                  <c:v>26781.3501197605</c:v>
                </c:pt>
                <c:pt idx="3968">
                  <c:v>26794.1362275449</c:v>
                </c:pt>
                <c:pt idx="3969">
                  <c:v>26810.04407185629</c:v>
                </c:pt>
                <c:pt idx="3970">
                  <c:v>26823.90425149701</c:v>
                </c:pt>
                <c:pt idx="3971">
                  <c:v>26833.80994011974</c:v>
                </c:pt>
                <c:pt idx="3972">
                  <c:v>26840.01071856287</c:v>
                </c:pt>
                <c:pt idx="3973">
                  <c:v>26843.71634730525</c:v>
                </c:pt>
                <c:pt idx="3974">
                  <c:v>26845.49556886228</c:v>
                </c:pt>
                <c:pt idx="3975">
                  <c:v>26847.30281437125</c:v>
                </c:pt>
                <c:pt idx="3976">
                  <c:v>26849.81598802395</c:v>
                </c:pt>
                <c:pt idx="3977">
                  <c:v>26845.63640718562</c:v>
                </c:pt>
                <c:pt idx="3978">
                  <c:v>26841.41778443116</c:v>
                </c:pt>
                <c:pt idx="3979">
                  <c:v>26838.71359281436</c:v>
                </c:pt>
                <c:pt idx="3980">
                  <c:v>26838.22688622756</c:v>
                </c:pt>
                <c:pt idx="3981">
                  <c:v>26840.78161676646</c:v>
                </c:pt>
                <c:pt idx="3982">
                  <c:v>26846.77047904192</c:v>
                </c:pt>
                <c:pt idx="3983">
                  <c:v>26853.31275449102</c:v>
                </c:pt>
                <c:pt idx="3984">
                  <c:v>26860.91197604785</c:v>
                </c:pt>
                <c:pt idx="3985">
                  <c:v>26869.45994011973</c:v>
                </c:pt>
                <c:pt idx="3986">
                  <c:v>26878.6577245509</c:v>
                </c:pt>
                <c:pt idx="3987">
                  <c:v>26888.16904191611</c:v>
                </c:pt>
                <c:pt idx="3988">
                  <c:v>26898.22538922157</c:v>
                </c:pt>
                <c:pt idx="3989">
                  <c:v>26908.21161676646</c:v>
                </c:pt>
                <c:pt idx="3990">
                  <c:v>26911.88754491016</c:v>
                </c:pt>
                <c:pt idx="3991">
                  <c:v>26922.24544910181</c:v>
                </c:pt>
                <c:pt idx="3992">
                  <c:v>26943.10934131716</c:v>
                </c:pt>
                <c:pt idx="3993">
                  <c:v>26963.31053892208</c:v>
                </c:pt>
                <c:pt idx="3994">
                  <c:v>26978.33185628739</c:v>
                </c:pt>
                <c:pt idx="3995">
                  <c:v>26988.53041916167</c:v>
                </c:pt>
                <c:pt idx="3996">
                  <c:v>26995.32988023951</c:v>
                </c:pt>
                <c:pt idx="3997">
                  <c:v>26999.26017964071</c:v>
                </c:pt>
                <c:pt idx="3998">
                  <c:v>26999.46347305391</c:v>
                </c:pt>
                <c:pt idx="3999">
                  <c:v>26995.6548502994</c:v>
                </c:pt>
                <c:pt idx="4000">
                  <c:v>26989.04143712575</c:v>
                </c:pt>
                <c:pt idx="4001">
                  <c:v>26978.95970059881</c:v>
                </c:pt>
                <c:pt idx="4002">
                  <c:v>26975.2138922156</c:v>
                </c:pt>
                <c:pt idx="4003">
                  <c:v>26974.23826347306</c:v>
                </c:pt>
                <c:pt idx="4004">
                  <c:v>26975.37964071854</c:v>
                </c:pt>
                <c:pt idx="4005">
                  <c:v>26980.6701796407</c:v>
                </c:pt>
                <c:pt idx="4006">
                  <c:v>26990.56790419164</c:v>
                </c:pt>
                <c:pt idx="4007">
                  <c:v>27000.36868263475</c:v>
                </c:pt>
                <c:pt idx="4008">
                  <c:v>27014.00365269462</c:v>
                </c:pt>
                <c:pt idx="4009">
                  <c:v>27031.43778443116</c:v>
                </c:pt>
                <c:pt idx="4010">
                  <c:v>27052.80035928145</c:v>
                </c:pt>
                <c:pt idx="4011">
                  <c:v>27078.53323353291</c:v>
                </c:pt>
                <c:pt idx="4012">
                  <c:v>27106.108742515</c:v>
                </c:pt>
                <c:pt idx="4013">
                  <c:v>27132.03443113772</c:v>
                </c:pt>
                <c:pt idx="4014">
                  <c:v>27149.458742515</c:v>
                </c:pt>
                <c:pt idx="4015">
                  <c:v>27172.8645508982</c:v>
                </c:pt>
                <c:pt idx="4016">
                  <c:v>27206.32670658682</c:v>
                </c:pt>
                <c:pt idx="4017">
                  <c:v>27235.80934131725</c:v>
                </c:pt>
                <c:pt idx="4018">
                  <c:v>27256.68347305392</c:v>
                </c:pt>
                <c:pt idx="4019">
                  <c:v>27274.87706586828</c:v>
                </c:pt>
                <c:pt idx="4020">
                  <c:v>27289.08365269464</c:v>
                </c:pt>
                <c:pt idx="4021">
                  <c:v>27299.68868263477</c:v>
                </c:pt>
                <c:pt idx="4022">
                  <c:v>27305.66323353294</c:v>
                </c:pt>
                <c:pt idx="4023">
                  <c:v>27307.11287425151</c:v>
                </c:pt>
                <c:pt idx="4024">
                  <c:v>27305.40233532936</c:v>
                </c:pt>
                <c:pt idx="4025">
                  <c:v>27299.0552694611</c:v>
                </c:pt>
                <c:pt idx="4026">
                  <c:v>27297.84263473055</c:v>
                </c:pt>
                <c:pt idx="4027">
                  <c:v>27299.92293413175</c:v>
                </c:pt>
                <c:pt idx="4028">
                  <c:v>27305.03125748485</c:v>
                </c:pt>
                <c:pt idx="4029">
                  <c:v>27315.61526946105</c:v>
                </c:pt>
                <c:pt idx="4030">
                  <c:v>27331.68700598805</c:v>
                </c:pt>
                <c:pt idx="4031">
                  <c:v>27348.45688622757</c:v>
                </c:pt>
                <c:pt idx="4032">
                  <c:v>27370.14251497006</c:v>
                </c:pt>
                <c:pt idx="4033">
                  <c:v>27395.85856287424</c:v>
                </c:pt>
                <c:pt idx="4034">
                  <c:v>27425.4973652695</c:v>
                </c:pt>
                <c:pt idx="4035">
                  <c:v>27459.80443113772</c:v>
                </c:pt>
                <c:pt idx="4036">
                  <c:v>27496.47718562877</c:v>
                </c:pt>
                <c:pt idx="4037">
                  <c:v>27531.80065868262</c:v>
                </c:pt>
                <c:pt idx="4038">
                  <c:v>27557.42185628742</c:v>
                </c:pt>
                <c:pt idx="4039">
                  <c:v>27588.05742514971</c:v>
                </c:pt>
                <c:pt idx="4040">
                  <c:v>27627.92736526948</c:v>
                </c:pt>
                <c:pt idx="4041">
                  <c:v>27663.1062275449</c:v>
                </c:pt>
                <c:pt idx="4042">
                  <c:v>27687.31508982035</c:v>
                </c:pt>
                <c:pt idx="4043">
                  <c:v>27705.9404191617</c:v>
                </c:pt>
                <c:pt idx="4044">
                  <c:v>27719.95023952096</c:v>
                </c:pt>
                <c:pt idx="4045">
                  <c:v>27729.94023952095</c:v>
                </c:pt>
                <c:pt idx="4046">
                  <c:v>27735.15754491014</c:v>
                </c:pt>
                <c:pt idx="4047">
                  <c:v>27735.96886227547</c:v>
                </c:pt>
                <c:pt idx="4048">
                  <c:v>27733.24706586826</c:v>
                </c:pt>
                <c:pt idx="4049">
                  <c:v>27726.82730538922</c:v>
                </c:pt>
                <c:pt idx="4050">
                  <c:v>27724.77994011974</c:v>
                </c:pt>
                <c:pt idx="4051">
                  <c:v>27726.90700598802</c:v>
                </c:pt>
                <c:pt idx="4052">
                  <c:v>27731.35826347303</c:v>
                </c:pt>
                <c:pt idx="4053">
                  <c:v>27741.65904191596</c:v>
                </c:pt>
                <c:pt idx="4054">
                  <c:v>27756.35790419162</c:v>
                </c:pt>
                <c:pt idx="4055">
                  <c:v>27772.31532934128</c:v>
                </c:pt>
                <c:pt idx="4056">
                  <c:v>27792.67999999988</c:v>
                </c:pt>
                <c:pt idx="4057">
                  <c:v>27816.22556886226</c:v>
                </c:pt>
                <c:pt idx="4058">
                  <c:v>27844.15263473051</c:v>
                </c:pt>
                <c:pt idx="4059">
                  <c:v>27876.61173652688</c:v>
                </c:pt>
                <c:pt idx="4060">
                  <c:v>27910.70999999997</c:v>
                </c:pt>
                <c:pt idx="4061">
                  <c:v>27943.6550299401</c:v>
                </c:pt>
                <c:pt idx="4062">
                  <c:v>27967.31999999988</c:v>
                </c:pt>
                <c:pt idx="4063">
                  <c:v>27994.99449101798</c:v>
                </c:pt>
                <c:pt idx="4064">
                  <c:v>28030.53137724545</c:v>
                </c:pt>
                <c:pt idx="4065">
                  <c:v>28062.83167664648</c:v>
                </c:pt>
                <c:pt idx="4066">
                  <c:v>28089.84263473054</c:v>
                </c:pt>
                <c:pt idx="4067">
                  <c:v>28106.13113772456</c:v>
                </c:pt>
                <c:pt idx="4068">
                  <c:v>28118.05323353292</c:v>
                </c:pt>
                <c:pt idx="4069">
                  <c:v>28126.7635928144</c:v>
                </c:pt>
                <c:pt idx="4070">
                  <c:v>28130.99023952096</c:v>
                </c:pt>
                <c:pt idx="4071">
                  <c:v>28130.61940119755</c:v>
                </c:pt>
                <c:pt idx="4072">
                  <c:v>28126.07538922158</c:v>
                </c:pt>
                <c:pt idx="4073">
                  <c:v>28116.96580838325</c:v>
                </c:pt>
                <c:pt idx="4074">
                  <c:v>28112.5401197605</c:v>
                </c:pt>
                <c:pt idx="4075">
                  <c:v>28112.86473053892</c:v>
                </c:pt>
                <c:pt idx="4076">
                  <c:v>28118.00461077844</c:v>
                </c:pt>
                <c:pt idx="4077">
                  <c:v>28129.60706586826</c:v>
                </c:pt>
                <c:pt idx="4078">
                  <c:v>28146.9110778443</c:v>
                </c:pt>
                <c:pt idx="4079">
                  <c:v>28164.63119760481</c:v>
                </c:pt>
                <c:pt idx="4080">
                  <c:v>28185.42964071856</c:v>
                </c:pt>
                <c:pt idx="4081">
                  <c:v>28210.43874251498</c:v>
                </c:pt>
                <c:pt idx="4082">
                  <c:v>28239.58467065867</c:v>
                </c:pt>
                <c:pt idx="4083">
                  <c:v>28273.28736526947</c:v>
                </c:pt>
                <c:pt idx="4084">
                  <c:v>28308.16329341317</c:v>
                </c:pt>
                <c:pt idx="4085">
                  <c:v>28340.2468263473</c:v>
                </c:pt>
                <c:pt idx="4086">
                  <c:v>28362.52083832335</c:v>
                </c:pt>
                <c:pt idx="4087">
                  <c:v>28388.37005988015</c:v>
                </c:pt>
                <c:pt idx="4088">
                  <c:v>28422.9110778443</c:v>
                </c:pt>
                <c:pt idx="4089">
                  <c:v>28455.22143712575</c:v>
                </c:pt>
                <c:pt idx="4090">
                  <c:v>28476.90185628743</c:v>
                </c:pt>
                <c:pt idx="4091">
                  <c:v>28491.51928143695</c:v>
                </c:pt>
                <c:pt idx="4092">
                  <c:v>28502.5128742515</c:v>
                </c:pt>
                <c:pt idx="4093">
                  <c:v>28510.24275449105</c:v>
                </c:pt>
                <c:pt idx="4094">
                  <c:v>28513.78317365271</c:v>
                </c:pt>
                <c:pt idx="4095">
                  <c:v>28512.90634730535</c:v>
                </c:pt>
                <c:pt idx="4096">
                  <c:v>28509.09455089815</c:v>
                </c:pt>
                <c:pt idx="4097">
                  <c:v>28499.99491017964</c:v>
                </c:pt>
                <c:pt idx="4098">
                  <c:v>28495.14748502997</c:v>
                </c:pt>
                <c:pt idx="4099">
                  <c:v>28494.48281437127</c:v>
                </c:pt>
                <c:pt idx="4100">
                  <c:v>28497.84999999998</c:v>
                </c:pt>
                <c:pt idx="4101">
                  <c:v>28506.4300598802</c:v>
                </c:pt>
                <c:pt idx="4102">
                  <c:v>28519.89934131725</c:v>
                </c:pt>
                <c:pt idx="4103">
                  <c:v>28533.07898203592</c:v>
                </c:pt>
                <c:pt idx="4104">
                  <c:v>28549.06724550898</c:v>
                </c:pt>
                <c:pt idx="4105">
                  <c:v>28568.40197604788</c:v>
                </c:pt>
                <c:pt idx="4106">
                  <c:v>28591.04520958084</c:v>
                </c:pt>
                <c:pt idx="4107">
                  <c:v>28617.41580838324</c:v>
                </c:pt>
                <c:pt idx="4108">
                  <c:v>28645.06916167664</c:v>
                </c:pt>
                <c:pt idx="4109">
                  <c:v>28671.14868263475</c:v>
                </c:pt>
                <c:pt idx="4110">
                  <c:v>28687.34071856287</c:v>
                </c:pt>
                <c:pt idx="4111">
                  <c:v>28705.85413173652</c:v>
                </c:pt>
                <c:pt idx="4112">
                  <c:v>28732.21365269462</c:v>
                </c:pt>
                <c:pt idx="4113">
                  <c:v>28758.2816167665</c:v>
                </c:pt>
                <c:pt idx="4114">
                  <c:v>28780.03</c:v>
                </c:pt>
                <c:pt idx="4115">
                  <c:v>28795.27353293412</c:v>
                </c:pt>
                <c:pt idx="4116">
                  <c:v>28806.63359281436</c:v>
                </c:pt>
                <c:pt idx="4117">
                  <c:v>28815.20514970061</c:v>
                </c:pt>
                <c:pt idx="4118">
                  <c:v>28820.94383233532</c:v>
                </c:pt>
                <c:pt idx="4119">
                  <c:v>28824.68730538923</c:v>
                </c:pt>
                <c:pt idx="4120">
                  <c:v>28828.07976047901</c:v>
                </c:pt>
                <c:pt idx="4121">
                  <c:v>28824.22431137725</c:v>
                </c:pt>
                <c:pt idx="4122">
                  <c:v>28818.64706586827</c:v>
                </c:pt>
                <c:pt idx="4123">
                  <c:v>28815.17538922156</c:v>
                </c:pt>
                <c:pt idx="4124">
                  <c:v>28813.84520958083</c:v>
                </c:pt>
                <c:pt idx="4125">
                  <c:v>28816.65107784425</c:v>
                </c:pt>
                <c:pt idx="4126">
                  <c:v>28822.65161676646</c:v>
                </c:pt>
                <c:pt idx="4127">
                  <c:v>28830.28502994012</c:v>
                </c:pt>
                <c:pt idx="4128">
                  <c:v>28840.36994011975</c:v>
                </c:pt>
                <c:pt idx="4129">
                  <c:v>28852.43778443113</c:v>
                </c:pt>
                <c:pt idx="4130">
                  <c:v>28866.05754491016</c:v>
                </c:pt>
                <c:pt idx="4131">
                  <c:v>28881.96688622756</c:v>
                </c:pt>
                <c:pt idx="4132">
                  <c:v>28898.66526946106</c:v>
                </c:pt>
                <c:pt idx="4133">
                  <c:v>28914.60035928142</c:v>
                </c:pt>
                <c:pt idx="4134">
                  <c:v>28922.61850299398</c:v>
                </c:pt>
                <c:pt idx="4135">
                  <c:v>28931.5410778443</c:v>
                </c:pt>
                <c:pt idx="4136">
                  <c:v>28947.85682634728</c:v>
                </c:pt>
                <c:pt idx="4137">
                  <c:v>28966.6133532934</c:v>
                </c:pt>
                <c:pt idx="4138">
                  <c:v>28983.49694610776</c:v>
                </c:pt>
                <c:pt idx="4139">
                  <c:v>28997.2610778443</c:v>
                </c:pt>
                <c:pt idx="4140">
                  <c:v>29007.13718562875</c:v>
                </c:pt>
                <c:pt idx="4141">
                  <c:v>29014.27856287422</c:v>
                </c:pt>
                <c:pt idx="4142">
                  <c:v>29019.11580838322</c:v>
                </c:pt>
                <c:pt idx="4143">
                  <c:v>29022.7791017964</c:v>
                </c:pt>
                <c:pt idx="4144">
                  <c:v>29026.90449101797</c:v>
                </c:pt>
                <c:pt idx="4145">
                  <c:v>29024.37155688597</c:v>
                </c:pt>
                <c:pt idx="4146">
                  <c:v>29018.83383233528</c:v>
                </c:pt>
                <c:pt idx="4147">
                  <c:v>29014.32940119757</c:v>
                </c:pt>
                <c:pt idx="4148">
                  <c:v>29011.70011976047</c:v>
                </c:pt>
                <c:pt idx="4149">
                  <c:v>29012.11107784409</c:v>
                </c:pt>
                <c:pt idx="4150">
                  <c:v>29017.51598802393</c:v>
                </c:pt>
                <c:pt idx="4151">
                  <c:v>29025.62796407182</c:v>
                </c:pt>
                <c:pt idx="4152">
                  <c:v>29036.0159281437</c:v>
                </c:pt>
                <c:pt idx="4153">
                  <c:v>29048.81275449098</c:v>
                </c:pt>
                <c:pt idx="4154">
                  <c:v>29063.82119760477</c:v>
                </c:pt>
                <c:pt idx="4155">
                  <c:v>29081.13161676643</c:v>
                </c:pt>
                <c:pt idx="4156">
                  <c:v>29099.8162874251</c:v>
                </c:pt>
                <c:pt idx="4157">
                  <c:v>29117.70455089811</c:v>
                </c:pt>
                <c:pt idx="4158">
                  <c:v>29126.11305389215</c:v>
                </c:pt>
                <c:pt idx="4159">
                  <c:v>29136.6729341317</c:v>
                </c:pt>
                <c:pt idx="4160">
                  <c:v>29157.33497005986</c:v>
                </c:pt>
                <c:pt idx="4161">
                  <c:v>29179.82311377245</c:v>
                </c:pt>
                <c:pt idx="4162">
                  <c:v>29197.81371257482</c:v>
                </c:pt>
                <c:pt idx="4163">
                  <c:v>29208.40556886226</c:v>
                </c:pt>
                <c:pt idx="4164">
                  <c:v>29215.77113772454</c:v>
                </c:pt>
                <c:pt idx="4165">
                  <c:v>29220.21065868259</c:v>
                </c:pt>
                <c:pt idx="4166">
                  <c:v>29220.7599401197</c:v>
                </c:pt>
                <c:pt idx="4167">
                  <c:v>29217.10682634727</c:v>
                </c:pt>
                <c:pt idx="4168">
                  <c:v>29210.02419161677</c:v>
                </c:pt>
                <c:pt idx="4169">
                  <c:v>29196.30461077842</c:v>
                </c:pt>
                <c:pt idx="4170">
                  <c:v>29185.37856287422</c:v>
                </c:pt>
                <c:pt idx="4171">
                  <c:v>29176.40215568863</c:v>
                </c:pt>
                <c:pt idx="4172">
                  <c:v>29168.52377245506</c:v>
                </c:pt>
                <c:pt idx="4173">
                  <c:v>29163.17191616763</c:v>
                </c:pt>
                <c:pt idx="4174">
                  <c:v>29161.54514970061</c:v>
                </c:pt>
                <c:pt idx="4175">
                  <c:v>29158.64754491016</c:v>
                </c:pt>
                <c:pt idx="4176">
                  <c:v>29156.54514970061</c:v>
                </c:pt>
                <c:pt idx="4177">
                  <c:v>29155.07167664661</c:v>
                </c:pt>
                <c:pt idx="4178">
                  <c:v>29154.78874251497</c:v>
                </c:pt>
                <c:pt idx="4179">
                  <c:v>29157.2338323353</c:v>
                </c:pt>
                <c:pt idx="4180">
                  <c:v>29161.30976047889</c:v>
                </c:pt>
                <c:pt idx="4181">
                  <c:v>29165.04065868262</c:v>
                </c:pt>
                <c:pt idx="4182">
                  <c:v>29160.87299401197</c:v>
                </c:pt>
                <c:pt idx="4183">
                  <c:v>29160.94988023952</c:v>
                </c:pt>
                <c:pt idx="4184">
                  <c:v>29173.65706586825</c:v>
                </c:pt>
                <c:pt idx="4185">
                  <c:v>29188.23550898202</c:v>
                </c:pt>
                <c:pt idx="4186">
                  <c:v>29196.00203592814</c:v>
                </c:pt>
                <c:pt idx="4187">
                  <c:v>29201.77916167663</c:v>
                </c:pt>
                <c:pt idx="4188">
                  <c:v>29204.75209580838</c:v>
                </c:pt>
                <c:pt idx="4189">
                  <c:v>29205.11203592813</c:v>
                </c:pt>
                <c:pt idx="4190">
                  <c:v>29201.69640718562</c:v>
                </c:pt>
                <c:pt idx="4191">
                  <c:v>29194.09431137723</c:v>
                </c:pt>
                <c:pt idx="4192">
                  <c:v>29183.55467065868</c:v>
                </c:pt>
                <c:pt idx="4193">
                  <c:v>29166.86329341317</c:v>
                </c:pt>
                <c:pt idx="4194">
                  <c:v>29150.99143712575</c:v>
                </c:pt>
                <c:pt idx="4195">
                  <c:v>29133.76023952095</c:v>
                </c:pt>
                <c:pt idx="4196">
                  <c:v>29114.0550299401</c:v>
                </c:pt>
                <c:pt idx="4197">
                  <c:v>29093.64305389221</c:v>
                </c:pt>
                <c:pt idx="4198">
                  <c:v>29073.59179640717</c:v>
                </c:pt>
                <c:pt idx="4199">
                  <c:v>29048.49898203592</c:v>
                </c:pt>
                <c:pt idx="4200">
                  <c:v>29021.3858682635</c:v>
                </c:pt>
                <c:pt idx="4201">
                  <c:v>28992.63161676645</c:v>
                </c:pt>
                <c:pt idx="4202">
                  <c:v>28963.30598802396</c:v>
                </c:pt>
                <c:pt idx="4203">
                  <c:v>28936.66035928142</c:v>
                </c:pt>
                <c:pt idx="4204">
                  <c:v>28913.02736526947</c:v>
                </c:pt>
                <c:pt idx="4205">
                  <c:v>28891.48574850302</c:v>
                </c:pt>
                <c:pt idx="4206">
                  <c:v>28864.12119760481</c:v>
                </c:pt>
                <c:pt idx="4207">
                  <c:v>28844.52634730528</c:v>
                </c:pt>
                <c:pt idx="4208">
                  <c:v>28841.01796407184</c:v>
                </c:pt>
                <c:pt idx="4209">
                  <c:v>28842.8962275449</c:v>
                </c:pt>
                <c:pt idx="4210">
                  <c:v>28842.51934131716</c:v>
                </c:pt>
                <c:pt idx="4211">
                  <c:v>28840.49203592816</c:v>
                </c:pt>
                <c:pt idx="4212">
                  <c:v>28837.04167664668</c:v>
                </c:pt>
                <c:pt idx="4213">
                  <c:v>28831.75071856287</c:v>
                </c:pt>
                <c:pt idx="4214">
                  <c:v>28823.3860479042</c:v>
                </c:pt>
                <c:pt idx="4215">
                  <c:v>28811.22790419163</c:v>
                </c:pt>
                <c:pt idx="4216">
                  <c:v>28795.94233532936</c:v>
                </c:pt>
                <c:pt idx="4217">
                  <c:v>28774.85125748485</c:v>
                </c:pt>
                <c:pt idx="4218">
                  <c:v>28752.84982035929</c:v>
                </c:pt>
                <c:pt idx="4219">
                  <c:v>28728.09676646706</c:v>
                </c:pt>
                <c:pt idx="4220">
                  <c:v>28698.39113772456</c:v>
                </c:pt>
                <c:pt idx="4221">
                  <c:v>28667.11646706584</c:v>
                </c:pt>
                <c:pt idx="4222">
                  <c:v>28632.59053892214</c:v>
                </c:pt>
                <c:pt idx="4223">
                  <c:v>28589.16550898202</c:v>
                </c:pt>
                <c:pt idx="4224">
                  <c:v>28542.75748502997</c:v>
                </c:pt>
                <c:pt idx="4225">
                  <c:v>28493.83646706586</c:v>
                </c:pt>
                <c:pt idx="4226">
                  <c:v>28444.62125748489</c:v>
                </c:pt>
                <c:pt idx="4227">
                  <c:v>28399.30556886227</c:v>
                </c:pt>
                <c:pt idx="4228">
                  <c:v>28359.19700598803</c:v>
                </c:pt>
                <c:pt idx="4229">
                  <c:v>28323.90988023953</c:v>
                </c:pt>
                <c:pt idx="4230">
                  <c:v>28285.53389221562</c:v>
                </c:pt>
                <c:pt idx="4231">
                  <c:v>28257.06239520962</c:v>
                </c:pt>
                <c:pt idx="4232">
                  <c:v>28246.84179640721</c:v>
                </c:pt>
                <c:pt idx="4233">
                  <c:v>28243.64311377248</c:v>
                </c:pt>
                <c:pt idx="4234">
                  <c:v>28243.23449101797</c:v>
                </c:pt>
                <c:pt idx="4235">
                  <c:v>28241.48041916171</c:v>
                </c:pt>
                <c:pt idx="4236">
                  <c:v>28238.38041916171</c:v>
                </c:pt>
                <c:pt idx="4237">
                  <c:v>28233.48347305393</c:v>
                </c:pt>
                <c:pt idx="4238">
                  <c:v>28225.76395209583</c:v>
                </c:pt>
                <c:pt idx="4239">
                  <c:v>28214.63389221558</c:v>
                </c:pt>
                <c:pt idx="4240">
                  <c:v>28200.16029940121</c:v>
                </c:pt>
                <c:pt idx="4241">
                  <c:v>28179.38592814372</c:v>
                </c:pt>
                <c:pt idx="4242">
                  <c:v>28159.1734730539</c:v>
                </c:pt>
                <c:pt idx="4243">
                  <c:v>28138.8501197605</c:v>
                </c:pt>
                <c:pt idx="4244">
                  <c:v>28116.41898203593</c:v>
                </c:pt>
                <c:pt idx="4245">
                  <c:v>28095.29329341321</c:v>
                </c:pt>
                <c:pt idx="4246">
                  <c:v>28076.63317365271</c:v>
                </c:pt>
                <c:pt idx="4247">
                  <c:v>28056.4637724551</c:v>
                </c:pt>
                <c:pt idx="4248">
                  <c:v>28035.8813772455</c:v>
                </c:pt>
                <c:pt idx="4249">
                  <c:v>28014.96562874252</c:v>
                </c:pt>
                <c:pt idx="4250">
                  <c:v>27996.73095808382</c:v>
                </c:pt>
                <c:pt idx="4251">
                  <c:v>27983.88724550898</c:v>
                </c:pt>
                <c:pt idx="4252">
                  <c:v>27975.8423952096</c:v>
                </c:pt>
                <c:pt idx="4253">
                  <c:v>27969.9243712575</c:v>
                </c:pt>
                <c:pt idx="4254">
                  <c:v>27958.67928143695</c:v>
                </c:pt>
                <c:pt idx="4255">
                  <c:v>27953.64449101797</c:v>
                </c:pt>
                <c:pt idx="4256">
                  <c:v>27962.54916167663</c:v>
                </c:pt>
                <c:pt idx="4257">
                  <c:v>27973.60598802396</c:v>
                </c:pt>
                <c:pt idx="4258">
                  <c:v>27982.44479041918</c:v>
                </c:pt>
                <c:pt idx="4259">
                  <c:v>27987.88820359284</c:v>
                </c:pt>
                <c:pt idx="4260">
                  <c:v>27990.69143712573</c:v>
                </c:pt>
                <c:pt idx="4261">
                  <c:v>27990.98053892215</c:v>
                </c:pt>
                <c:pt idx="4262">
                  <c:v>27988.02658682634</c:v>
                </c:pt>
                <c:pt idx="4263">
                  <c:v>27981.7665269461</c:v>
                </c:pt>
                <c:pt idx="4264">
                  <c:v>27973.50371257486</c:v>
                </c:pt>
                <c:pt idx="4265">
                  <c:v>27958.89353293411</c:v>
                </c:pt>
                <c:pt idx="4266">
                  <c:v>27946.22568862278</c:v>
                </c:pt>
                <c:pt idx="4267">
                  <c:v>27936.49365269463</c:v>
                </c:pt>
                <c:pt idx="4268">
                  <c:v>27929.2825748503</c:v>
                </c:pt>
                <c:pt idx="4269">
                  <c:v>27927.62497005989</c:v>
                </c:pt>
                <c:pt idx="4270">
                  <c:v>27932.68916167664</c:v>
                </c:pt>
                <c:pt idx="4271">
                  <c:v>27938.7968263473</c:v>
                </c:pt>
                <c:pt idx="4272">
                  <c:v>27948.83526946105</c:v>
                </c:pt>
                <c:pt idx="4273">
                  <c:v>27961.73401197603</c:v>
                </c:pt>
                <c:pt idx="4274">
                  <c:v>27978.467245509</c:v>
                </c:pt>
                <c:pt idx="4275">
                  <c:v>27999.9413772455</c:v>
                </c:pt>
                <c:pt idx="4276">
                  <c:v>28023.82526946106</c:v>
                </c:pt>
                <c:pt idx="4277">
                  <c:v>28047.60203592812</c:v>
                </c:pt>
                <c:pt idx="4278">
                  <c:v>28062.03604790416</c:v>
                </c:pt>
                <c:pt idx="4279">
                  <c:v>28075.25443113771</c:v>
                </c:pt>
                <c:pt idx="4280">
                  <c:v>28098.20916167662</c:v>
                </c:pt>
                <c:pt idx="4281">
                  <c:v>28122.73844311378</c:v>
                </c:pt>
                <c:pt idx="4282">
                  <c:v>28144.7613772455</c:v>
                </c:pt>
                <c:pt idx="4283">
                  <c:v>28164.49167664667</c:v>
                </c:pt>
                <c:pt idx="4284">
                  <c:v>28179.34449101796</c:v>
                </c:pt>
                <c:pt idx="4285">
                  <c:v>28190.45401197602</c:v>
                </c:pt>
                <c:pt idx="4286">
                  <c:v>28198.02437125748</c:v>
                </c:pt>
                <c:pt idx="4287">
                  <c:v>28203.35329341316</c:v>
                </c:pt>
                <c:pt idx="4288">
                  <c:v>28209.24640718563</c:v>
                </c:pt>
                <c:pt idx="4289">
                  <c:v>28206.55281437125</c:v>
                </c:pt>
                <c:pt idx="4290">
                  <c:v>28201.71413173652</c:v>
                </c:pt>
                <c:pt idx="4291">
                  <c:v>28201.13520958081</c:v>
                </c:pt>
                <c:pt idx="4292">
                  <c:v>28206.19724550896</c:v>
                </c:pt>
                <c:pt idx="4293">
                  <c:v>28219.3077245509</c:v>
                </c:pt>
                <c:pt idx="4294">
                  <c:v>28241.41736526948</c:v>
                </c:pt>
                <c:pt idx="4295">
                  <c:v>28269.84455089815</c:v>
                </c:pt>
                <c:pt idx="4296">
                  <c:v>28302.76676646707</c:v>
                </c:pt>
                <c:pt idx="4297">
                  <c:v>28338.62718562877</c:v>
                </c:pt>
                <c:pt idx="4298">
                  <c:v>28377.33005988009</c:v>
                </c:pt>
                <c:pt idx="4299">
                  <c:v>28419.77479041916</c:v>
                </c:pt>
                <c:pt idx="4300">
                  <c:v>28464.01778443114</c:v>
                </c:pt>
                <c:pt idx="4301">
                  <c:v>28507.6889221557</c:v>
                </c:pt>
                <c:pt idx="4302">
                  <c:v>28541.9343712575</c:v>
                </c:pt>
                <c:pt idx="4303">
                  <c:v>28573.17377245508</c:v>
                </c:pt>
                <c:pt idx="4304">
                  <c:v>28609.67982035927</c:v>
                </c:pt>
                <c:pt idx="4305">
                  <c:v>28645.48143712576</c:v>
                </c:pt>
                <c:pt idx="4306">
                  <c:v>28675.96425149701</c:v>
                </c:pt>
                <c:pt idx="4307">
                  <c:v>28702.63143712571</c:v>
                </c:pt>
                <c:pt idx="4308">
                  <c:v>28724.1251497006</c:v>
                </c:pt>
                <c:pt idx="4309">
                  <c:v>28741.33808383234</c:v>
                </c:pt>
                <c:pt idx="4310">
                  <c:v>28754.97497005988</c:v>
                </c:pt>
                <c:pt idx="4311">
                  <c:v>28766.46766467066</c:v>
                </c:pt>
                <c:pt idx="4312">
                  <c:v>28776.86179640718</c:v>
                </c:pt>
                <c:pt idx="4313">
                  <c:v>28778.75209580841</c:v>
                </c:pt>
                <c:pt idx="4314">
                  <c:v>28777.84556886226</c:v>
                </c:pt>
                <c:pt idx="4315">
                  <c:v>28780.77113772456</c:v>
                </c:pt>
                <c:pt idx="4316">
                  <c:v>28790.10838323355</c:v>
                </c:pt>
                <c:pt idx="4317">
                  <c:v>28807.54982035928</c:v>
                </c:pt>
                <c:pt idx="4318">
                  <c:v>28833.35958083814</c:v>
                </c:pt>
                <c:pt idx="4319">
                  <c:v>28866.90089820362</c:v>
                </c:pt>
                <c:pt idx="4320">
                  <c:v>28905.18359281438</c:v>
                </c:pt>
                <c:pt idx="4321">
                  <c:v>28947.48886227547</c:v>
                </c:pt>
                <c:pt idx="4322">
                  <c:v>28992.65065868261</c:v>
                </c:pt>
                <c:pt idx="4323">
                  <c:v>29040.46868263476</c:v>
                </c:pt>
                <c:pt idx="4324">
                  <c:v>29090.24520958084</c:v>
                </c:pt>
                <c:pt idx="4325">
                  <c:v>29140.15970059879</c:v>
                </c:pt>
                <c:pt idx="4326">
                  <c:v>29179.30125748489</c:v>
                </c:pt>
                <c:pt idx="4327">
                  <c:v>29216.07994011974</c:v>
                </c:pt>
                <c:pt idx="4328">
                  <c:v>29258.52538922157</c:v>
                </c:pt>
                <c:pt idx="4329">
                  <c:v>29300.5353293413</c:v>
                </c:pt>
                <c:pt idx="4330">
                  <c:v>29337.7804191617</c:v>
                </c:pt>
                <c:pt idx="4331">
                  <c:v>29362.90077844312</c:v>
                </c:pt>
                <c:pt idx="4332">
                  <c:v>29380.50125748495</c:v>
                </c:pt>
                <c:pt idx="4333">
                  <c:v>29392.63227544905</c:v>
                </c:pt>
                <c:pt idx="4334">
                  <c:v>29398.6332335329</c:v>
                </c:pt>
                <c:pt idx="4335">
                  <c:v>29397.68664670657</c:v>
                </c:pt>
                <c:pt idx="4336">
                  <c:v>29390.26670658684</c:v>
                </c:pt>
                <c:pt idx="4337">
                  <c:v>29368.81257485025</c:v>
                </c:pt>
                <c:pt idx="4338">
                  <c:v>29344.04808383236</c:v>
                </c:pt>
                <c:pt idx="4339">
                  <c:v>29322.73167664665</c:v>
                </c:pt>
                <c:pt idx="4340">
                  <c:v>29307.16628742516</c:v>
                </c:pt>
                <c:pt idx="4341">
                  <c:v>29298.72880239523</c:v>
                </c:pt>
                <c:pt idx="4342">
                  <c:v>29297.53317365272</c:v>
                </c:pt>
                <c:pt idx="4343">
                  <c:v>29301.15335329343</c:v>
                </c:pt>
                <c:pt idx="4344">
                  <c:v>29309.11155688598</c:v>
                </c:pt>
                <c:pt idx="4345">
                  <c:v>29320.69946107769</c:v>
                </c:pt>
                <c:pt idx="4346">
                  <c:v>29335.64730538924</c:v>
                </c:pt>
                <c:pt idx="4347">
                  <c:v>29355.71371257486</c:v>
                </c:pt>
                <c:pt idx="4348">
                  <c:v>29380.06778443116</c:v>
                </c:pt>
                <c:pt idx="4349">
                  <c:v>29405.14634730525</c:v>
                </c:pt>
                <c:pt idx="4350">
                  <c:v>29421.28173652695</c:v>
                </c:pt>
                <c:pt idx="4351">
                  <c:v>29437.09748502997</c:v>
                </c:pt>
                <c:pt idx="4352">
                  <c:v>29460.31916167649</c:v>
                </c:pt>
                <c:pt idx="4353">
                  <c:v>29487.73035928145</c:v>
                </c:pt>
                <c:pt idx="4354">
                  <c:v>29511.82239520962</c:v>
                </c:pt>
                <c:pt idx="4355">
                  <c:v>29534.33119760481</c:v>
                </c:pt>
                <c:pt idx="4356">
                  <c:v>29553.2998203593</c:v>
                </c:pt>
                <c:pt idx="4357">
                  <c:v>29568.10838323355</c:v>
                </c:pt>
                <c:pt idx="4358">
                  <c:v>29578.05275449103</c:v>
                </c:pt>
                <c:pt idx="4359">
                  <c:v>29582.93485029943</c:v>
                </c:pt>
                <c:pt idx="4360">
                  <c:v>29584.7871856288</c:v>
                </c:pt>
                <c:pt idx="4361">
                  <c:v>29581.76317365271</c:v>
                </c:pt>
                <c:pt idx="4362">
                  <c:v>29582.20413173653</c:v>
                </c:pt>
                <c:pt idx="4363">
                  <c:v>29588.06730538922</c:v>
                </c:pt>
                <c:pt idx="4364">
                  <c:v>29598.73203592814</c:v>
                </c:pt>
                <c:pt idx="4365">
                  <c:v>29616.58550898202</c:v>
                </c:pt>
                <c:pt idx="4366">
                  <c:v>29641.5794011976</c:v>
                </c:pt>
                <c:pt idx="4367">
                  <c:v>29670.41610778444</c:v>
                </c:pt>
                <c:pt idx="4368">
                  <c:v>29704.29922155686</c:v>
                </c:pt>
                <c:pt idx="4369">
                  <c:v>29743.19107784428</c:v>
                </c:pt>
                <c:pt idx="4370">
                  <c:v>29787.12964071854</c:v>
                </c:pt>
                <c:pt idx="4371">
                  <c:v>29836.68778443113</c:v>
                </c:pt>
                <c:pt idx="4372">
                  <c:v>29889.6701796407</c:v>
                </c:pt>
                <c:pt idx="4373">
                  <c:v>29942.79455089819</c:v>
                </c:pt>
                <c:pt idx="4374">
                  <c:v>29986.07275449102</c:v>
                </c:pt>
                <c:pt idx="4375">
                  <c:v>30027.96658682635</c:v>
                </c:pt>
                <c:pt idx="4376">
                  <c:v>30076.38275449102</c:v>
                </c:pt>
                <c:pt idx="4377">
                  <c:v>30121.3365868263</c:v>
                </c:pt>
                <c:pt idx="4378">
                  <c:v>30157.3565868263</c:v>
                </c:pt>
                <c:pt idx="4379">
                  <c:v>30181.79101796407</c:v>
                </c:pt>
                <c:pt idx="4380">
                  <c:v>30200.78742514972</c:v>
                </c:pt>
                <c:pt idx="4381">
                  <c:v>30215.30796407185</c:v>
                </c:pt>
                <c:pt idx="4382">
                  <c:v>30225.11922155668</c:v>
                </c:pt>
                <c:pt idx="4383">
                  <c:v>30230.3901197605</c:v>
                </c:pt>
                <c:pt idx="4384">
                  <c:v>30232.46491017966</c:v>
                </c:pt>
                <c:pt idx="4385">
                  <c:v>30230.54011976051</c:v>
                </c:pt>
                <c:pt idx="4386">
                  <c:v>30233.26634730538</c:v>
                </c:pt>
                <c:pt idx="4387">
                  <c:v>30242.6683233533</c:v>
                </c:pt>
                <c:pt idx="4388">
                  <c:v>30257.62401197604</c:v>
                </c:pt>
                <c:pt idx="4389">
                  <c:v>30281.09251497006</c:v>
                </c:pt>
                <c:pt idx="4390">
                  <c:v>30314.1804191617</c:v>
                </c:pt>
                <c:pt idx="4391">
                  <c:v>30352.24131736529</c:v>
                </c:pt>
                <c:pt idx="4392">
                  <c:v>30396.39934131725</c:v>
                </c:pt>
                <c:pt idx="4393">
                  <c:v>30446.64658682634</c:v>
                </c:pt>
                <c:pt idx="4394">
                  <c:v>30502.085988024</c:v>
                </c:pt>
                <c:pt idx="4395">
                  <c:v>30561.85790419166</c:v>
                </c:pt>
                <c:pt idx="4396">
                  <c:v>30622.41826347307</c:v>
                </c:pt>
                <c:pt idx="4397">
                  <c:v>30680.14886227548</c:v>
                </c:pt>
                <c:pt idx="4398">
                  <c:v>30725.77970059882</c:v>
                </c:pt>
                <c:pt idx="4399">
                  <c:v>30768.84994011977</c:v>
                </c:pt>
                <c:pt idx="4400">
                  <c:v>30817.95413173655</c:v>
                </c:pt>
                <c:pt idx="4401">
                  <c:v>30864.01556886228</c:v>
                </c:pt>
                <c:pt idx="4402">
                  <c:v>30901.44754491022</c:v>
                </c:pt>
                <c:pt idx="4403">
                  <c:v>30932.47610778448</c:v>
                </c:pt>
                <c:pt idx="4404">
                  <c:v>30957.72335329346</c:v>
                </c:pt>
                <c:pt idx="4405">
                  <c:v>30977.97389221562</c:v>
                </c:pt>
                <c:pt idx="4406">
                  <c:v>30992.89329341321</c:v>
                </c:pt>
                <c:pt idx="4407">
                  <c:v>31003.15742514972</c:v>
                </c:pt>
                <c:pt idx="4408">
                  <c:v>31011.4855688623</c:v>
                </c:pt>
                <c:pt idx="4409">
                  <c:v>31015.38664670661</c:v>
                </c:pt>
                <c:pt idx="4410">
                  <c:v>31022.9092215569</c:v>
                </c:pt>
                <c:pt idx="4411">
                  <c:v>31036.2471856288</c:v>
                </c:pt>
                <c:pt idx="4412">
                  <c:v>31054.5428143713</c:v>
                </c:pt>
                <c:pt idx="4413">
                  <c:v>31079.8332934132</c:v>
                </c:pt>
                <c:pt idx="4414">
                  <c:v>31112.45425149702</c:v>
                </c:pt>
                <c:pt idx="4415">
                  <c:v>31148.55592814372</c:v>
                </c:pt>
                <c:pt idx="4416">
                  <c:v>31190.3410179641</c:v>
                </c:pt>
                <c:pt idx="4417">
                  <c:v>31235.1949700599</c:v>
                </c:pt>
                <c:pt idx="4418">
                  <c:v>31283.02239520962</c:v>
                </c:pt>
                <c:pt idx="4419">
                  <c:v>31333.77473053892</c:v>
                </c:pt>
                <c:pt idx="4420">
                  <c:v>31384.24425149702</c:v>
                </c:pt>
                <c:pt idx="4421">
                  <c:v>31430.50520958085</c:v>
                </c:pt>
                <c:pt idx="4422">
                  <c:v>31465.08814371263</c:v>
                </c:pt>
                <c:pt idx="4423">
                  <c:v>31499.58185628746</c:v>
                </c:pt>
                <c:pt idx="4424">
                  <c:v>31542.69335329343</c:v>
                </c:pt>
                <c:pt idx="4425">
                  <c:v>31582.55826347306</c:v>
                </c:pt>
                <c:pt idx="4426">
                  <c:v>31614.27245508985</c:v>
                </c:pt>
                <c:pt idx="4427">
                  <c:v>31639.548742515</c:v>
                </c:pt>
                <c:pt idx="4428">
                  <c:v>31659.76077844312</c:v>
                </c:pt>
                <c:pt idx="4429">
                  <c:v>31675.60958083814</c:v>
                </c:pt>
                <c:pt idx="4430">
                  <c:v>31686.33377245508</c:v>
                </c:pt>
                <c:pt idx="4431">
                  <c:v>31692.64814371262</c:v>
                </c:pt>
                <c:pt idx="4432">
                  <c:v>31697.52173652696</c:v>
                </c:pt>
                <c:pt idx="4433">
                  <c:v>31696.48263473056</c:v>
                </c:pt>
                <c:pt idx="4434">
                  <c:v>31696.23359281441</c:v>
                </c:pt>
                <c:pt idx="4435">
                  <c:v>31699.0537724551</c:v>
                </c:pt>
                <c:pt idx="4436">
                  <c:v>31703.71365269463</c:v>
                </c:pt>
                <c:pt idx="4437">
                  <c:v>31711.75838323355</c:v>
                </c:pt>
                <c:pt idx="4438">
                  <c:v>31724.07796407186</c:v>
                </c:pt>
                <c:pt idx="4439">
                  <c:v>31735.77952095808</c:v>
                </c:pt>
                <c:pt idx="4440">
                  <c:v>31749.71269461081</c:v>
                </c:pt>
                <c:pt idx="4441">
                  <c:v>31764.94071856291</c:v>
                </c:pt>
                <c:pt idx="4442">
                  <c:v>31782.62814371263</c:v>
                </c:pt>
                <c:pt idx="4443">
                  <c:v>31803.97700598805</c:v>
                </c:pt>
                <c:pt idx="4444">
                  <c:v>31827.66053892214</c:v>
                </c:pt>
                <c:pt idx="4445">
                  <c:v>31851.21820359282</c:v>
                </c:pt>
                <c:pt idx="4446">
                  <c:v>31867.45970059881</c:v>
                </c:pt>
                <c:pt idx="4447">
                  <c:v>31884.07556886226</c:v>
                </c:pt>
                <c:pt idx="4448">
                  <c:v>31910.18730538923</c:v>
                </c:pt>
                <c:pt idx="4449">
                  <c:v>31937.01107784425</c:v>
                </c:pt>
                <c:pt idx="4450">
                  <c:v>31956.60281437126</c:v>
                </c:pt>
                <c:pt idx="4451">
                  <c:v>31972.19461077845</c:v>
                </c:pt>
                <c:pt idx="4452">
                  <c:v>31983.51772455091</c:v>
                </c:pt>
                <c:pt idx="4453">
                  <c:v>31991.68886227546</c:v>
                </c:pt>
                <c:pt idx="4454">
                  <c:v>31997.00479041921</c:v>
                </c:pt>
                <c:pt idx="4455">
                  <c:v>32001.47904191615</c:v>
                </c:pt>
                <c:pt idx="4456">
                  <c:v>32007.95167664669</c:v>
                </c:pt>
                <c:pt idx="4457">
                  <c:v>32006.14640718563</c:v>
                </c:pt>
                <c:pt idx="4458">
                  <c:v>31999.0183233533</c:v>
                </c:pt>
                <c:pt idx="4459">
                  <c:v>31991.16491017964</c:v>
                </c:pt>
                <c:pt idx="4460">
                  <c:v>31982.46479041917</c:v>
                </c:pt>
                <c:pt idx="4461">
                  <c:v>31973.83245508982</c:v>
                </c:pt>
                <c:pt idx="4462">
                  <c:v>31964.99952095807</c:v>
                </c:pt>
                <c:pt idx="4463">
                  <c:v>31955.80778443113</c:v>
                </c:pt>
                <c:pt idx="4464">
                  <c:v>31947.2191017964</c:v>
                </c:pt>
                <c:pt idx="4465">
                  <c:v>31938.85437125746</c:v>
                </c:pt>
                <c:pt idx="4466">
                  <c:v>31931.0528742515</c:v>
                </c:pt>
                <c:pt idx="4467">
                  <c:v>31925.74886227545</c:v>
                </c:pt>
                <c:pt idx="4468">
                  <c:v>31923.28335329342</c:v>
                </c:pt>
                <c:pt idx="4469">
                  <c:v>31922.46377245507</c:v>
                </c:pt>
                <c:pt idx="4470">
                  <c:v>31917.51796407182</c:v>
                </c:pt>
                <c:pt idx="4471">
                  <c:v>31915.15640718559</c:v>
                </c:pt>
                <c:pt idx="4472">
                  <c:v>31923.4904790419</c:v>
                </c:pt>
                <c:pt idx="4473">
                  <c:v>31935.25065868261</c:v>
                </c:pt>
                <c:pt idx="4474">
                  <c:v>31943.70676646705</c:v>
                </c:pt>
                <c:pt idx="4475">
                  <c:v>31947.5344311377</c:v>
                </c:pt>
                <c:pt idx="4476">
                  <c:v>31949.18928143708</c:v>
                </c:pt>
                <c:pt idx="4477">
                  <c:v>31949.29652694605</c:v>
                </c:pt>
                <c:pt idx="4478">
                  <c:v>31948.35155688597</c:v>
                </c:pt>
                <c:pt idx="4479">
                  <c:v>31948.19676646703</c:v>
                </c:pt>
                <c:pt idx="4480">
                  <c:v>31951.24886227542</c:v>
                </c:pt>
                <c:pt idx="4481">
                  <c:v>31947.34520958081</c:v>
                </c:pt>
                <c:pt idx="4482">
                  <c:v>31936.38832335328</c:v>
                </c:pt>
                <c:pt idx="4483">
                  <c:v>31920.07838323353</c:v>
                </c:pt>
                <c:pt idx="4484">
                  <c:v>31899.01766467062</c:v>
                </c:pt>
                <c:pt idx="4485">
                  <c:v>31874.40724550896</c:v>
                </c:pt>
                <c:pt idx="4486">
                  <c:v>31846.46598802394</c:v>
                </c:pt>
                <c:pt idx="4487">
                  <c:v>31815.37586826347</c:v>
                </c:pt>
                <c:pt idx="4488">
                  <c:v>31782.49970059876</c:v>
                </c:pt>
                <c:pt idx="4489">
                  <c:v>31749.02730538922</c:v>
                </c:pt>
                <c:pt idx="4490">
                  <c:v>31716.26245508981</c:v>
                </c:pt>
                <c:pt idx="4491">
                  <c:v>31686.34610778441</c:v>
                </c:pt>
                <c:pt idx="4492">
                  <c:v>31661.13023952089</c:v>
                </c:pt>
                <c:pt idx="4493">
                  <c:v>31641.73149700592</c:v>
                </c:pt>
                <c:pt idx="4494">
                  <c:v>31620.92227544906</c:v>
                </c:pt>
                <c:pt idx="4495">
                  <c:v>31607.16299401193</c:v>
                </c:pt>
                <c:pt idx="4496">
                  <c:v>31606.06143712571</c:v>
                </c:pt>
                <c:pt idx="4497">
                  <c:v>31608.63173652688</c:v>
                </c:pt>
                <c:pt idx="4498">
                  <c:v>31613.22155688597</c:v>
                </c:pt>
                <c:pt idx="4499">
                  <c:v>31612.15706586822</c:v>
                </c:pt>
                <c:pt idx="4500">
                  <c:v>31609.87089820356</c:v>
                </c:pt>
                <c:pt idx="4501">
                  <c:v>31606.78886227543</c:v>
                </c:pt>
                <c:pt idx="4502">
                  <c:v>31603.18041916165</c:v>
                </c:pt>
                <c:pt idx="4503">
                  <c:v>31601.73676646702</c:v>
                </c:pt>
                <c:pt idx="4504">
                  <c:v>31607.36850299398</c:v>
                </c:pt>
                <c:pt idx="4505">
                  <c:v>31611.98005988021</c:v>
                </c:pt>
                <c:pt idx="4506">
                  <c:v>31617.08233532932</c:v>
                </c:pt>
                <c:pt idx="4507">
                  <c:v>31619.41497005986</c:v>
                </c:pt>
                <c:pt idx="4508">
                  <c:v>31618.34628742512</c:v>
                </c:pt>
                <c:pt idx="4509">
                  <c:v>31614.62065868259</c:v>
                </c:pt>
                <c:pt idx="4510">
                  <c:v>31607.38101796406</c:v>
                </c:pt>
                <c:pt idx="4511">
                  <c:v>31594.82862275448</c:v>
                </c:pt>
                <c:pt idx="4512">
                  <c:v>31580.90227544908</c:v>
                </c:pt>
                <c:pt idx="4513">
                  <c:v>31566.37586826348</c:v>
                </c:pt>
                <c:pt idx="4514">
                  <c:v>31552.07652694605</c:v>
                </c:pt>
                <c:pt idx="4515">
                  <c:v>31539.59610778443</c:v>
                </c:pt>
                <c:pt idx="4516">
                  <c:v>31529.86425149698</c:v>
                </c:pt>
                <c:pt idx="4517">
                  <c:v>31524.49203592813</c:v>
                </c:pt>
                <c:pt idx="4518">
                  <c:v>31518.18802395212</c:v>
                </c:pt>
                <c:pt idx="4519">
                  <c:v>31519.68628742512</c:v>
                </c:pt>
                <c:pt idx="4520">
                  <c:v>31528.85688622755</c:v>
                </c:pt>
                <c:pt idx="4521">
                  <c:v>31534.5304790419</c:v>
                </c:pt>
                <c:pt idx="4522">
                  <c:v>31533.02185628742</c:v>
                </c:pt>
                <c:pt idx="4523">
                  <c:v>31525.69203592814</c:v>
                </c:pt>
                <c:pt idx="4524">
                  <c:v>31517.07275449101</c:v>
                </c:pt>
                <c:pt idx="4525">
                  <c:v>31507.14610778442</c:v>
                </c:pt>
                <c:pt idx="4526">
                  <c:v>31494.62059880231</c:v>
                </c:pt>
                <c:pt idx="4527">
                  <c:v>31479.09544910181</c:v>
                </c:pt>
                <c:pt idx="4528">
                  <c:v>31461.88628742513</c:v>
                </c:pt>
                <c:pt idx="4529">
                  <c:v>31438.49808383235</c:v>
                </c:pt>
                <c:pt idx="4530">
                  <c:v>31412.59071856287</c:v>
                </c:pt>
                <c:pt idx="4531">
                  <c:v>31382.2294011976</c:v>
                </c:pt>
                <c:pt idx="4532">
                  <c:v>31347.06287425151</c:v>
                </c:pt>
                <c:pt idx="4533">
                  <c:v>31309.0080239521</c:v>
                </c:pt>
                <c:pt idx="4534">
                  <c:v>31268.14999999998</c:v>
                </c:pt>
                <c:pt idx="4535">
                  <c:v>31221.26077844311</c:v>
                </c:pt>
                <c:pt idx="4536">
                  <c:v>31172.46179640721</c:v>
                </c:pt>
                <c:pt idx="4537">
                  <c:v>31122.23946107775</c:v>
                </c:pt>
                <c:pt idx="4538">
                  <c:v>31072.37670658682</c:v>
                </c:pt>
                <c:pt idx="4539">
                  <c:v>31025.9039520958</c:v>
                </c:pt>
                <c:pt idx="4540">
                  <c:v>30983.05580838324</c:v>
                </c:pt>
                <c:pt idx="4541">
                  <c:v>30945.07748502997</c:v>
                </c:pt>
                <c:pt idx="4542">
                  <c:v>30907.53898203592</c:v>
                </c:pt>
                <c:pt idx="4543">
                  <c:v>30879.0241916168</c:v>
                </c:pt>
                <c:pt idx="4544">
                  <c:v>30866.5360479042</c:v>
                </c:pt>
                <c:pt idx="4545">
                  <c:v>30858.61730538922</c:v>
                </c:pt>
                <c:pt idx="4546">
                  <c:v>30853.55580838324</c:v>
                </c:pt>
                <c:pt idx="4547">
                  <c:v>30845.7405988024</c:v>
                </c:pt>
                <c:pt idx="4548">
                  <c:v>30836.48556886228</c:v>
                </c:pt>
                <c:pt idx="4549">
                  <c:v>30825.84568862276</c:v>
                </c:pt>
                <c:pt idx="4550">
                  <c:v>30812.5204191617</c:v>
                </c:pt>
                <c:pt idx="4551">
                  <c:v>30795.98898203593</c:v>
                </c:pt>
                <c:pt idx="4552">
                  <c:v>30777.91239520963</c:v>
                </c:pt>
                <c:pt idx="4553">
                  <c:v>30753.19455089815</c:v>
                </c:pt>
                <c:pt idx="4554">
                  <c:v>30726.23634730525</c:v>
                </c:pt>
                <c:pt idx="4555">
                  <c:v>30695.49808383236</c:v>
                </c:pt>
                <c:pt idx="4556">
                  <c:v>30660.08886227546</c:v>
                </c:pt>
                <c:pt idx="4557">
                  <c:v>30622.46826347306</c:v>
                </c:pt>
                <c:pt idx="4558">
                  <c:v>30580.81712574852</c:v>
                </c:pt>
                <c:pt idx="4559">
                  <c:v>30531.37952095789</c:v>
                </c:pt>
                <c:pt idx="4560">
                  <c:v>30478.35113772456</c:v>
                </c:pt>
                <c:pt idx="4561">
                  <c:v>30423.05293413173</c:v>
                </c:pt>
                <c:pt idx="4562">
                  <c:v>30367.03898203592</c:v>
                </c:pt>
                <c:pt idx="4563">
                  <c:v>30314.73934131725</c:v>
                </c:pt>
                <c:pt idx="4564">
                  <c:v>30267.96293413176</c:v>
                </c:pt>
                <c:pt idx="4565">
                  <c:v>30227.87197604774</c:v>
                </c:pt>
                <c:pt idx="4566">
                  <c:v>30188.0613772455</c:v>
                </c:pt>
                <c:pt idx="4567">
                  <c:v>30159.21371257486</c:v>
                </c:pt>
                <c:pt idx="4568">
                  <c:v>30145.3937724551</c:v>
                </c:pt>
                <c:pt idx="4569">
                  <c:v>30136.29994011976</c:v>
                </c:pt>
                <c:pt idx="4570">
                  <c:v>30125.2049700599</c:v>
                </c:pt>
                <c:pt idx="4571">
                  <c:v>30111.66964071856</c:v>
                </c:pt>
                <c:pt idx="4572">
                  <c:v>30097.51000000001</c:v>
                </c:pt>
                <c:pt idx="4573">
                  <c:v>30082.59742514972</c:v>
                </c:pt>
                <c:pt idx="4574">
                  <c:v>30065.32053892214</c:v>
                </c:pt>
                <c:pt idx="4575">
                  <c:v>30044.8602994012</c:v>
                </c:pt>
                <c:pt idx="4576">
                  <c:v>30022.71550898203</c:v>
                </c:pt>
                <c:pt idx="4577">
                  <c:v>29994.19251497004</c:v>
                </c:pt>
                <c:pt idx="4578">
                  <c:v>29963.25317365272</c:v>
                </c:pt>
                <c:pt idx="4579">
                  <c:v>29927.95101796407</c:v>
                </c:pt>
                <c:pt idx="4580">
                  <c:v>29887.1034730539</c:v>
                </c:pt>
                <c:pt idx="4581">
                  <c:v>29841.85826347303</c:v>
                </c:pt>
                <c:pt idx="4582">
                  <c:v>29792.32988023951</c:v>
                </c:pt>
                <c:pt idx="4583">
                  <c:v>29735.35718562877</c:v>
                </c:pt>
                <c:pt idx="4584">
                  <c:v>29673.38712574852</c:v>
                </c:pt>
                <c:pt idx="4585">
                  <c:v>29609.0150299401</c:v>
                </c:pt>
                <c:pt idx="4586">
                  <c:v>29545.3344311377</c:v>
                </c:pt>
                <c:pt idx="4587">
                  <c:v>29486.66125748495</c:v>
                </c:pt>
                <c:pt idx="4588">
                  <c:v>29434.26005988022</c:v>
                </c:pt>
                <c:pt idx="4589">
                  <c:v>29388.65125748485</c:v>
                </c:pt>
                <c:pt idx="4590">
                  <c:v>29343.30556886226</c:v>
                </c:pt>
                <c:pt idx="4591">
                  <c:v>29308.41718562877</c:v>
                </c:pt>
                <c:pt idx="4592">
                  <c:v>29290.24275449102</c:v>
                </c:pt>
                <c:pt idx="4593">
                  <c:v>29278.29185628743</c:v>
                </c:pt>
                <c:pt idx="4594">
                  <c:v>29266.59898203592</c:v>
                </c:pt>
                <c:pt idx="4595">
                  <c:v>29255.55005988015</c:v>
                </c:pt>
                <c:pt idx="4596">
                  <c:v>29243.7391017964</c:v>
                </c:pt>
                <c:pt idx="4597">
                  <c:v>29230.93610778445</c:v>
                </c:pt>
                <c:pt idx="4598">
                  <c:v>29215.58281437126</c:v>
                </c:pt>
                <c:pt idx="4599">
                  <c:v>29196.9704191617</c:v>
                </c:pt>
                <c:pt idx="4600">
                  <c:v>29177.33640718562</c:v>
                </c:pt>
                <c:pt idx="4601">
                  <c:v>29150.51185628742</c:v>
                </c:pt>
                <c:pt idx="4602">
                  <c:v>29121.2695808383</c:v>
                </c:pt>
                <c:pt idx="4603">
                  <c:v>29088.75790419164</c:v>
                </c:pt>
                <c:pt idx="4604">
                  <c:v>29050.64880239522</c:v>
                </c:pt>
                <c:pt idx="4605">
                  <c:v>29010.01874251497</c:v>
                </c:pt>
                <c:pt idx="4606">
                  <c:v>28966.23760479044</c:v>
                </c:pt>
                <c:pt idx="4607">
                  <c:v>28916.13359281436</c:v>
                </c:pt>
                <c:pt idx="4608">
                  <c:v>28863.73473053892</c:v>
                </c:pt>
                <c:pt idx="4609">
                  <c:v>28809.19766467066</c:v>
                </c:pt>
                <c:pt idx="4610">
                  <c:v>28755.7307784431</c:v>
                </c:pt>
                <c:pt idx="4611">
                  <c:v>28707.1683233533</c:v>
                </c:pt>
                <c:pt idx="4612">
                  <c:v>28664.9068263473</c:v>
                </c:pt>
                <c:pt idx="4613">
                  <c:v>28628.74574850301</c:v>
                </c:pt>
                <c:pt idx="4614">
                  <c:v>28592.25455089815</c:v>
                </c:pt>
                <c:pt idx="4615">
                  <c:v>28563.48706586828</c:v>
                </c:pt>
                <c:pt idx="4616">
                  <c:v>28549.07766467066</c:v>
                </c:pt>
                <c:pt idx="4617">
                  <c:v>28541.02485029943</c:v>
                </c:pt>
                <c:pt idx="4618">
                  <c:v>28533.3922754491</c:v>
                </c:pt>
                <c:pt idx="4619">
                  <c:v>28525.44532934132</c:v>
                </c:pt>
                <c:pt idx="4620">
                  <c:v>28517.11083832334</c:v>
                </c:pt>
                <c:pt idx="4621">
                  <c:v>28507.90820359283</c:v>
                </c:pt>
                <c:pt idx="4622">
                  <c:v>28496.7389221557</c:v>
                </c:pt>
                <c:pt idx="4623">
                  <c:v>28484.60173652694</c:v>
                </c:pt>
                <c:pt idx="4624">
                  <c:v>28474.31910179642</c:v>
                </c:pt>
                <c:pt idx="4625">
                  <c:v>28456.55694610775</c:v>
                </c:pt>
                <c:pt idx="4626">
                  <c:v>28432.37802395211</c:v>
                </c:pt>
                <c:pt idx="4627">
                  <c:v>28404.98520958086</c:v>
                </c:pt>
                <c:pt idx="4628">
                  <c:v>28374.20844311382</c:v>
                </c:pt>
                <c:pt idx="4629">
                  <c:v>28340.69443113772</c:v>
                </c:pt>
                <c:pt idx="4630">
                  <c:v>28304.64461077846</c:v>
                </c:pt>
                <c:pt idx="4631">
                  <c:v>28265.74862275453</c:v>
                </c:pt>
                <c:pt idx="4632">
                  <c:v>28224.51766467066</c:v>
                </c:pt>
                <c:pt idx="4633">
                  <c:v>28183.04263473055</c:v>
                </c:pt>
                <c:pt idx="4634">
                  <c:v>28143.51425149695</c:v>
                </c:pt>
                <c:pt idx="4635">
                  <c:v>28109.17544910181</c:v>
                </c:pt>
                <c:pt idx="4636">
                  <c:v>28081.83964071851</c:v>
                </c:pt>
                <c:pt idx="4637">
                  <c:v>28061.2346706587</c:v>
                </c:pt>
                <c:pt idx="4638">
                  <c:v>28038.70197604788</c:v>
                </c:pt>
                <c:pt idx="4639">
                  <c:v>28021.1231137725</c:v>
                </c:pt>
                <c:pt idx="4640">
                  <c:v>28015.45275449103</c:v>
                </c:pt>
                <c:pt idx="4641">
                  <c:v>28014.90760479045</c:v>
                </c:pt>
                <c:pt idx="4642">
                  <c:v>28016.36083832336</c:v>
                </c:pt>
                <c:pt idx="4643">
                  <c:v>28013.9656886228</c:v>
                </c:pt>
                <c:pt idx="4644">
                  <c:v>28010.12371257486</c:v>
                </c:pt>
                <c:pt idx="4645">
                  <c:v>28004.9922754491</c:v>
                </c:pt>
                <c:pt idx="4646">
                  <c:v>27998.40491017966</c:v>
                </c:pt>
                <c:pt idx="4647">
                  <c:v>27991.58203592816</c:v>
                </c:pt>
                <c:pt idx="4648">
                  <c:v>27986.12497005989</c:v>
                </c:pt>
                <c:pt idx="4649">
                  <c:v>27973.87323353293</c:v>
                </c:pt>
                <c:pt idx="4650">
                  <c:v>27957.62155688601</c:v>
                </c:pt>
                <c:pt idx="4651">
                  <c:v>27939.24203592816</c:v>
                </c:pt>
                <c:pt idx="4652">
                  <c:v>27919.4338922156</c:v>
                </c:pt>
                <c:pt idx="4653">
                  <c:v>27898.55562874252</c:v>
                </c:pt>
                <c:pt idx="4654">
                  <c:v>27877.96473053892</c:v>
                </c:pt>
                <c:pt idx="4655">
                  <c:v>27855.77958083828</c:v>
                </c:pt>
                <c:pt idx="4656">
                  <c:v>27831.86910179642</c:v>
                </c:pt>
                <c:pt idx="4657">
                  <c:v>27806.6054491018</c:v>
                </c:pt>
                <c:pt idx="4658">
                  <c:v>27782.61838323354</c:v>
                </c:pt>
                <c:pt idx="4659">
                  <c:v>27761.74425149701</c:v>
                </c:pt>
                <c:pt idx="4660">
                  <c:v>27746.44149700601</c:v>
                </c:pt>
                <c:pt idx="4661">
                  <c:v>27735.8438922156</c:v>
                </c:pt>
                <c:pt idx="4662">
                  <c:v>27721.48143712576</c:v>
                </c:pt>
                <c:pt idx="4663">
                  <c:v>27712.13407185625</c:v>
                </c:pt>
                <c:pt idx="4664">
                  <c:v>27715.29047904192</c:v>
                </c:pt>
                <c:pt idx="4665">
                  <c:v>27721.99281437126</c:v>
                </c:pt>
                <c:pt idx="4666">
                  <c:v>27730.69916167655</c:v>
                </c:pt>
                <c:pt idx="4667">
                  <c:v>27736.41425149695</c:v>
                </c:pt>
                <c:pt idx="4668">
                  <c:v>27739.5307784431</c:v>
                </c:pt>
                <c:pt idx="4669">
                  <c:v>27740.09389221558</c:v>
                </c:pt>
                <c:pt idx="4670">
                  <c:v>27736.59676646706</c:v>
                </c:pt>
                <c:pt idx="4671">
                  <c:v>27728.944251497</c:v>
                </c:pt>
                <c:pt idx="4672">
                  <c:v>27720.78077844311</c:v>
                </c:pt>
                <c:pt idx="4673">
                  <c:v>27707.5004191617</c:v>
                </c:pt>
                <c:pt idx="4674">
                  <c:v>27695.03191616766</c:v>
                </c:pt>
                <c:pt idx="4675">
                  <c:v>27683.47808383233</c:v>
                </c:pt>
                <c:pt idx="4676">
                  <c:v>27672.88233532934</c:v>
                </c:pt>
                <c:pt idx="4677">
                  <c:v>27665.09443113772</c:v>
                </c:pt>
                <c:pt idx="4678">
                  <c:v>27661.38580838323</c:v>
                </c:pt>
                <c:pt idx="4679">
                  <c:v>27657.66694610775</c:v>
                </c:pt>
                <c:pt idx="4680">
                  <c:v>27655.91293413172</c:v>
                </c:pt>
                <c:pt idx="4681">
                  <c:v>27655.81844311381</c:v>
                </c:pt>
                <c:pt idx="4682">
                  <c:v>27659.09449101796</c:v>
                </c:pt>
                <c:pt idx="4683">
                  <c:v>27667.06347305391</c:v>
                </c:pt>
                <c:pt idx="4684">
                  <c:v>27678.40311377247</c:v>
                </c:pt>
                <c:pt idx="4685">
                  <c:v>27690.49401197602</c:v>
                </c:pt>
                <c:pt idx="4686">
                  <c:v>27696.88970059879</c:v>
                </c:pt>
                <c:pt idx="4687">
                  <c:v>27708.67868263472</c:v>
                </c:pt>
                <c:pt idx="4688">
                  <c:v>27731.48251497004</c:v>
                </c:pt>
                <c:pt idx="4689">
                  <c:v>27753.50437125747</c:v>
                </c:pt>
                <c:pt idx="4690">
                  <c:v>27772.70616766467</c:v>
                </c:pt>
                <c:pt idx="4691">
                  <c:v>27787.36718562875</c:v>
                </c:pt>
                <c:pt idx="4692">
                  <c:v>27798.72706586826</c:v>
                </c:pt>
                <c:pt idx="4693">
                  <c:v>27806.85964071851</c:v>
                </c:pt>
                <c:pt idx="4694">
                  <c:v>27810.56149700596</c:v>
                </c:pt>
                <c:pt idx="4695">
                  <c:v>27809.57077844308</c:v>
                </c:pt>
                <c:pt idx="4696">
                  <c:v>27807.28431137722</c:v>
                </c:pt>
                <c:pt idx="4697">
                  <c:v>27800.55497005986</c:v>
                </c:pt>
                <c:pt idx="4698">
                  <c:v>27798.23808383232</c:v>
                </c:pt>
                <c:pt idx="4699">
                  <c:v>27799.19976047881</c:v>
                </c:pt>
                <c:pt idx="4700">
                  <c:v>27803.68131736524</c:v>
                </c:pt>
                <c:pt idx="4701">
                  <c:v>27813.82467065866</c:v>
                </c:pt>
                <c:pt idx="4702">
                  <c:v>27830.82041916166</c:v>
                </c:pt>
                <c:pt idx="4703">
                  <c:v>27849.88778443112</c:v>
                </c:pt>
                <c:pt idx="4704">
                  <c:v>27872.6680239521</c:v>
                </c:pt>
                <c:pt idx="4705">
                  <c:v>27897.88227544908</c:v>
                </c:pt>
                <c:pt idx="4706">
                  <c:v>27926.63508982033</c:v>
                </c:pt>
                <c:pt idx="4707">
                  <c:v>27959.57892215567</c:v>
                </c:pt>
                <c:pt idx="4708">
                  <c:v>27994.15610778442</c:v>
                </c:pt>
                <c:pt idx="4709">
                  <c:v>28026.92401197602</c:v>
                </c:pt>
                <c:pt idx="4710">
                  <c:v>28050.78497005986</c:v>
                </c:pt>
                <c:pt idx="4711">
                  <c:v>28077.34892215566</c:v>
                </c:pt>
                <c:pt idx="4712">
                  <c:v>28112.28059880236</c:v>
                </c:pt>
                <c:pt idx="4713">
                  <c:v>28144.70514970058</c:v>
                </c:pt>
                <c:pt idx="4714">
                  <c:v>28171.35059880231</c:v>
                </c:pt>
                <c:pt idx="4715">
                  <c:v>28191.9074251497</c:v>
                </c:pt>
                <c:pt idx="4716">
                  <c:v>28207.79227544908</c:v>
                </c:pt>
                <c:pt idx="4717">
                  <c:v>28219.55754491016</c:v>
                </c:pt>
                <c:pt idx="4718">
                  <c:v>28226.3259281437</c:v>
                </c:pt>
                <c:pt idx="4719">
                  <c:v>28227.99197604787</c:v>
                </c:pt>
                <c:pt idx="4720">
                  <c:v>28228.6149101796</c:v>
                </c:pt>
                <c:pt idx="4721">
                  <c:v>28224.13023952089</c:v>
                </c:pt>
                <c:pt idx="4722">
                  <c:v>28223.00652694605</c:v>
                </c:pt>
                <c:pt idx="4723">
                  <c:v>28226.25161676646</c:v>
                </c:pt>
                <c:pt idx="4724">
                  <c:v>28234.02485029941</c:v>
                </c:pt>
                <c:pt idx="4725">
                  <c:v>28250.14461077844</c:v>
                </c:pt>
                <c:pt idx="4726">
                  <c:v>28274.23275449102</c:v>
                </c:pt>
                <c:pt idx="4727">
                  <c:v>28302.24718562878</c:v>
                </c:pt>
                <c:pt idx="4728">
                  <c:v>28335.93790419164</c:v>
                </c:pt>
                <c:pt idx="4729">
                  <c:v>28375.77335329344</c:v>
                </c:pt>
                <c:pt idx="4730">
                  <c:v>28420.73053892214</c:v>
                </c:pt>
                <c:pt idx="4731">
                  <c:v>28470.07281437126</c:v>
                </c:pt>
                <c:pt idx="4732">
                  <c:v>28519.5816766467</c:v>
                </c:pt>
                <c:pt idx="4733">
                  <c:v>28565.5865269461</c:v>
                </c:pt>
                <c:pt idx="4734">
                  <c:v>28599.75904191611</c:v>
                </c:pt>
                <c:pt idx="4735">
                  <c:v>28636.03820359282</c:v>
                </c:pt>
                <c:pt idx="4736">
                  <c:v>28678.86293413174</c:v>
                </c:pt>
                <c:pt idx="4737">
                  <c:v>28717.46275449104</c:v>
                </c:pt>
                <c:pt idx="4738">
                  <c:v>28749.36952095808</c:v>
                </c:pt>
                <c:pt idx="4739">
                  <c:v>28772.63455089799</c:v>
                </c:pt>
                <c:pt idx="4740">
                  <c:v>28790.61263473051</c:v>
                </c:pt>
                <c:pt idx="4741">
                  <c:v>28804.31664670648</c:v>
                </c:pt>
                <c:pt idx="4742">
                  <c:v>28812.6</c:v>
                </c:pt>
                <c:pt idx="4743">
                  <c:v>28815.621556886</c:v>
                </c:pt>
                <c:pt idx="4744">
                  <c:v>28817.45628742515</c:v>
                </c:pt>
                <c:pt idx="4745">
                  <c:v>28815.0222754491</c:v>
                </c:pt>
                <c:pt idx="4746">
                  <c:v>28816.67161676646</c:v>
                </c:pt>
                <c:pt idx="4747">
                  <c:v>28822.65299401198</c:v>
                </c:pt>
                <c:pt idx="4748">
                  <c:v>28833.6058682635</c:v>
                </c:pt>
                <c:pt idx="4749">
                  <c:v>28851.7819760479</c:v>
                </c:pt>
                <c:pt idx="4750">
                  <c:v>28878.03401197604</c:v>
                </c:pt>
                <c:pt idx="4751">
                  <c:v>28909.5301197605</c:v>
                </c:pt>
                <c:pt idx="4752">
                  <c:v>28946.97233532934</c:v>
                </c:pt>
                <c:pt idx="4753">
                  <c:v>28988.78682634731</c:v>
                </c:pt>
                <c:pt idx="4754">
                  <c:v>29035.04305389222</c:v>
                </c:pt>
                <c:pt idx="4755">
                  <c:v>29085.39646706586</c:v>
                </c:pt>
                <c:pt idx="4756">
                  <c:v>29135.92886227546</c:v>
                </c:pt>
                <c:pt idx="4757">
                  <c:v>29181.82281437126</c:v>
                </c:pt>
                <c:pt idx="4758">
                  <c:v>29215.90658682633</c:v>
                </c:pt>
                <c:pt idx="4759">
                  <c:v>29252.3547305389</c:v>
                </c:pt>
                <c:pt idx="4760">
                  <c:v>29294.22922155686</c:v>
                </c:pt>
                <c:pt idx="4761">
                  <c:v>29331.33688622753</c:v>
                </c:pt>
                <c:pt idx="4762">
                  <c:v>29360.0701796407</c:v>
                </c:pt>
                <c:pt idx="4763">
                  <c:v>29378.78916167664</c:v>
                </c:pt>
                <c:pt idx="4764">
                  <c:v>29392.56353293412</c:v>
                </c:pt>
                <c:pt idx="4765">
                  <c:v>29402.51053892211</c:v>
                </c:pt>
                <c:pt idx="4766">
                  <c:v>29407.92335329343</c:v>
                </c:pt>
                <c:pt idx="4767">
                  <c:v>29408.48916167664</c:v>
                </c:pt>
                <c:pt idx="4768">
                  <c:v>29408.16185628742</c:v>
                </c:pt>
                <c:pt idx="4769">
                  <c:v>29402.7938922156</c:v>
                </c:pt>
                <c:pt idx="4770">
                  <c:v>29400.15419161677</c:v>
                </c:pt>
                <c:pt idx="4771">
                  <c:v>29402.1148502994</c:v>
                </c:pt>
                <c:pt idx="4772">
                  <c:v>29407.61532934125</c:v>
                </c:pt>
                <c:pt idx="4773">
                  <c:v>29419.531556886</c:v>
                </c:pt>
                <c:pt idx="4774">
                  <c:v>29437.53065868263</c:v>
                </c:pt>
                <c:pt idx="4775">
                  <c:v>29457.80395209579</c:v>
                </c:pt>
                <c:pt idx="4776">
                  <c:v>29483.33275449102</c:v>
                </c:pt>
                <c:pt idx="4777">
                  <c:v>29512.20395209581</c:v>
                </c:pt>
                <c:pt idx="4778">
                  <c:v>29545.13700598802</c:v>
                </c:pt>
                <c:pt idx="4779">
                  <c:v>29582.0689221557</c:v>
                </c:pt>
                <c:pt idx="4780">
                  <c:v>29620.68592814372</c:v>
                </c:pt>
                <c:pt idx="4781">
                  <c:v>29655.74293413174</c:v>
                </c:pt>
                <c:pt idx="4782">
                  <c:v>29679.11526946105</c:v>
                </c:pt>
                <c:pt idx="4783">
                  <c:v>29703.13952095786</c:v>
                </c:pt>
                <c:pt idx="4784">
                  <c:v>29733.57916167664</c:v>
                </c:pt>
                <c:pt idx="4785">
                  <c:v>29763.06898203594</c:v>
                </c:pt>
                <c:pt idx="4786">
                  <c:v>29787.57215568863</c:v>
                </c:pt>
                <c:pt idx="4787">
                  <c:v>29805.10988023952</c:v>
                </c:pt>
                <c:pt idx="4788">
                  <c:v>29818.61742514971</c:v>
                </c:pt>
                <c:pt idx="4789">
                  <c:v>29828.9798203593</c:v>
                </c:pt>
                <c:pt idx="4790">
                  <c:v>29835.9510179641</c:v>
                </c:pt>
                <c:pt idx="4791">
                  <c:v>29840.8261676647</c:v>
                </c:pt>
                <c:pt idx="4792">
                  <c:v>29847.44610778446</c:v>
                </c:pt>
                <c:pt idx="4793">
                  <c:v>29848.24425149699</c:v>
                </c:pt>
                <c:pt idx="4794">
                  <c:v>29846.38616766468</c:v>
                </c:pt>
                <c:pt idx="4795">
                  <c:v>29845.58497005987</c:v>
                </c:pt>
                <c:pt idx="4796">
                  <c:v>29848.2422754491</c:v>
                </c:pt>
                <c:pt idx="4797">
                  <c:v>29854.83862275452</c:v>
                </c:pt>
                <c:pt idx="4798">
                  <c:v>29865.36718562877</c:v>
                </c:pt>
                <c:pt idx="4799">
                  <c:v>29879.29700598802</c:v>
                </c:pt>
                <c:pt idx="4800">
                  <c:v>29894.5399401197</c:v>
                </c:pt>
                <c:pt idx="4801">
                  <c:v>29912.0768263473</c:v>
                </c:pt>
                <c:pt idx="4802">
                  <c:v>29931.8586227545</c:v>
                </c:pt>
                <c:pt idx="4803">
                  <c:v>29954.33227544905</c:v>
                </c:pt>
                <c:pt idx="4804">
                  <c:v>29978.83455089801</c:v>
                </c:pt>
                <c:pt idx="4805">
                  <c:v>30003.7728742515</c:v>
                </c:pt>
                <c:pt idx="4806">
                  <c:v>30020.89137724548</c:v>
                </c:pt>
                <c:pt idx="4807">
                  <c:v>30038.83700598801</c:v>
                </c:pt>
                <c:pt idx="4808">
                  <c:v>30062.2388023952</c:v>
                </c:pt>
                <c:pt idx="4809">
                  <c:v>30085.80748502995</c:v>
                </c:pt>
                <c:pt idx="4810">
                  <c:v>30108.37964071854</c:v>
                </c:pt>
                <c:pt idx="4811">
                  <c:v>30122.67940119758</c:v>
                </c:pt>
                <c:pt idx="4812">
                  <c:v>30133.36730538922</c:v>
                </c:pt>
                <c:pt idx="4813">
                  <c:v>30141.50287425151</c:v>
                </c:pt>
                <c:pt idx="4814">
                  <c:v>30147.1431736527</c:v>
                </c:pt>
                <c:pt idx="4815">
                  <c:v>30151.45365269462</c:v>
                </c:pt>
                <c:pt idx="4816">
                  <c:v>30158.16365269462</c:v>
                </c:pt>
                <c:pt idx="4817">
                  <c:v>30158.20646706588</c:v>
                </c:pt>
                <c:pt idx="4818">
                  <c:v>30154.36365269462</c:v>
                </c:pt>
                <c:pt idx="4819">
                  <c:v>30149.6873652695</c:v>
                </c:pt>
                <c:pt idx="4820">
                  <c:v>30145.33341317367</c:v>
                </c:pt>
                <c:pt idx="4821">
                  <c:v>30142.90005988023</c:v>
                </c:pt>
                <c:pt idx="4822">
                  <c:v>30143.48832335333</c:v>
                </c:pt>
                <c:pt idx="4823">
                  <c:v>30146.87814371263</c:v>
                </c:pt>
                <c:pt idx="4824">
                  <c:v>30153.21137724548</c:v>
                </c:pt>
                <c:pt idx="4825">
                  <c:v>30160.80976047889</c:v>
                </c:pt>
                <c:pt idx="4826">
                  <c:v>30169.69413173653</c:v>
                </c:pt>
                <c:pt idx="4827">
                  <c:v>30180.4149700599</c:v>
                </c:pt>
                <c:pt idx="4828">
                  <c:v>30194.28892215572</c:v>
                </c:pt>
                <c:pt idx="4829">
                  <c:v>30209.85916167661</c:v>
                </c:pt>
                <c:pt idx="4830">
                  <c:v>30217.79371257486</c:v>
                </c:pt>
                <c:pt idx="4831">
                  <c:v>30229.8049700599</c:v>
                </c:pt>
                <c:pt idx="4832">
                  <c:v>30250.40293413175</c:v>
                </c:pt>
                <c:pt idx="4833">
                  <c:v>30271.9876646707</c:v>
                </c:pt>
                <c:pt idx="4834">
                  <c:v>30289.42353293415</c:v>
                </c:pt>
                <c:pt idx="4835">
                  <c:v>30301.53832335331</c:v>
                </c:pt>
                <c:pt idx="4836">
                  <c:v>30310.11754491019</c:v>
                </c:pt>
                <c:pt idx="4837">
                  <c:v>30315.74119760484</c:v>
                </c:pt>
                <c:pt idx="4838">
                  <c:v>30317.09095808386</c:v>
                </c:pt>
                <c:pt idx="4839">
                  <c:v>30314.00508982041</c:v>
                </c:pt>
                <c:pt idx="4840">
                  <c:v>30309.99245508986</c:v>
                </c:pt>
                <c:pt idx="4841">
                  <c:v>30300.54772455095</c:v>
                </c:pt>
                <c:pt idx="4842">
                  <c:v>30292.69592814373</c:v>
                </c:pt>
                <c:pt idx="4843">
                  <c:v>30286.34323353296</c:v>
                </c:pt>
                <c:pt idx="4844">
                  <c:v>30280.33125748488</c:v>
                </c:pt>
                <c:pt idx="4845">
                  <c:v>30276.54329341323</c:v>
                </c:pt>
                <c:pt idx="4846">
                  <c:v>30275.19844311382</c:v>
                </c:pt>
                <c:pt idx="4847">
                  <c:v>30273.6434131737</c:v>
                </c:pt>
                <c:pt idx="4848">
                  <c:v>30274.56203592817</c:v>
                </c:pt>
                <c:pt idx="4849">
                  <c:v>30276.65485029942</c:v>
                </c:pt>
                <c:pt idx="4850">
                  <c:v>30280.71215568866</c:v>
                </c:pt>
                <c:pt idx="4851">
                  <c:v>30288.76502994014</c:v>
                </c:pt>
                <c:pt idx="4852">
                  <c:v>30300.13838323356</c:v>
                </c:pt>
                <c:pt idx="4853">
                  <c:v>30311.75413173655</c:v>
                </c:pt>
                <c:pt idx="4854">
                  <c:v>30315.12053892214</c:v>
                </c:pt>
                <c:pt idx="4855">
                  <c:v>30324.27065868265</c:v>
                </c:pt>
                <c:pt idx="4856">
                  <c:v>30343.0240718563</c:v>
                </c:pt>
                <c:pt idx="4857">
                  <c:v>30361.33000000002</c:v>
                </c:pt>
                <c:pt idx="4858">
                  <c:v>30374.80766467068</c:v>
                </c:pt>
                <c:pt idx="4859">
                  <c:v>30383.72796407187</c:v>
                </c:pt>
                <c:pt idx="4860">
                  <c:v>30388.99473053894</c:v>
                </c:pt>
                <c:pt idx="4861">
                  <c:v>30391.48071856291</c:v>
                </c:pt>
                <c:pt idx="4862">
                  <c:v>30389.95269461083</c:v>
                </c:pt>
                <c:pt idx="4863">
                  <c:v>30383.58784431143</c:v>
                </c:pt>
                <c:pt idx="4864">
                  <c:v>30377.00305389223</c:v>
                </c:pt>
                <c:pt idx="4865">
                  <c:v>30365.1358682635</c:v>
                </c:pt>
                <c:pt idx="4866">
                  <c:v>30352.96850299403</c:v>
                </c:pt>
                <c:pt idx="4867">
                  <c:v>30340.39868263475</c:v>
                </c:pt>
                <c:pt idx="4868">
                  <c:v>30325.86946107784</c:v>
                </c:pt>
                <c:pt idx="4869">
                  <c:v>30311.66365269462</c:v>
                </c:pt>
                <c:pt idx="4870">
                  <c:v>30298.71485029942</c:v>
                </c:pt>
                <c:pt idx="4871">
                  <c:v>30284.14485029941</c:v>
                </c:pt>
                <c:pt idx="4872">
                  <c:v>30271.62035928142</c:v>
                </c:pt>
                <c:pt idx="4873">
                  <c:v>30260.05628742513</c:v>
                </c:pt>
                <c:pt idx="4874">
                  <c:v>30250.21059880238</c:v>
                </c:pt>
                <c:pt idx="4875">
                  <c:v>30244.67449101796</c:v>
                </c:pt>
                <c:pt idx="4876">
                  <c:v>30243.29658682633</c:v>
                </c:pt>
                <c:pt idx="4877">
                  <c:v>30243.21844311378</c:v>
                </c:pt>
                <c:pt idx="4878">
                  <c:v>30235.84059880238</c:v>
                </c:pt>
                <c:pt idx="4879">
                  <c:v>30235.77958083828</c:v>
                </c:pt>
                <c:pt idx="4880">
                  <c:v>30246.771556886</c:v>
                </c:pt>
                <c:pt idx="4881">
                  <c:v>30259.36880239522</c:v>
                </c:pt>
                <c:pt idx="4882">
                  <c:v>30269.06760479043</c:v>
                </c:pt>
                <c:pt idx="4883">
                  <c:v>30276.52233532934</c:v>
                </c:pt>
                <c:pt idx="4884">
                  <c:v>30280.93592814371</c:v>
                </c:pt>
                <c:pt idx="4885">
                  <c:v>30282.73125748489</c:v>
                </c:pt>
                <c:pt idx="4886">
                  <c:v>30280.64341317366</c:v>
                </c:pt>
                <c:pt idx="4887">
                  <c:v>30273.65556886221</c:v>
                </c:pt>
                <c:pt idx="4888">
                  <c:v>30265.79868263474</c:v>
                </c:pt>
                <c:pt idx="4889">
                  <c:v>30253.23796407185</c:v>
                </c:pt>
                <c:pt idx="4890">
                  <c:v>30239.96898203592</c:v>
                </c:pt>
                <c:pt idx="4891">
                  <c:v>30225.49946107783</c:v>
                </c:pt>
                <c:pt idx="4892">
                  <c:v>30208.89994011974</c:v>
                </c:pt>
                <c:pt idx="4893">
                  <c:v>30194.03724550899</c:v>
                </c:pt>
                <c:pt idx="4894">
                  <c:v>30178.24203592816</c:v>
                </c:pt>
                <c:pt idx="4895">
                  <c:v>30159.32473053892</c:v>
                </c:pt>
                <c:pt idx="4896">
                  <c:v>30139.19305389222</c:v>
                </c:pt>
                <c:pt idx="4897">
                  <c:v>30119.74868263474</c:v>
                </c:pt>
                <c:pt idx="4898">
                  <c:v>30102.721497006</c:v>
                </c:pt>
                <c:pt idx="4899">
                  <c:v>30091.20245508982</c:v>
                </c:pt>
                <c:pt idx="4900">
                  <c:v>30085.16335329342</c:v>
                </c:pt>
                <c:pt idx="4901">
                  <c:v>30081.06035928144</c:v>
                </c:pt>
                <c:pt idx="4902">
                  <c:v>30069.99910179642</c:v>
                </c:pt>
                <c:pt idx="4903">
                  <c:v>30066.51155688597</c:v>
                </c:pt>
                <c:pt idx="4904">
                  <c:v>30075.68970059881</c:v>
                </c:pt>
                <c:pt idx="4905">
                  <c:v>30086.8246706587</c:v>
                </c:pt>
                <c:pt idx="4906">
                  <c:v>30097.3826946108</c:v>
                </c:pt>
                <c:pt idx="4907">
                  <c:v>30105.84173652694</c:v>
                </c:pt>
                <c:pt idx="4908">
                  <c:v>30111.24550898204</c:v>
                </c:pt>
                <c:pt idx="4909">
                  <c:v>30114.4238922156</c:v>
                </c:pt>
                <c:pt idx="4910">
                  <c:v>30113.88568862277</c:v>
                </c:pt>
                <c:pt idx="4911">
                  <c:v>30108.30041916167</c:v>
                </c:pt>
                <c:pt idx="4912">
                  <c:v>30101.46700598804</c:v>
                </c:pt>
                <c:pt idx="4913">
                  <c:v>30089.6689221557</c:v>
                </c:pt>
                <c:pt idx="4914">
                  <c:v>30078.47748502997</c:v>
                </c:pt>
                <c:pt idx="4915">
                  <c:v>30067.07862275451</c:v>
                </c:pt>
                <c:pt idx="4916">
                  <c:v>30055.14712574852</c:v>
                </c:pt>
                <c:pt idx="4917">
                  <c:v>30045.08940119762</c:v>
                </c:pt>
                <c:pt idx="4918">
                  <c:v>30035.74233532936</c:v>
                </c:pt>
                <c:pt idx="4919">
                  <c:v>30025.47718562878</c:v>
                </c:pt>
                <c:pt idx="4920">
                  <c:v>30017.48209580842</c:v>
                </c:pt>
                <c:pt idx="4921">
                  <c:v>30010.67461077845</c:v>
                </c:pt>
                <c:pt idx="4922">
                  <c:v>30007.61970059875</c:v>
                </c:pt>
                <c:pt idx="4923">
                  <c:v>30010.40251497006</c:v>
                </c:pt>
                <c:pt idx="4924">
                  <c:v>30018.1347305389</c:v>
                </c:pt>
                <c:pt idx="4925">
                  <c:v>30027.2841916168</c:v>
                </c:pt>
                <c:pt idx="4926">
                  <c:v>30027.72616766468</c:v>
                </c:pt>
                <c:pt idx="4927">
                  <c:v>30035.5984431138</c:v>
                </c:pt>
                <c:pt idx="4928">
                  <c:v>30053.81838323353</c:v>
                </c:pt>
                <c:pt idx="4929">
                  <c:v>30072.01670658681</c:v>
                </c:pt>
                <c:pt idx="4930">
                  <c:v>30090.60760479042</c:v>
                </c:pt>
                <c:pt idx="4931">
                  <c:v>30105.37574850296</c:v>
                </c:pt>
                <c:pt idx="4932">
                  <c:v>30116.50023952093</c:v>
                </c:pt>
                <c:pt idx="4933">
                  <c:v>30124.53359281436</c:v>
                </c:pt>
                <c:pt idx="4934">
                  <c:v>30128.4413772455</c:v>
                </c:pt>
                <c:pt idx="4935">
                  <c:v>30128.00952095804</c:v>
                </c:pt>
                <c:pt idx="4936">
                  <c:v>30126.9202994012</c:v>
                </c:pt>
                <c:pt idx="4937">
                  <c:v>30120.35023952091</c:v>
                </c:pt>
                <c:pt idx="4938">
                  <c:v>30114.69257485028</c:v>
                </c:pt>
                <c:pt idx="4939">
                  <c:v>30110.78401197604</c:v>
                </c:pt>
                <c:pt idx="4940">
                  <c:v>30107.36293413172</c:v>
                </c:pt>
                <c:pt idx="4941">
                  <c:v>30108.42604790418</c:v>
                </c:pt>
                <c:pt idx="4942">
                  <c:v>30112.30952095801</c:v>
                </c:pt>
                <c:pt idx="4943">
                  <c:v>30115.91311377247</c:v>
                </c:pt>
                <c:pt idx="4944">
                  <c:v>30121.68215568862</c:v>
                </c:pt>
                <c:pt idx="4945">
                  <c:v>30130.27371257485</c:v>
                </c:pt>
                <c:pt idx="4946">
                  <c:v>30142.40179640717</c:v>
                </c:pt>
                <c:pt idx="4947">
                  <c:v>30159.56646706586</c:v>
                </c:pt>
                <c:pt idx="4948">
                  <c:v>30180.32556886226</c:v>
                </c:pt>
                <c:pt idx="4949">
                  <c:v>30202.16299401197</c:v>
                </c:pt>
                <c:pt idx="4950">
                  <c:v>30215.8607185629</c:v>
                </c:pt>
                <c:pt idx="4951">
                  <c:v>30233.14988023952</c:v>
                </c:pt>
                <c:pt idx="4952">
                  <c:v>30257.31550898195</c:v>
                </c:pt>
                <c:pt idx="4953">
                  <c:v>30281.77485029941</c:v>
                </c:pt>
                <c:pt idx="4954">
                  <c:v>30304.07538922158</c:v>
                </c:pt>
                <c:pt idx="4955">
                  <c:v>30321.38844311378</c:v>
                </c:pt>
                <c:pt idx="4956">
                  <c:v>30335.0165868263</c:v>
                </c:pt>
                <c:pt idx="4957">
                  <c:v>30345.50491017964</c:v>
                </c:pt>
                <c:pt idx="4958">
                  <c:v>30352.59497005988</c:v>
                </c:pt>
                <c:pt idx="4959">
                  <c:v>30356.97994011976</c:v>
                </c:pt>
                <c:pt idx="4960">
                  <c:v>30363.42131736526</c:v>
                </c:pt>
                <c:pt idx="4961">
                  <c:v>30363.52089820362</c:v>
                </c:pt>
                <c:pt idx="4962">
                  <c:v>30361.04197604788</c:v>
                </c:pt>
                <c:pt idx="4963">
                  <c:v>30359.02083832335</c:v>
                </c:pt>
                <c:pt idx="4964">
                  <c:v>30359.5849700599</c:v>
                </c:pt>
                <c:pt idx="4965">
                  <c:v>30364.05125748489</c:v>
                </c:pt>
                <c:pt idx="4966">
                  <c:v>30371.79101796407</c:v>
                </c:pt>
                <c:pt idx="4967">
                  <c:v>30382.08287425151</c:v>
                </c:pt>
                <c:pt idx="4968">
                  <c:v>30393.02485029943</c:v>
                </c:pt>
                <c:pt idx="4969">
                  <c:v>30405.0022754491</c:v>
                </c:pt>
                <c:pt idx="4970">
                  <c:v>30417.80778443116</c:v>
                </c:pt>
                <c:pt idx="4971">
                  <c:v>30432.7160479042</c:v>
                </c:pt>
                <c:pt idx="4972">
                  <c:v>30450.13215568864</c:v>
                </c:pt>
                <c:pt idx="4973">
                  <c:v>30467.58305389223</c:v>
                </c:pt>
                <c:pt idx="4974">
                  <c:v>30478.20742514974</c:v>
                </c:pt>
                <c:pt idx="4975">
                  <c:v>30493.5210778443</c:v>
                </c:pt>
                <c:pt idx="4976">
                  <c:v>30515.0266467066</c:v>
                </c:pt>
                <c:pt idx="4977">
                  <c:v>30537.03844311382</c:v>
                </c:pt>
                <c:pt idx="4978">
                  <c:v>30560.20784431141</c:v>
                </c:pt>
                <c:pt idx="4979">
                  <c:v>30576.81820359282</c:v>
                </c:pt>
                <c:pt idx="4980">
                  <c:v>30590.33305389222</c:v>
                </c:pt>
                <c:pt idx="4981">
                  <c:v>30601.10413173653</c:v>
                </c:pt>
                <c:pt idx="4982">
                  <c:v>30609.24119760482</c:v>
                </c:pt>
                <c:pt idx="4983">
                  <c:v>30615.46664670662</c:v>
                </c:pt>
                <c:pt idx="4984">
                  <c:v>30623.16928143708</c:v>
                </c:pt>
                <c:pt idx="4985">
                  <c:v>30625.47035928144</c:v>
                </c:pt>
                <c:pt idx="4986">
                  <c:v>30624.56023952096</c:v>
                </c:pt>
                <c:pt idx="4987">
                  <c:v>30623.7878443114</c:v>
                </c:pt>
                <c:pt idx="4988">
                  <c:v>30624.30269461081</c:v>
                </c:pt>
                <c:pt idx="4989">
                  <c:v>30626.43029940121</c:v>
                </c:pt>
                <c:pt idx="4990">
                  <c:v>30630.39790419164</c:v>
                </c:pt>
                <c:pt idx="4991">
                  <c:v>30636.27670658684</c:v>
                </c:pt>
                <c:pt idx="4992">
                  <c:v>30643.96514970063</c:v>
                </c:pt>
                <c:pt idx="4993">
                  <c:v>30653.76970059882</c:v>
                </c:pt>
                <c:pt idx="4994">
                  <c:v>30665.5320958084</c:v>
                </c:pt>
                <c:pt idx="4995">
                  <c:v>30679.60449101798</c:v>
                </c:pt>
                <c:pt idx="4996">
                  <c:v>30696.79718562878</c:v>
                </c:pt>
                <c:pt idx="4997">
                  <c:v>30715.664491018</c:v>
                </c:pt>
                <c:pt idx="4998">
                  <c:v>30725.94550898205</c:v>
                </c:pt>
                <c:pt idx="4999">
                  <c:v>30741.75065868265</c:v>
                </c:pt>
                <c:pt idx="5000">
                  <c:v>30764.88766467068</c:v>
                </c:pt>
                <c:pt idx="5001">
                  <c:v>30787.5722754491</c:v>
                </c:pt>
                <c:pt idx="5002">
                  <c:v>30807.0089221557</c:v>
                </c:pt>
                <c:pt idx="5003">
                  <c:v>30821.95952095808</c:v>
                </c:pt>
                <c:pt idx="5004">
                  <c:v>30833.22335329344</c:v>
                </c:pt>
                <c:pt idx="5005">
                  <c:v>30841.15227544908</c:v>
                </c:pt>
                <c:pt idx="5006">
                  <c:v>30844.8907185629</c:v>
                </c:pt>
                <c:pt idx="5007">
                  <c:v>30843.25401197604</c:v>
                </c:pt>
                <c:pt idx="5008">
                  <c:v>30841.54664670658</c:v>
                </c:pt>
                <c:pt idx="5009">
                  <c:v>30835.02359281438</c:v>
                </c:pt>
                <c:pt idx="5010">
                  <c:v>30829.70724550901</c:v>
                </c:pt>
                <c:pt idx="5011">
                  <c:v>30827.82916167664</c:v>
                </c:pt>
                <c:pt idx="5012">
                  <c:v>30827.67413173653</c:v>
                </c:pt>
                <c:pt idx="5013">
                  <c:v>30831.35580838324</c:v>
                </c:pt>
                <c:pt idx="5014">
                  <c:v>30838.36952095805</c:v>
                </c:pt>
                <c:pt idx="5015">
                  <c:v>30846.5810179641</c:v>
                </c:pt>
                <c:pt idx="5016">
                  <c:v>30858.21928143705</c:v>
                </c:pt>
                <c:pt idx="5017">
                  <c:v>30873.3189221557</c:v>
                </c:pt>
                <c:pt idx="5018">
                  <c:v>30891.95473053892</c:v>
                </c:pt>
                <c:pt idx="5019">
                  <c:v>30915.48077844312</c:v>
                </c:pt>
                <c:pt idx="5020">
                  <c:v>30941.97742514973</c:v>
                </c:pt>
                <c:pt idx="5021">
                  <c:v>30967.81095808375</c:v>
                </c:pt>
                <c:pt idx="5022">
                  <c:v>30983.73772455092</c:v>
                </c:pt>
                <c:pt idx="5023">
                  <c:v>31006.62550898203</c:v>
                </c:pt>
                <c:pt idx="5024">
                  <c:v>31036.03952095789</c:v>
                </c:pt>
                <c:pt idx="5025">
                  <c:v>31063.26227544911</c:v>
                </c:pt>
                <c:pt idx="5026">
                  <c:v>31084.22658682636</c:v>
                </c:pt>
                <c:pt idx="5027">
                  <c:v>31099.71311377246</c:v>
                </c:pt>
                <c:pt idx="5028">
                  <c:v>31111.06712574853</c:v>
                </c:pt>
                <c:pt idx="5029">
                  <c:v>31119.05167664665</c:v>
                </c:pt>
                <c:pt idx="5030">
                  <c:v>31122.64443113772</c:v>
                </c:pt>
                <c:pt idx="5031">
                  <c:v>31120.38646706587</c:v>
                </c:pt>
                <c:pt idx="5032">
                  <c:v>31116.67467065868</c:v>
                </c:pt>
                <c:pt idx="5033">
                  <c:v>31109.37341317366</c:v>
                </c:pt>
                <c:pt idx="5034">
                  <c:v>31103.02790419164</c:v>
                </c:pt>
                <c:pt idx="5035">
                  <c:v>31100.26676646707</c:v>
                </c:pt>
                <c:pt idx="5036">
                  <c:v>31099.83479041916</c:v>
                </c:pt>
                <c:pt idx="5037">
                  <c:v>31103.68047904192</c:v>
                </c:pt>
                <c:pt idx="5038">
                  <c:v>31111.56359281437</c:v>
                </c:pt>
                <c:pt idx="5039">
                  <c:v>31121.11365269461</c:v>
                </c:pt>
                <c:pt idx="5040">
                  <c:v>31134.94922155687</c:v>
                </c:pt>
                <c:pt idx="5041">
                  <c:v>31153.45359281437</c:v>
                </c:pt>
                <c:pt idx="5042">
                  <c:v>31176.66724550896</c:v>
                </c:pt>
                <c:pt idx="5043">
                  <c:v>31205.50035928142</c:v>
                </c:pt>
                <c:pt idx="5044">
                  <c:v>31237.60520958082</c:v>
                </c:pt>
                <c:pt idx="5045">
                  <c:v>31268.70970059878</c:v>
                </c:pt>
                <c:pt idx="5046">
                  <c:v>31288.93335329343</c:v>
                </c:pt>
                <c:pt idx="5047">
                  <c:v>31315.55149700596</c:v>
                </c:pt>
                <c:pt idx="5048">
                  <c:v>31347.86736526947</c:v>
                </c:pt>
                <c:pt idx="5049">
                  <c:v>31377.3691017964</c:v>
                </c:pt>
                <c:pt idx="5050">
                  <c:v>31398.98131736525</c:v>
                </c:pt>
                <c:pt idx="5051">
                  <c:v>31414.69377245506</c:v>
                </c:pt>
                <c:pt idx="5052">
                  <c:v>31425.88377245506</c:v>
                </c:pt>
                <c:pt idx="5053">
                  <c:v>31433.46101796407</c:v>
                </c:pt>
                <c:pt idx="5054">
                  <c:v>31436.51946107765</c:v>
                </c:pt>
                <c:pt idx="5055">
                  <c:v>31434.14305389217</c:v>
                </c:pt>
                <c:pt idx="5056">
                  <c:v>31430.37814371258</c:v>
                </c:pt>
                <c:pt idx="5057">
                  <c:v>31423.11700598799</c:v>
                </c:pt>
                <c:pt idx="5058">
                  <c:v>31417.38359281436</c:v>
                </c:pt>
                <c:pt idx="5059">
                  <c:v>31414.43850299401</c:v>
                </c:pt>
                <c:pt idx="5060">
                  <c:v>31413.45227544906</c:v>
                </c:pt>
                <c:pt idx="5061">
                  <c:v>31419.05952095801</c:v>
                </c:pt>
                <c:pt idx="5062">
                  <c:v>31428.80113772453</c:v>
                </c:pt>
                <c:pt idx="5063">
                  <c:v>31440.03520958082</c:v>
                </c:pt>
                <c:pt idx="5064">
                  <c:v>31455.13922155663</c:v>
                </c:pt>
                <c:pt idx="5065">
                  <c:v>31473.07461077841</c:v>
                </c:pt>
                <c:pt idx="5066">
                  <c:v>31494.68287425148</c:v>
                </c:pt>
                <c:pt idx="5067">
                  <c:v>31520.87113772453</c:v>
                </c:pt>
                <c:pt idx="5068">
                  <c:v>31549.69610778441</c:v>
                </c:pt>
                <c:pt idx="5069">
                  <c:v>31577.76520958082</c:v>
                </c:pt>
                <c:pt idx="5070">
                  <c:v>31595.99299401197</c:v>
                </c:pt>
                <c:pt idx="5071">
                  <c:v>31619.36161676645</c:v>
                </c:pt>
                <c:pt idx="5072">
                  <c:v>31648.99880239518</c:v>
                </c:pt>
                <c:pt idx="5073">
                  <c:v>31675.71904191608</c:v>
                </c:pt>
                <c:pt idx="5074">
                  <c:v>31694.32155688598</c:v>
                </c:pt>
                <c:pt idx="5075">
                  <c:v>31704.37616766466</c:v>
                </c:pt>
                <c:pt idx="5076">
                  <c:v>31710.17239520956</c:v>
                </c:pt>
                <c:pt idx="5077">
                  <c:v>31711.9538323353</c:v>
                </c:pt>
                <c:pt idx="5078">
                  <c:v>31709.4408982036</c:v>
                </c:pt>
                <c:pt idx="5079">
                  <c:v>31701.04323353292</c:v>
                </c:pt>
                <c:pt idx="5080">
                  <c:v>31691.0088023952</c:v>
                </c:pt>
                <c:pt idx="5081">
                  <c:v>31676.38634730531</c:v>
                </c:pt>
                <c:pt idx="5082">
                  <c:v>31663.11946107761</c:v>
                </c:pt>
                <c:pt idx="5083">
                  <c:v>31651.7823952096</c:v>
                </c:pt>
                <c:pt idx="5084">
                  <c:v>31640.0147305389</c:v>
                </c:pt>
                <c:pt idx="5085">
                  <c:v>31632.2756287425</c:v>
                </c:pt>
                <c:pt idx="5086">
                  <c:v>31625.81999999988</c:v>
                </c:pt>
                <c:pt idx="5087">
                  <c:v>31617.21826347302</c:v>
                </c:pt>
                <c:pt idx="5088">
                  <c:v>31610.91395209578</c:v>
                </c:pt>
                <c:pt idx="5089">
                  <c:v>31605.32736526947</c:v>
                </c:pt>
                <c:pt idx="5090">
                  <c:v>31602.49718562877</c:v>
                </c:pt>
                <c:pt idx="5091">
                  <c:v>31604.51197604767</c:v>
                </c:pt>
                <c:pt idx="5092">
                  <c:v>31610.00353293411</c:v>
                </c:pt>
                <c:pt idx="5093">
                  <c:v>31616.58485029942</c:v>
                </c:pt>
                <c:pt idx="5094">
                  <c:v>31615.23059880238</c:v>
                </c:pt>
                <c:pt idx="5095">
                  <c:v>31622.44550898204</c:v>
                </c:pt>
                <c:pt idx="5096">
                  <c:v>31637.5213772455</c:v>
                </c:pt>
                <c:pt idx="5097">
                  <c:v>31651.82377245507</c:v>
                </c:pt>
                <c:pt idx="5098">
                  <c:v>31661.70784431137</c:v>
                </c:pt>
                <c:pt idx="5099">
                  <c:v>31663.01299401197</c:v>
                </c:pt>
                <c:pt idx="5100">
                  <c:v>31661.39868263472</c:v>
                </c:pt>
                <c:pt idx="5101">
                  <c:v>31657.49353293412</c:v>
                </c:pt>
                <c:pt idx="5102">
                  <c:v>31649.73868263474</c:v>
                </c:pt>
                <c:pt idx="5103">
                  <c:v>31636.92670658683</c:v>
                </c:pt>
                <c:pt idx="5104">
                  <c:v>31622.39520958082</c:v>
                </c:pt>
                <c:pt idx="5105">
                  <c:v>31601.66155688599</c:v>
                </c:pt>
                <c:pt idx="5106">
                  <c:v>31579.85670658682</c:v>
                </c:pt>
                <c:pt idx="5107">
                  <c:v>31558.98604790421</c:v>
                </c:pt>
                <c:pt idx="5108">
                  <c:v>31535.78742514972</c:v>
                </c:pt>
                <c:pt idx="5109">
                  <c:v>31514.23</c:v>
                </c:pt>
                <c:pt idx="5110">
                  <c:v>31492.94568862277</c:v>
                </c:pt>
                <c:pt idx="5111">
                  <c:v>31469.6706586826</c:v>
                </c:pt>
                <c:pt idx="5112">
                  <c:v>31445.0780239521</c:v>
                </c:pt>
                <c:pt idx="5113">
                  <c:v>31421.2801197605</c:v>
                </c:pt>
                <c:pt idx="5114">
                  <c:v>31399.47419161677</c:v>
                </c:pt>
                <c:pt idx="5115">
                  <c:v>31382.67892215568</c:v>
                </c:pt>
                <c:pt idx="5116">
                  <c:v>31370.4723952096</c:v>
                </c:pt>
                <c:pt idx="5117">
                  <c:v>31360.05113772455</c:v>
                </c:pt>
                <c:pt idx="5118">
                  <c:v>31343.38616766467</c:v>
                </c:pt>
                <c:pt idx="5119">
                  <c:v>31337.00904191611</c:v>
                </c:pt>
                <c:pt idx="5120">
                  <c:v>31339.38173652693</c:v>
                </c:pt>
                <c:pt idx="5121">
                  <c:v>31343.4849700599</c:v>
                </c:pt>
                <c:pt idx="5122">
                  <c:v>31345.71413173652</c:v>
                </c:pt>
                <c:pt idx="5123">
                  <c:v>31344.552754491</c:v>
                </c:pt>
                <c:pt idx="5124">
                  <c:v>31341.00958083825</c:v>
                </c:pt>
                <c:pt idx="5125">
                  <c:v>31335.84233532933</c:v>
                </c:pt>
                <c:pt idx="5126">
                  <c:v>31328.58970059879</c:v>
                </c:pt>
                <c:pt idx="5127">
                  <c:v>31318.75982035926</c:v>
                </c:pt>
                <c:pt idx="5128">
                  <c:v>31310.40604790418</c:v>
                </c:pt>
                <c:pt idx="5129">
                  <c:v>31295.69251497001</c:v>
                </c:pt>
                <c:pt idx="5130">
                  <c:v>31273.8674251497</c:v>
                </c:pt>
                <c:pt idx="5131">
                  <c:v>31247.87467065866</c:v>
                </c:pt>
                <c:pt idx="5132">
                  <c:v>31219.39191616762</c:v>
                </c:pt>
                <c:pt idx="5133">
                  <c:v>31189.5591616766</c:v>
                </c:pt>
                <c:pt idx="5134">
                  <c:v>31159.15149700594</c:v>
                </c:pt>
                <c:pt idx="5135">
                  <c:v>31127.97497005987</c:v>
                </c:pt>
                <c:pt idx="5136">
                  <c:v>31095.99544910177</c:v>
                </c:pt>
                <c:pt idx="5137">
                  <c:v>31064.45826347302</c:v>
                </c:pt>
                <c:pt idx="5138">
                  <c:v>31035.46473053892</c:v>
                </c:pt>
                <c:pt idx="5139">
                  <c:v>31011.29371257485</c:v>
                </c:pt>
                <c:pt idx="5140">
                  <c:v>30992.60580838322</c:v>
                </c:pt>
                <c:pt idx="5141">
                  <c:v>30978.24868263473</c:v>
                </c:pt>
                <c:pt idx="5142">
                  <c:v>30959.39646706586</c:v>
                </c:pt>
                <c:pt idx="5143">
                  <c:v>30951.26748502996</c:v>
                </c:pt>
                <c:pt idx="5144">
                  <c:v>30950.6028742515</c:v>
                </c:pt>
                <c:pt idx="5145">
                  <c:v>30951.7562275449</c:v>
                </c:pt>
                <c:pt idx="5146">
                  <c:v>30953.96604790418</c:v>
                </c:pt>
                <c:pt idx="5147">
                  <c:v>30952.61089820358</c:v>
                </c:pt>
                <c:pt idx="5148">
                  <c:v>30948.91293413172</c:v>
                </c:pt>
                <c:pt idx="5149">
                  <c:v>30943.6683233533</c:v>
                </c:pt>
                <c:pt idx="5150">
                  <c:v>30936.79461077844</c:v>
                </c:pt>
                <c:pt idx="5151">
                  <c:v>30928.66425149699</c:v>
                </c:pt>
                <c:pt idx="5152">
                  <c:v>30921.89922155685</c:v>
                </c:pt>
                <c:pt idx="5153">
                  <c:v>30909.1348502994</c:v>
                </c:pt>
                <c:pt idx="5154">
                  <c:v>30891.2007784431</c:v>
                </c:pt>
                <c:pt idx="5155">
                  <c:v>30870.87610778444</c:v>
                </c:pt>
                <c:pt idx="5156">
                  <c:v>30848.70844311378</c:v>
                </c:pt>
                <c:pt idx="5157">
                  <c:v>30825.73</c:v>
                </c:pt>
                <c:pt idx="5158">
                  <c:v>30800.65532934128</c:v>
                </c:pt>
                <c:pt idx="5159">
                  <c:v>30774.04311377247</c:v>
                </c:pt>
                <c:pt idx="5160">
                  <c:v>30746.0101796407</c:v>
                </c:pt>
                <c:pt idx="5161">
                  <c:v>30718.70886227546</c:v>
                </c:pt>
                <c:pt idx="5162">
                  <c:v>30694.0297005988</c:v>
                </c:pt>
                <c:pt idx="5163">
                  <c:v>30672.9707185629</c:v>
                </c:pt>
                <c:pt idx="5164">
                  <c:v>30657.15275449101</c:v>
                </c:pt>
                <c:pt idx="5165">
                  <c:v>30645.86353293412</c:v>
                </c:pt>
                <c:pt idx="5166">
                  <c:v>30629.96203592815</c:v>
                </c:pt>
                <c:pt idx="5167">
                  <c:v>30624.8738323353</c:v>
                </c:pt>
                <c:pt idx="5168">
                  <c:v>30627.7162275449</c:v>
                </c:pt>
                <c:pt idx="5169">
                  <c:v>30631.56604790422</c:v>
                </c:pt>
                <c:pt idx="5170">
                  <c:v>30632.25335329342</c:v>
                </c:pt>
                <c:pt idx="5171">
                  <c:v>30629.10227544908</c:v>
                </c:pt>
                <c:pt idx="5172">
                  <c:v>30623.91143712575</c:v>
                </c:pt>
                <c:pt idx="5173">
                  <c:v>30616.56820359283</c:v>
                </c:pt>
                <c:pt idx="5174">
                  <c:v>30606.09431137726</c:v>
                </c:pt>
                <c:pt idx="5175">
                  <c:v>30590.54898203594</c:v>
                </c:pt>
                <c:pt idx="5176">
                  <c:v>30574.21479041917</c:v>
                </c:pt>
                <c:pt idx="5177">
                  <c:v>30553.90149700602</c:v>
                </c:pt>
                <c:pt idx="5178">
                  <c:v>30531.87568862277</c:v>
                </c:pt>
                <c:pt idx="5179">
                  <c:v>30509.30353293411</c:v>
                </c:pt>
                <c:pt idx="5180">
                  <c:v>30484.66808383236</c:v>
                </c:pt>
                <c:pt idx="5181">
                  <c:v>30460.79622754492</c:v>
                </c:pt>
                <c:pt idx="5182">
                  <c:v>30435.41598802396</c:v>
                </c:pt>
                <c:pt idx="5183">
                  <c:v>30406.71988023952</c:v>
                </c:pt>
                <c:pt idx="5184">
                  <c:v>30377.2713772455</c:v>
                </c:pt>
                <c:pt idx="5185">
                  <c:v>30348.64023952096</c:v>
                </c:pt>
                <c:pt idx="5186">
                  <c:v>30322.79365269464</c:v>
                </c:pt>
                <c:pt idx="5187">
                  <c:v>30302.54502994012</c:v>
                </c:pt>
                <c:pt idx="5188">
                  <c:v>30288.01946107769</c:v>
                </c:pt>
                <c:pt idx="5189">
                  <c:v>30277.36491017966</c:v>
                </c:pt>
                <c:pt idx="5190">
                  <c:v>30261.67520958085</c:v>
                </c:pt>
                <c:pt idx="5191">
                  <c:v>30258.11514970062</c:v>
                </c:pt>
                <c:pt idx="5192">
                  <c:v>30263.29580838326</c:v>
                </c:pt>
                <c:pt idx="5193">
                  <c:v>30268.70766467068</c:v>
                </c:pt>
                <c:pt idx="5194">
                  <c:v>30270.9647904192</c:v>
                </c:pt>
                <c:pt idx="5195">
                  <c:v>30268.33838323356</c:v>
                </c:pt>
                <c:pt idx="5196">
                  <c:v>30263.58041916171</c:v>
                </c:pt>
                <c:pt idx="5197">
                  <c:v>30256.73676646709</c:v>
                </c:pt>
                <c:pt idx="5198">
                  <c:v>30246.94970059883</c:v>
                </c:pt>
                <c:pt idx="5199">
                  <c:v>30232.31700598805</c:v>
                </c:pt>
                <c:pt idx="5200">
                  <c:v>30216.82586826351</c:v>
                </c:pt>
                <c:pt idx="5201">
                  <c:v>30198.21473053893</c:v>
                </c:pt>
                <c:pt idx="5202">
                  <c:v>30177.50952095808</c:v>
                </c:pt>
                <c:pt idx="5203">
                  <c:v>30155.0358682635</c:v>
                </c:pt>
                <c:pt idx="5204">
                  <c:v>30129.15275449103</c:v>
                </c:pt>
                <c:pt idx="5205">
                  <c:v>30102.75089820363</c:v>
                </c:pt>
                <c:pt idx="5206">
                  <c:v>30073.97149700602</c:v>
                </c:pt>
                <c:pt idx="5207">
                  <c:v>30040.76550898206</c:v>
                </c:pt>
                <c:pt idx="5208">
                  <c:v>30005.64622754492</c:v>
                </c:pt>
                <c:pt idx="5209">
                  <c:v>29970.1975449102</c:v>
                </c:pt>
                <c:pt idx="5210">
                  <c:v>29936.81095808381</c:v>
                </c:pt>
                <c:pt idx="5211">
                  <c:v>29909.05808383235</c:v>
                </c:pt>
                <c:pt idx="5212">
                  <c:v>29887.40431137726</c:v>
                </c:pt>
                <c:pt idx="5213">
                  <c:v>29870.24562874252</c:v>
                </c:pt>
                <c:pt idx="5214">
                  <c:v>29848.71491017966</c:v>
                </c:pt>
                <c:pt idx="5215">
                  <c:v>29840.44323353295</c:v>
                </c:pt>
                <c:pt idx="5216">
                  <c:v>29841.79868263477</c:v>
                </c:pt>
                <c:pt idx="5217">
                  <c:v>29844.58850299404</c:v>
                </c:pt>
                <c:pt idx="5218">
                  <c:v>29844.79574850302</c:v>
                </c:pt>
                <c:pt idx="5219">
                  <c:v>29841.3761676647</c:v>
                </c:pt>
                <c:pt idx="5220">
                  <c:v>29836.0358682635</c:v>
                </c:pt>
                <c:pt idx="5221">
                  <c:v>29829.23520958085</c:v>
                </c:pt>
                <c:pt idx="5222">
                  <c:v>29819.53790419162</c:v>
                </c:pt>
                <c:pt idx="5223">
                  <c:v>29805.02137724549</c:v>
                </c:pt>
                <c:pt idx="5224">
                  <c:v>29789.28371257487</c:v>
                </c:pt>
                <c:pt idx="5225">
                  <c:v>29769.10868263473</c:v>
                </c:pt>
                <c:pt idx="5226">
                  <c:v>29746.95329341317</c:v>
                </c:pt>
                <c:pt idx="5227">
                  <c:v>29722.12341317366</c:v>
                </c:pt>
                <c:pt idx="5228">
                  <c:v>29692.57497005987</c:v>
                </c:pt>
                <c:pt idx="5229">
                  <c:v>29661.55700598802</c:v>
                </c:pt>
                <c:pt idx="5230">
                  <c:v>29629.78221556887</c:v>
                </c:pt>
                <c:pt idx="5231">
                  <c:v>29591.77473053891</c:v>
                </c:pt>
                <c:pt idx="5232">
                  <c:v>29552.12580838322</c:v>
                </c:pt>
                <c:pt idx="5233">
                  <c:v>29511.9556287425</c:v>
                </c:pt>
                <c:pt idx="5234">
                  <c:v>29473.93269461076</c:v>
                </c:pt>
                <c:pt idx="5235">
                  <c:v>29441.84191616765</c:v>
                </c:pt>
                <c:pt idx="5236">
                  <c:v>29416.57796407184</c:v>
                </c:pt>
                <c:pt idx="5237">
                  <c:v>29395.79323353292</c:v>
                </c:pt>
                <c:pt idx="5238">
                  <c:v>29369.98934131733</c:v>
                </c:pt>
                <c:pt idx="5239">
                  <c:v>29356.9130538922</c:v>
                </c:pt>
                <c:pt idx="5240">
                  <c:v>29354.24748502995</c:v>
                </c:pt>
                <c:pt idx="5241">
                  <c:v>29355.20041916168</c:v>
                </c:pt>
                <c:pt idx="5242">
                  <c:v>29357.15221556885</c:v>
                </c:pt>
                <c:pt idx="5243">
                  <c:v>29357.64137724548</c:v>
                </c:pt>
                <c:pt idx="5244">
                  <c:v>29356.9388023952</c:v>
                </c:pt>
                <c:pt idx="5245">
                  <c:v>29354.28742514972</c:v>
                </c:pt>
                <c:pt idx="5246">
                  <c:v>29349.22994011976</c:v>
                </c:pt>
                <c:pt idx="5247">
                  <c:v>29339.23634730525</c:v>
                </c:pt>
                <c:pt idx="5248">
                  <c:v>29328.61856287421</c:v>
                </c:pt>
                <c:pt idx="5249">
                  <c:v>29314.07035928143</c:v>
                </c:pt>
                <c:pt idx="5250">
                  <c:v>29297.31850299401</c:v>
                </c:pt>
                <c:pt idx="5251">
                  <c:v>29279.62</c:v>
                </c:pt>
                <c:pt idx="5252">
                  <c:v>29258.422994012</c:v>
                </c:pt>
                <c:pt idx="5253">
                  <c:v>29237.34826347305</c:v>
                </c:pt>
                <c:pt idx="5254">
                  <c:v>29216.33467065867</c:v>
                </c:pt>
                <c:pt idx="5255">
                  <c:v>29190.64880239522</c:v>
                </c:pt>
                <c:pt idx="5256">
                  <c:v>29164.5553293413</c:v>
                </c:pt>
                <c:pt idx="5257">
                  <c:v>29138.08383233532</c:v>
                </c:pt>
                <c:pt idx="5258">
                  <c:v>29113.96856287426</c:v>
                </c:pt>
                <c:pt idx="5259">
                  <c:v>29095.38071856288</c:v>
                </c:pt>
                <c:pt idx="5260">
                  <c:v>29082.3889221557</c:v>
                </c:pt>
                <c:pt idx="5261">
                  <c:v>29071.99419161678</c:v>
                </c:pt>
                <c:pt idx="5262">
                  <c:v>29055.95778443115</c:v>
                </c:pt>
                <c:pt idx="5263">
                  <c:v>29053.23514970061</c:v>
                </c:pt>
                <c:pt idx="5264">
                  <c:v>29058.94898203592</c:v>
                </c:pt>
                <c:pt idx="5265">
                  <c:v>29065.3362275449</c:v>
                </c:pt>
                <c:pt idx="5266">
                  <c:v>29073.27976047895</c:v>
                </c:pt>
                <c:pt idx="5267">
                  <c:v>29078.81449101796</c:v>
                </c:pt>
                <c:pt idx="5268">
                  <c:v>29082.0384431138</c:v>
                </c:pt>
                <c:pt idx="5269">
                  <c:v>29083.31419161677</c:v>
                </c:pt>
                <c:pt idx="5270">
                  <c:v>29081.35155688597</c:v>
                </c:pt>
                <c:pt idx="5271">
                  <c:v>29075.5089221557</c:v>
                </c:pt>
                <c:pt idx="5272">
                  <c:v>29070.43149700599</c:v>
                </c:pt>
                <c:pt idx="5273">
                  <c:v>29062.29742514973</c:v>
                </c:pt>
                <c:pt idx="5274">
                  <c:v>29052.06251497006</c:v>
                </c:pt>
                <c:pt idx="5275">
                  <c:v>29042.28622754492</c:v>
                </c:pt>
                <c:pt idx="5276">
                  <c:v>29030.68185628742</c:v>
                </c:pt>
                <c:pt idx="5277">
                  <c:v>29020.6551497006</c:v>
                </c:pt>
                <c:pt idx="5278">
                  <c:v>29011.98227544911</c:v>
                </c:pt>
                <c:pt idx="5279">
                  <c:v>29000.49670658684</c:v>
                </c:pt>
                <c:pt idx="5280">
                  <c:v>28989.55341317366</c:v>
                </c:pt>
                <c:pt idx="5281">
                  <c:v>28979.57095808383</c:v>
                </c:pt>
                <c:pt idx="5282">
                  <c:v>28972.41832335331</c:v>
                </c:pt>
                <c:pt idx="5283">
                  <c:v>28970.31023952091</c:v>
                </c:pt>
                <c:pt idx="5284">
                  <c:v>28973.11365269462</c:v>
                </c:pt>
                <c:pt idx="5285">
                  <c:v>28977.51700598804</c:v>
                </c:pt>
                <c:pt idx="5286">
                  <c:v>28974.25700598806</c:v>
                </c:pt>
                <c:pt idx="5287">
                  <c:v>28980.0538323353</c:v>
                </c:pt>
                <c:pt idx="5288">
                  <c:v>28992.73574850302</c:v>
                </c:pt>
                <c:pt idx="5289">
                  <c:v>29006.51832335331</c:v>
                </c:pt>
                <c:pt idx="5290">
                  <c:v>29017.81005988003</c:v>
                </c:pt>
                <c:pt idx="5291">
                  <c:v>29027.48299401203</c:v>
                </c:pt>
                <c:pt idx="5292">
                  <c:v>29033.92431137726</c:v>
                </c:pt>
                <c:pt idx="5293">
                  <c:v>29037.84353293413</c:v>
                </c:pt>
                <c:pt idx="5294">
                  <c:v>29039.28802395213</c:v>
                </c:pt>
                <c:pt idx="5295">
                  <c:v>29038.26401197606</c:v>
                </c:pt>
                <c:pt idx="5296">
                  <c:v>29038.75988023953</c:v>
                </c:pt>
                <c:pt idx="5297">
                  <c:v>29036.79329341321</c:v>
                </c:pt>
                <c:pt idx="5298">
                  <c:v>29032.53341317367</c:v>
                </c:pt>
                <c:pt idx="5299">
                  <c:v>29028.74000000002</c:v>
                </c:pt>
                <c:pt idx="5300">
                  <c:v>29026.3684431138</c:v>
                </c:pt>
                <c:pt idx="5301">
                  <c:v>29026.29023952096</c:v>
                </c:pt>
                <c:pt idx="5302">
                  <c:v>29028.52700598803</c:v>
                </c:pt>
                <c:pt idx="5303">
                  <c:v>29031.77778443116</c:v>
                </c:pt>
                <c:pt idx="5304">
                  <c:v>29036.13724550898</c:v>
                </c:pt>
                <c:pt idx="5305">
                  <c:v>29040.30299401201</c:v>
                </c:pt>
                <c:pt idx="5306">
                  <c:v>29045.7241916168</c:v>
                </c:pt>
                <c:pt idx="5307">
                  <c:v>29054.0492215569</c:v>
                </c:pt>
                <c:pt idx="5308">
                  <c:v>29064.05826347306</c:v>
                </c:pt>
                <c:pt idx="5309">
                  <c:v>29074.37664670658</c:v>
                </c:pt>
                <c:pt idx="5310">
                  <c:v>29076.43185628744</c:v>
                </c:pt>
                <c:pt idx="5311">
                  <c:v>29086.58383233532</c:v>
                </c:pt>
                <c:pt idx="5312">
                  <c:v>29101.73137724548</c:v>
                </c:pt>
                <c:pt idx="5313">
                  <c:v>29117.34706586827</c:v>
                </c:pt>
                <c:pt idx="5314">
                  <c:v>29130.59508982036</c:v>
                </c:pt>
                <c:pt idx="5315">
                  <c:v>29140.5668263473</c:v>
                </c:pt>
                <c:pt idx="5316">
                  <c:v>29147.37293413172</c:v>
                </c:pt>
                <c:pt idx="5317">
                  <c:v>29151.83401197604</c:v>
                </c:pt>
                <c:pt idx="5318">
                  <c:v>29154.18838323356</c:v>
                </c:pt>
                <c:pt idx="5319">
                  <c:v>29154.81035928142</c:v>
                </c:pt>
                <c:pt idx="5320">
                  <c:v>29157.32095808383</c:v>
                </c:pt>
                <c:pt idx="5321">
                  <c:v>29155.85407185628</c:v>
                </c:pt>
                <c:pt idx="5322">
                  <c:v>29150.09281437127</c:v>
                </c:pt>
                <c:pt idx="5323">
                  <c:v>29143.2631137725</c:v>
                </c:pt>
                <c:pt idx="5324">
                  <c:v>29137.10910179642</c:v>
                </c:pt>
                <c:pt idx="5325">
                  <c:v>29133.78988023955</c:v>
                </c:pt>
                <c:pt idx="5326">
                  <c:v>29132.8749700599</c:v>
                </c:pt>
                <c:pt idx="5327">
                  <c:v>29133.3550299401</c:v>
                </c:pt>
                <c:pt idx="5328">
                  <c:v>29134.36317365272</c:v>
                </c:pt>
                <c:pt idx="5329">
                  <c:v>29134.2305988024</c:v>
                </c:pt>
                <c:pt idx="5330">
                  <c:v>29135.4031137725</c:v>
                </c:pt>
                <c:pt idx="5331">
                  <c:v>29139.20688622758</c:v>
                </c:pt>
                <c:pt idx="5332">
                  <c:v>29146.87095808384</c:v>
                </c:pt>
                <c:pt idx="5333">
                  <c:v>29155.37904191608</c:v>
                </c:pt>
                <c:pt idx="5334">
                  <c:v>29156.50000000002</c:v>
                </c:pt>
                <c:pt idx="5335">
                  <c:v>29167.95395209582</c:v>
                </c:pt>
                <c:pt idx="5336">
                  <c:v>29185.43880239522</c:v>
                </c:pt>
                <c:pt idx="5337">
                  <c:v>29202.51419161678</c:v>
                </c:pt>
                <c:pt idx="5338">
                  <c:v>29215.46083832336</c:v>
                </c:pt>
                <c:pt idx="5339">
                  <c:v>29225.62688622756</c:v>
                </c:pt>
                <c:pt idx="5340">
                  <c:v>29232.36197604788</c:v>
                </c:pt>
                <c:pt idx="5341">
                  <c:v>29236.16832335331</c:v>
                </c:pt>
                <c:pt idx="5342">
                  <c:v>29236.1904790419</c:v>
                </c:pt>
                <c:pt idx="5343">
                  <c:v>29231.12185628745</c:v>
                </c:pt>
                <c:pt idx="5344">
                  <c:v>29224.77143712576</c:v>
                </c:pt>
                <c:pt idx="5345">
                  <c:v>29215.70844311382</c:v>
                </c:pt>
                <c:pt idx="5346">
                  <c:v>29207.01982035929</c:v>
                </c:pt>
                <c:pt idx="5347">
                  <c:v>29200.15928143694</c:v>
                </c:pt>
                <c:pt idx="5348">
                  <c:v>29193.70431137726</c:v>
                </c:pt>
                <c:pt idx="5349">
                  <c:v>29190.68059880241</c:v>
                </c:pt>
                <c:pt idx="5350">
                  <c:v>29190.54287425152</c:v>
                </c:pt>
                <c:pt idx="5351">
                  <c:v>29190.50670658685</c:v>
                </c:pt>
                <c:pt idx="5352">
                  <c:v>29192.69856287426</c:v>
                </c:pt>
                <c:pt idx="5353">
                  <c:v>29195.30407185629</c:v>
                </c:pt>
                <c:pt idx="5354">
                  <c:v>29201.02532934132</c:v>
                </c:pt>
                <c:pt idx="5355">
                  <c:v>29211.45820359284</c:v>
                </c:pt>
                <c:pt idx="5356">
                  <c:v>29224.94964071856</c:v>
                </c:pt>
                <c:pt idx="5357">
                  <c:v>29236.85934131716</c:v>
                </c:pt>
                <c:pt idx="5358">
                  <c:v>29241.93916167664</c:v>
                </c:pt>
                <c:pt idx="5359">
                  <c:v>29257.79676646708</c:v>
                </c:pt>
                <c:pt idx="5360">
                  <c:v>29280.29664670658</c:v>
                </c:pt>
                <c:pt idx="5361">
                  <c:v>29300.57479041917</c:v>
                </c:pt>
                <c:pt idx="5362">
                  <c:v>29316.80065868263</c:v>
                </c:pt>
                <c:pt idx="5363">
                  <c:v>29328.38598802398</c:v>
                </c:pt>
                <c:pt idx="5364">
                  <c:v>29336.5438922156</c:v>
                </c:pt>
                <c:pt idx="5365">
                  <c:v>29341.30940119761</c:v>
                </c:pt>
                <c:pt idx="5366">
                  <c:v>29341.89658682634</c:v>
                </c:pt>
                <c:pt idx="5367">
                  <c:v>29336.74113772457</c:v>
                </c:pt>
                <c:pt idx="5368">
                  <c:v>29329.96119760483</c:v>
                </c:pt>
                <c:pt idx="5369">
                  <c:v>29321.38904191614</c:v>
                </c:pt>
                <c:pt idx="5370">
                  <c:v>29313.7632934132</c:v>
                </c:pt>
                <c:pt idx="5371">
                  <c:v>29308.27628742515</c:v>
                </c:pt>
                <c:pt idx="5372">
                  <c:v>29303.74479041916</c:v>
                </c:pt>
                <c:pt idx="5373">
                  <c:v>29303.14209580838</c:v>
                </c:pt>
                <c:pt idx="5374">
                  <c:v>29306.17646706586</c:v>
                </c:pt>
                <c:pt idx="5375">
                  <c:v>29309.9458682635</c:v>
                </c:pt>
                <c:pt idx="5376">
                  <c:v>29316.80155688599</c:v>
                </c:pt>
                <c:pt idx="5377">
                  <c:v>29324.9411976048</c:v>
                </c:pt>
                <c:pt idx="5378">
                  <c:v>29336.73736526947</c:v>
                </c:pt>
                <c:pt idx="5379">
                  <c:v>29353.69910179641</c:v>
                </c:pt>
                <c:pt idx="5380">
                  <c:v>29373.92754491018</c:v>
                </c:pt>
                <c:pt idx="5381">
                  <c:v>29392.09179640717</c:v>
                </c:pt>
                <c:pt idx="5382">
                  <c:v>29402.11556886209</c:v>
                </c:pt>
                <c:pt idx="5383">
                  <c:v>29422.1580239521</c:v>
                </c:pt>
                <c:pt idx="5384">
                  <c:v>29447.91610778444</c:v>
                </c:pt>
                <c:pt idx="5385">
                  <c:v>29471.07766467066</c:v>
                </c:pt>
                <c:pt idx="5386">
                  <c:v>29489.09425149699</c:v>
                </c:pt>
                <c:pt idx="5387">
                  <c:v>29502.04982035928</c:v>
                </c:pt>
                <c:pt idx="5388">
                  <c:v>29510.53946107769</c:v>
                </c:pt>
                <c:pt idx="5389">
                  <c:v>29515.48281437127</c:v>
                </c:pt>
                <c:pt idx="5390">
                  <c:v>29516.31365269461</c:v>
                </c:pt>
                <c:pt idx="5391">
                  <c:v>29511.69556886224</c:v>
                </c:pt>
                <c:pt idx="5392">
                  <c:v>29506.4481437126</c:v>
                </c:pt>
                <c:pt idx="5393">
                  <c:v>29499.1053293413</c:v>
                </c:pt>
                <c:pt idx="5394">
                  <c:v>29493.08239520963</c:v>
                </c:pt>
                <c:pt idx="5395">
                  <c:v>29490.28970059882</c:v>
                </c:pt>
                <c:pt idx="5396">
                  <c:v>29490.0813772455</c:v>
                </c:pt>
                <c:pt idx="5397">
                  <c:v>29494.47035928143</c:v>
                </c:pt>
                <c:pt idx="5398">
                  <c:v>29504.33281437125</c:v>
                </c:pt>
                <c:pt idx="5399">
                  <c:v>29516.25988023951</c:v>
                </c:pt>
                <c:pt idx="5400">
                  <c:v>29531.34736526947</c:v>
                </c:pt>
                <c:pt idx="5401">
                  <c:v>29549.93257485027</c:v>
                </c:pt>
                <c:pt idx="5402">
                  <c:v>29573.16095808382</c:v>
                </c:pt>
                <c:pt idx="5403">
                  <c:v>29601.70023952095</c:v>
                </c:pt>
                <c:pt idx="5404">
                  <c:v>29633.20712574851</c:v>
                </c:pt>
                <c:pt idx="5405">
                  <c:v>29662.99556886226</c:v>
                </c:pt>
                <c:pt idx="5406">
                  <c:v>29683.40479041916</c:v>
                </c:pt>
                <c:pt idx="5407">
                  <c:v>29712.84670658682</c:v>
                </c:pt>
                <c:pt idx="5408">
                  <c:v>29745.61431137705</c:v>
                </c:pt>
                <c:pt idx="5409">
                  <c:v>29774.21952095801</c:v>
                </c:pt>
                <c:pt idx="5410">
                  <c:v>29794.7268263473</c:v>
                </c:pt>
                <c:pt idx="5411">
                  <c:v>29809.90161676646</c:v>
                </c:pt>
                <c:pt idx="5412">
                  <c:v>29820.69395209568</c:v>
                </c:pt>
                <c:pt idx="5413">
                  <c:v>29827.70467065867</c:v>
                </c:pt>
                <c:pt idx="5414">
                  <c:v>29830.66760479043</c:v>
                </c:pt>
                <c:pt idx="5415">
                  <c:v>29827.9443712575</c:v>
                </c:pt>
                <c:pt idx="5416">
                  <c:v>29823.42251497006</c:v>
                </c:pt>
                <c:pt idx="5417">
                  <c:v>29818.79305389222</c:v>
                </c:pt>
                <c:pt idx="5418">
                  <c:v>29815.49514970061</c:v>
                </c:pt>
                <c:pt idx="5419">
                  <c:v>29815.33616766466</c:v>
                </c:pt>
                <c:pt idx="5420">
                  <c:v>29818.0347305389</c:v>
                </c:pt>
                <c:pt idx="5421">
                  <c:v>29826.21107784428</c:v>
                </c:pt>
                <c:pt idx="5422">
                  <c:v>29840.06784431136</c:v>
                </c:pt>
                <c:pt idx="5423">
                  <c:v>29857.1352095808</c:v>
                </c:pt>
                <c:pt idx="5424">
                  <c:v>29879.71125748489</c:v>
                </c:pt>
                <c:pt idx="5425">
                  <c:v>29905.49161676646</c:v>
                </c:pt>
                <c:pt idx="5426">
                  <c:v>29935.67958083809</c:v>
                </c:pt>
                <c:pt idx="5427">
                  <c:v>29970.9616766467</c:v>
                </c:pt>
                <c:pt idx="5428">
                  <c:v>30008.13011976047</c:v>
                </c:pt>
                <c:pt idx="5429">
                  <c:v>30041.29059880237</c:v>
                </c:pt>
                <c:pt idx="5430">
                  <c:v>30062.38808383233</c:v>
                </c:pt>
                <c:pt idx="5431">
                  <c:v>30091.1034730539</c:v>
                </c:pt>
                <c:pt idx="5432">
                  <c:v>30124.51311377246</c:v>
                </c:pt>
                <c:pt idx="5433">
                  <c:v>30154.09550898202</c:v>
                </c:pt>
                <c:pt idx="5434">
                  <c:v>30175.64556886226</c:v>
                </c:pt>
                <c:pt idx="5435">
                  <c:v>30188.34712574851</c:v>
                </c:pt>
                <c:pt idx="5436">
                  <c:v>30196.78173652694</c:v>
                </c:pt>
                <c:pt idx="5437">
                  <c:v>30201.57059880238</c:v>
                </c:pt>
                <c:pt idx="5438">
                  <c:v>30202.28407185628</c:v>
                </c:pt>
                <c:pt idx="5439">
                  <c:v>30197.49640718562</c:v>
                </c:pt>
                <c:pt idx="5440">
                  <c:v>30191.12778443114</c:v>
                </c:pt>
                <c:pt idx="5441">
                  <c:v>30183.96598802396</c:v>
                </c:pt>
                <c:pt idx="5442">
                  <c:v>30177.50760479043</c:v>
                </c:pt>
                <c:pt idx="5443">
                  <c:v>30173.72443113772</c:v>
                </c:pt>
                <c:pt idx="5444">
                  <c:v>30171.36263473054</c:v>
                </c:pt>
                <c:pt idx="5445">
                  <c:v>30172.75946107781</c:v>
                </c:pt>
                <c:pt idx="5446">
                  <c:v>30179.33269461078</c:v>
                </c:pt>
                <c:pt idx="5447">
                  <c:v>30186.0226946108</c:v>
                </c:pt>
                <c:pt idx="5448">
                  <c:v>30195.32335329342</c:v>
                </c:pt>
                <c:pt idx="5449">
                  <c:v>30205.32976047895</c:v>
                </c:pt>
                <c:pt idx="5450">
                  <c:v>30218.22083832336</c:v>
                </c:pt>
                <c:pt idx="5451">
                  <c:v>30235.03185628742</c:v>
                </c:pt>
                <c:pt idx="5452">
                  <c:v>30253.96766467066</c:v>
                </c:pt>
                <c:pt idx="5453">
                  <c:v>30269.10958083814</c:v>
                </c:pt>
                <c:pt idx="5454">
                  <c:v>30275.98113772457</c:v>
                </c:pt>
                <c:pt idx="5455">
                  <c:v>30290.9837724551</c:v>
                </c:pt>
                <c:pt idx="5456">
                  <c:v>30310.35215568862</c:v>
                </c:pt>
                <c:pt idx="5457">
                  <c:v>30328.7797005988</c:v>
                </c:pt>
                <c:pt idx="5458">
                  <c:v>30341.57119760481</c:v>
                </c:pt>
                <c:pt idx="5459">
                  <c:v>30347.60706586826</c:v>
                </c:pt>
                <c:pt idx="5460">
                  <c:v>30350.43323353292</c:v>
                </c:pt>
                <c:pt idx="5461">
                  <c:v>30349.49041916168</c:v>
                </c:pt>
                <c:pt idx="5462">
                  <c:v>30345.73754491016</c:v>
                </c:pt>
                <c:pt idx="5463">
                  <c:v>30338.88017964071</c:v>
                </c:pt>
                <c:pt idx="5464">
                  <c:v>30333.61215568861</c:v>
                </c:pt>
                <c:pt idx="5465">
                  <c:v>30328.56856287424</c:v>
                </c:pt>
                <c:pt idx="5466">
                  <c:v>30318.03754491016</c:v>
                </c:pt>
                <c:pt idx="5467">
                  <c:v>30306.38335329343</c:v>
                </c:pt>
                <c:pt idx="5468">
                  <c:v>30293.9246706587</c:v>
                </c:pt>
                <c:pt idx="5469">
                  <c:v>30280.90652694609</c:v>
                </c:pt>
                <c:pt idx="5470">
                  <c:v>30267.62089820361</c:v>
                </c:pt>
                <c:pt idx="5471">
                  <c:v>30253.36413173652</c:v>
                </c:pt>
                <c:pt idx="5472">
                  <c:v>30239.19479041915</c:v>
                </c:pt>
                <c:pt idx="5473">
                  <c:v>30224.0422754491</c:v>
                </c:pt>
                <c:pt idx="5474">
                  <c:v>30210.55736526947</c:v>
                </c:pt>
                <c:pt idx="5475">
                  <c:v>30200.6731736527</c:v>
                </c:pt>
                <c:pt idx="5476">
                  <c:v>30194.57449101797</c:v>
                </c:pt>
                <c:pt idx="5477">
                  <c:v>30188.50952095805</c:v>
                </c:pt>
                <c:pt idx="5478">
                  <c:v>30178.04461077844</c:v>
                </c:pt>
                <c:pt idx="5479">
                  <c:v>30178.05748502997</c:v>
                </c:pt>
                <c:pt idx="5480">
                  <c:v>30183.6638323353</c:v>
                </c:pt>
                <c:pt idx="5481">
                  <c:v>30191.10760479042</c:v>
                </c:pt>
                <c:pt idx="5482">
                  <c:v>30196.86958083828</c:v>
                </c:pt>
                <c:pt idx="5483">
                  <c:v>30199.92227544911</c:v>
                </c:pt>
                <c:pt idx="5484">
                  <c:v>30200.6783233533</c:v>
                </c:pt>
                <c:pt idx="5485">
                  <c:v>30199.81766467066</c:v>
                </c:pt>
                <c:pt idx="5486">
                  <c:v>30197.42598802397</c:v>
                </c:pt>
                <c:pt idx="5487">
                  <c:v>30193.36808383233</c:v>
                </c:pt>
                <c:pt idx="5488">
                  <c:v>30190.6431736527</c:v>
                </c:pt>
                <c:pt idx="5489">
                  <c:v>30181.5204790419</c:v>
                </c:pt>
                <c:pt idx="5490">
                  <c:v>30167.9739520958</c:v>
                </c:pt>
                <c:pt idx="5491">
                  <c:v>30152.60161676646</c:v>
                </c:pt>
                <c:pt idx="5492">
                  <c:v>30135.70101796407</c:v>
                </c:pt>
                <c:pt idx="5493">
                  <c:v>30118.11059880225</c:v>
                </c:pt>
                <c:pt idx="5494">
                  <c:v>30100.45197604788</c:v>
                </c:pt>
                <c:pt idx="5495">
                  <c:v>30081.66628742514</c:v>
                </c:pt>
                <c:pt idx="5496">
                  <c:v>30063.82670658682</c:v>
                </c:pt>
                <c:pt idx="5497">
                  <c:v>30046.38712574852</c:v>
                </c:pt>
                <c:pt idx="5498">
                  <c:v>30030.61233532932</c:v>
                </c:pt>
                <c:pt idx="5499">
                  <c:v>30017.89694610771</c:v>
                </c:pt>
                <c:pt idx="5500">
                  <c:v>30010.00760479043</c:v>
                </c:pt>
                <c:pt idx="5501">
                  <c:v>30003.0197604788</c:v>
                </c:pt>
                <c:pt idx="5502">
                  <c:v>29992.58802395211</c:v>
                </c:pt>
                <c:pt idx="5503">
                  <c:v>29994.85179640714</c:v>
                </c:pt>
                <c:pt idx="5504">
                  <c:v>30003.73263473052</c:v>
                </c:pt>
                <c:pt idx="5505">
                  <c:v>30013.26790419163</c:v>
                </c:pt>
                <c:pt idx="5506">
                  <c:v>30018.12155688598</c:v>
                </c:pt>
                <c:pt idx="5507">
                  <c:v>30018.2322754491</c:v>
                </c:pt>
                <c:pt idx="5508">
                  <c:v>30015.74562874252</c:v>
                </c:pt>
                <c:pt idx="5509">
                  <c:v>30009.6047305389</c:v>
                </c:pt>
                <c:pt idx="5510">
                  <c:v>29999.76802395211</c:v>
                </c:pt>
                <c:pt idx="5511">
                  <c:v>29984.55508982034</c:v>
                </c:pt>
                <c:pt idx="5512">
                  <c:v>29968.11083832331</c:v>
                </c:pt>
                <c:pt idx="5513">
                  <c:v>29951.2834730539</c:v>
                </c:pt>
                <c:pt idx="5514">
                  <c:v>29933.81017964069</c:v>
                </c:pt>
                <c:pt idx="5515">
                  <c:v>29916.3692814371</c:v>
                </c:pt>
                <c:pt idx="5516">
                  <c:v>29898.50724550896</c:v>
                </c:pt>
                <c:pt idx="5517">
                  <c:v>29881.7553293413</c:v>
                </c:pt>
                <c:pt idx="5518">
                  <c:v>29866.0802994012</c:v>
                </c:pt>
                <c:pt idx="5519">
                  <c:v>29848.49712574852</c:v>
                </c:pt>
                <c:pt idx="5520">
                  <c:v>29833.66449101796</c:v>
                </c:pt>
                <c:pt idx="5521">
                  <c:v>29820.32203592813</c:v>
                </c:pt>
                <c:pt idx="5522">
                  <c:v>29809.86275449102</c:v>
                </c:pt>
                <c:pt idx="5523">
                  <c:v>29805.12694610771</c:v>
                </c:pt>
                <c:pt idx="5524">
                  <c:v>29805.33497005986</c:v>
                </c:pt>
                <c:pt idx="5525">
                  <c:v>29804.3889221557</c:v>
                </c:pt>
                <c:pt idx="5526">
                  <c:v>29799.70173652692</c:v>
                </c:pt>
                <c:pt idx="5527">
                  <c:v>29807.42838323355</c:v>
                </c:pt>
                <c:pt idx="5528">
                  <c:v>29821.93467065868</c:v>
                </c:pt>
                <c:pt idx="5529">
                  <c:v>29835.24706586828</c:v>
                </c:pt>
                <c:pt idx="5530">
                  <c:v>29844.15203592815</c:v>
                </c:pt>
                <c:pt idx="5531">
                  <c:v>29850.07167664665</c:v>
                </c:pt>
                <c:pt idx="5532">
                  <c:v>29853.18371257486</c:v>
                </c:pt>
                <c:pt idx="5533">
                  <c:v>29852.11353293408</c:v>
                </c:pt>
                <c:pt idx="5534">
                  <c:v>29847.20215568865</c:v>
                </c:pt>
                <c:pt idx="5535">
                  <c:v>29836.73065868264</c:v>
                </c:pt>
                <c:pt idx="5536">
                  <c:v>29824.65257485025</c:v>
                </c:pt>
                <c:pt idx="5537">
                  <c:v>29812.49592814373</c:v>
                </c:pt>
                <c:pt idx="5538">
                  <c:v>29800.37359281438</c:v>
                </c:pt>
                <c:pt idx="5539">
                  <c:v>29789.29850299402</c:v>
                </c:pt>
                <c:pt idx="5540">
                  <c:v>29778.9107185629</c:v>
                </c:pt>
                <c:pt idx="5541">
                  <c:v>29770.99017964072</c:v>
                </c:pt>
                <c:pt idx="5542">
                  <c:v>29765.68904191611</c:v>
                </c:pt>
                <c:pt idx="5543">
                  <c:v>29759.61748502996</c:v>
                </c:pt>
                <c:pt idx="5544">
                  <c:v>29757.39329341318</c:v>
                </c:pt>
                <c:pt idx="5545">
                  <c:v>29757.30538922158</c:v>
                </c:pt>
                <c:pt idx="5546">
                  <c:v>29760.3158682635</c:v>
                </c:pt>
                <c:pt idx="5547">
                  <c:v>29768.53868263476</c:v>
                </c:pt>
                <c:pt idx="5548">
                  <c:v>29780.72401197606</c:v>
                </c:pt>
                <c:pt idx="5549">
                  <c:v>29790.72856287426</c:v>
                </c:pt>
                <c:pt idx="5550">
                  <c:v>29795.62443113773</c:v>
                </c:pt>
                <c:pt idx="5551">
                  <c:v>29811.73994011978</c:v>
                </c:pt>
                <c:pt idx="5552">
                  <c:v>29833.60622754491</c:v>
                </c:pt>
                <c:pt idx="5553">
                  <c:v>29853.33688622757</c:v>
                </c:pt>
                <c:pt idx="5554">
                  <c:v>29867.42035928146</c:v>
                </c:pt>
                <c:pt idx="5555">
                  <c:v>29875.9034131737</c:v>
                </c:pt>
                <c:pt idx="5556">
                  <c:v>29881.147245509</c:v>
                </c:pt>
                <c:pt idx="5557">
                  <c:v>29882.02796407188</c:v>
                </c:pt>
                <c:pt idx="5558">
                  <c:v>29878.79251497006</c:v>
                </c:pt>
                <c:pt idx="5559">
                  <c:v>29869.80970059882</c:v>
                </c:pt>
                <c:pt idx="5560">
                  <c:v>29859.41832335331</c:v>
                </c:pt>
                <c:pt idx="5561">
                  <c:v>29848.88323353295</c:v>
                </c:pt>
                <c:pt idx="5562">
                  <c:v>29838.17095808381</c:v>
                </c:pt>
                <c:pt idx="5563">
                  <c:v>29828.67814371262</c:v>
                </c:pt>
                <c:pt idx="5564">
                  <c:v>29819.1449700599</c:v>
                </c:pt>
                <c:pt idx="5565">
                  <c:v>29812.2316167665</c:v>
                </c:pt>
                <c:pt idx="5566">
                  <c:v>29806.27461077847</c:v>
                </c:pt>
                <c:pt idx="5567">
                  <c:v>29798.9452694611</c:v>
                </c:pt>
                <c:pt idx="5568">
                  <c:v>29792.7467664671</c:v>
                </c:pt>
                <c:pt idx="5569">
                  <c:v>29786.92365269466</c:v>
                </c:pt>
                <c:pt idx="5570">
                  <c:v>29783.34874251502</c:v>
                </c:pt>
                <c:pt idx="5571">
                  <c:v>29784.93203592816</c:v>
                </c:pt>
                <c:pt idx="5572">
                  <c:v>29792.02742514972</c:v>
                </c:pt>
                <c:pt idx="5573">
                  <c:v>29799.5425748503</c:v>
                </c:pt>
                <c:pt idx="5574">
                  <c:v>29802.35137724545</c:v>
                </c:pt>
                <c:pt idx="5575">
                  <c:v>29817.42610778447</c:v>
                </c:pt>
                <c:pt idx="5576">
                  <c:v>29838.96107784432</c:v>
                </c:pt>
                <c:pt idx="5577">
                  <c:v>29859.32365269463</c:v>
                </c:pt>
                <c:pt idx="5578">
                  <c:v>29873.69850299403</c:v>
                </c:pt>
                <c:pt idx="5579">
                  <c:v>29886.94928143712</c:v>
                </c:pt>
                <c:pt idx="5580">
                  <c:v>29896.47131736527</c:v>
                </c:pt>
                <c:pt idx="5581">
                  <c:v>29902.47263473054</c:v>
                </c:pt>
                <c:pt idx="5582">
                  <c:v>29904.22419161678</c:v>
                </c:pt>
                <c:pt idx="5583">
                  <c:v>29900.3910778443</c:v>
                </c:pt>
                <c:pt idx="5584">
                  <c:v>29893.9810179641</c:v>
                </c:pt>
                <c:pt idx="5585">
                  <c:v>29888.02802395212</c:v>
                </c:pt>
                <c:pt idx="5586">
                  <c:v>29882.17700598802</c:v>
                </c:pt>
                <c:pt idx="5587">
                  <c:v>29876.18263473054</c:v>
                </c:pt>
                <c:pt idx="5588">
                  <c:v>29868.89976047889</c:v>
                </c:pt>
                <c:pt idx="5589">
                  <c:v>29864.2298203593</c:v>
                </c:pt>
                <c:pt idx="5590">
                  <c:v>29861.5307784431</c:v>
                </c:pt>
                <c:pt idx="5591">
                  <c:v>29857.67712574852</c:v>
                </c:pt>
                <c:pt idx="5592">
                  <c:v>29857.4704191617</c:v>
                </c:pt>
                <c:pt idx="5593">
                  <c:v>29859.48473053892</c:v>
                </c:pt>
                <c:pt idx="5594">
                  <c:v>29865.28041916168</c:v>
                </c:pt>
                <c:pt idx="5595">
                  <c:v>29877.3947305389</c:v>
                </c:pt>
                <c:pt idx="5596">
                  <c:v>29893.90347305391</c:v>
                </c:pt>
                <c:pt idx="5597">
                  <c:v>29909.00598802396</c:v>
                </c:pt>
                <c:pt idx="5598">
                  <c:v>29917.88574850301</c:v>
                </c:pt>
                <c:pt idx="5599">
                  <c:v>29937.28916167665</c:v>
                </c:pt>
                <c:pt idx="5600">
                  <c:v>29962.65113772456</c:v>
                </c:pt>
                <c:pt idx="5601">
                  <c:v>29985.68778443113</c:v>
                </c:pt>
                <c:pt idx="5602">
                  <c:v>30005.6389820359</c:v>
                </c:pt>
                <c:pt idx="5603">
                  <c:v>30022.6550299401</c:v>
                </c:pt>
                <c:pt idx="5604">
                  <c:v>30035.59910179642</c:v>
                </c:pt>
                <c:pt idx="5605">
                  <c:v>30044.81179640715</c:v>
                </c:pt>
                <c:pt idx="5606">
                  <c:v>30049.51413173652</c:v>
                </c:pt>
                <c:pt idx="5607">
                  <c:v>30048.43538922158</c:v>
                </c:pt>
                <c:pt idx="5608">
                  <c:v>30045.49275449102</c:v>
                </c:pt>
                <c:pt idx="5609">
                  <c:v>30042.87952095789</c:v>
                </c:pt>
                <c:pt idx="5610">
                  <c:v>30040.92850299404</c:v>
                </c:pt>
                <c:pt idx="5611">
                  <c:v>30041.41089820362</c:v>
                </c:pt>
                <c:pt idx="5612">
                  <c:v>30043.45401197606</c:v>
                </c:pt>
                <c:pt idx="5613">
                  <c:v>30050.51616766467</c:v>
                </c:pt>
                <c:pt idx="5614">
                  <c:v>30061.64742514972</c:v>
                </c:pt>
                <c:pt idx="5615">
                  <c:v>30074.58383233532</c:v>
                </c:pt>
                <c:pt idx="5616">
                  <c:v>30093.75766467066</c:v>
                </c:pt>
                <c:pt idx="5617">
                  <c:v>30117.42335329343</c:v>
                </c:pt>
                <c:pt idx="5618">
                  <c:v>30145.86820359282</c:v>
                </c:pt>
                <c:pt idx="5619">
                  <c:v>30180.33796407186</c:v>
                </c:pt>
                <c:pt idx="5620">
                  <c:v>30218.15023952091</c:v>
                </c:pt>
                <c:pt idx="5621">
                  <c:v>30251.45808383233</c:v>
                </c:pt>
                <c:pt idx="5622">
                  <c:v>30276.62634730525</c:v>
                </c:pt>
                <c:pt idx="5623">
                  <c:v>30308.3023952096</c:v>
                </c:pt>
                <c:pt idx="5624">
                  <c:v>30342.69413173652</c:v>
                </c:pt>
                <c:pt idx="5625">
                  <c:v>30374.63083832334</c:v>
                </c:pt>
                <c:pt idx="5626">
                  <c:v>30403.57281437125</c:v>
                </c:pt>
                <c:pt idx="5627">
                  <c:v>30431.02491017964</c:v>
                </c:pt>
                <c:pt idx="5628">
                  <c:v>30454.81604790415</c:v>
                </c:pt>
                <c:pt idx="5629">
                  <c:v>30474.27443113772</c:v>
                </c:pt>
                <c:pt idx="5630">
                  <c:v>30489.57443113772</c:v>
                </c:pt>
                <c:pt idx="5631">
                  <c:v>30500.51281437126</c:v>
                </c:pt>
                <c:pt idx="5632">
                  <c:v>30507.43898203592</c:v>
                </c:pt>
                <c:pt idx="5633">
                  <c:v>30513.38976047901</c:v>
                </c:pt>
                <c:pt idx="5634">
                  <c:v>30517.40083832336</c:v>
                </c:pt>
                <c:pt idx="5635">
                  <c:v>30525.56029940119</c:v>
                </c:pt>
                <c:pt idx="5636">
                  <c:v>30539.99712574852</c:v>
                </c:pt>
                <c:pt idx="5637">
                  <c:v>30564.18988023952</c:v>
                </c:pt>
                <c:pt idx="5638">
                  <c:v>30596.75299401197</c:v>
                </c:pt>
                <c:pt idx="5639">
                  <c:v>30636.91598802396</c:v>
                </c:pt>
                <c:pt idx="5640">
                  <c:v>30683.962994012</c:v>
                </c:pt>
                <c:pt idx="5641">
                  <c:v>30735.08143712575</c:v>
                </c:pt>
                <c:pt idx="5642">
                  <c:v>30789.94245508983</c:v>
                </c:pt>
                <c:pt idx="5643">
                  <c:v>30848.31766467066</c:v>
                </c:pt>
                <c:pt idx="5644">
                  <c:v>30907.81778443112</c:v>
                </c:pt>
                <c:pt idx="5645">
                  <c:v>30961.39520958082</c:v>
                </c:pt>
                <c:pt idx="5646">
                  <c:v>31005.13203592814</c:v>
                </c:pt>
                <c:pt idx="5647">
                  <c:v>31052.95269461083</c:v>
                </c:pt>
                <c:pt idx="5648">
                  <c:v>31099.93251497006</c:v>
                </c:pt>
                <c:pt idx="5649">
                  <c:v>31142.25766467066</c:v>
                </c:pt>
                <c:pt idx="5650">
                  <c:v>31177.76934131734</c:v>
                </c:pt>
                <c:pt idx="5651">
                  <c:v>31207.89095808382</c:v>
                </c:pt>
                <c:pt idx="5652">
                  <c:v>31232.29233532934</c:v>
                </c:pt>
                <c:pt idx="5653">
                  <c:v>31251.97359281437</c:v>
                </c:pt>
                <c:pt idx="5654">
                  <c:v>31267.3784431138</c:v>
                </c:pt>
                <c:pt idx="5655">
                  <c:v>31279.23688622757</c:v>
                </c:pt>
                <c:pt idx="5656">
                  <c:v>31293.92862275453</c:v>
                </c:pt>
                <c:pt idx="5657">
                  <c:v>31307.00089820363</c:v>
                </c:pt>
                <c:pt idx="5658">
                  <c:v>31316.835748503</c:v>
                </c:pt>
                <c:pt idx="5659">
                  <c:v>31329.35071856288</c:v>
                </c:pt>
                <c:pt idx="5660">
                  <c:v>31347.61718562877</c:v>
                </c:pt>
                <c:pt idx="5661">
                  <c:v>31373.29988023953</c:v>
                </c:pt>
                <c:pt idx="5662">
                  <c:v>31408.11077844305</c:v>
                </c:pt>
                <c:pt idx="5663">
                  <c:v>31450.75023952096</c:v>
                </c:pt>
                <c:pt idx="5664">
                  <c:v>31498.82269461082</c:v>
                </c:pt>
                <c:pt idx="5665">
                  <c:v>31551.42778443117</c:v>
                </c:pt>
                <c:pt idx="5666">
                  <c:v>31607.46227544911</c:v>
                </c:pt>
                <c:pt idx="5667">
                  <c:v>31665.89514970062</c:v>
                </c:pt>
                <c:pt idx="5668">
                  <c:v>31725.61455089798</c:v>
                </c:pt>
                <c:pt idx="5669">
                  <c:v>31779.13754491018</c:v>
                </c:pt>
                <c:pt idx="5670">
                  <c:v>31823.4871856288</c:v>
                </c:pt>
                <c:pt idx="5671">
                  <c:v>31873.21065868266</c:v>
                </c:pt>
                <c:pt idx="5672">
                  <c:v>31923.66317365272</c:v>
                </c:pt>
                <c:pt idx="5673">
                  <c:v>31968.48401197607</c:v>
                </c:pt>
                <c:pt idx="5674">
                  <c:v>32004.7552694611</c:v>
                </c:pt>
                <c:pt idx="5675">
                  <c:v>32029.65293413174</c:v>
                </c:pt>
                <c:pt idx="5676">
                  <c:v>32050.96233532938</c:v>
                </c:pt>
                <c:pt idx="5677">
                  <c:v>32068.19502994014</c:v>
                </c:pt>
                <c:pt idx="5678">
                  <c:v>32080.81958083813</c:v>
                </c:pt>
                <c:pt idx="5679">
                  <c:v>32087.4122754491</c:v>
                </c:pt>
                <c:pt idx="5680">
                  <c:v>32090.98772455094</c:v>
                </c:pt>
                <c:pt idx="5681">
                  <c:v>32096.36353293416</c:v>
                </c:pt>
                <c:pt idx="5682">
                  <c:v>32103.64413173656</c:v>
                </c:pt>
                <c:pt idx="5683">
                  <c:v>32114.27832335332</c:v>
                </c:pt>
                <c:pt idx="5684">
                  <c:v>32128.82473053894</c:v>
                </c:pt>
                <c:pt idx="5685">
                  <c:v>32148.30053892215</c:v>
                </c:pt>
                <c:pt idx="5686">
                  <c:v>32173.29838323357</c:v>
                </c:pt>
                <c:pt idx="5687">
                  <c:v>32200.42778443117</c:v>
                </c:pt>
                <c:pt idx="5688">
                  <c:v>32231.31419161681</c:v>
                </c:pt>
                <c:pt idx="5689">
                  <c:v>32265.91628742517</c:v>
                </c:pt>
                <c:pt idx="5690">
                  <c:v>32304.36700598806</c:v>
                </c:pt>
                <c:pt idx="5691">
                  <c:v>32347.7111377246</c:v>
                </c:pt>
                <c:pt idx="5692">
                  <c:v>32393.0216167665</c:v>
                </c:pt>
                <c:pt idx="5693">
                  <c:v>32431.49532934132</c:v>
                </c:pt>
                <c:pt idx="5694">
                  <c:v>32463.04011976052</c:v>
                </c:pt>
                <c:pt idx="5695">
                  <c:v>32502.79173652697</c:v>
                </c:pt>
                <c:pt idx="5696">
                  <c:v>32545.72257485032</c:v>
                </c:pt>
                <c:pt idx="5697">
                  <c:v>32582.74479041922</c:v>
                </c:pt>
                <c:pt idx="5698">
                  <c:v>32609.02598802402</c:v>
                </c:pt>
                <c:pt idx="5699">
                  <c:v>32623.85113772458</c:v>
                </c:pt>
                <c:pt idx="5700">
                  <c:v>32635.78820359286</c:v>
                </c:pt>
                <c:pt idx="5701">
                  <c:v>32644.45784431143</c:v>
                </c:pt>
                <c:pt idx="5702">
                  <c:v>32648.93041916172</c:v>
                </c:pt>
                <c:pt idx="5703">
                  <c:v>32647.45023952099</c:v>
                </c:pt>
                <c:pt idx="5704">
                  <c:v>32642.60784431142</c:v>
                </c:pt>
                <c:pt idx="5705">
                  <c:v>32638.93017964073</c:v>
                </c:pt>
                <c:pt idx="5706">
                  <c:v>32633.64293413176</c:v>
                </c:pt>
                <c:pt idx="5707">
                  <c:v>32627.69706586828</c:v>
                </c:pt>
                <c:pt idx="5708">
                  <c:v>32621.36323353296</c:v>
                </c:pt>
                <c:pt idx="5709">
                  <c:v>32615.15161676647</c:v>
                </c:pt>
                <c:pt idx="5710">
                  <c:v>32609.93341317368</c:v>
                </c:pt>
                <c:pt idx="5711">
                  <c:v>32602.58544910183</c:v>
                </c:pt>
                <c:pt idx="5712">
                  <c:v>32596.01329341322</c:v>
                </c:pt>
                <c:pt idx="5713">
                  <c:v>32590.80700598803</c:v>
                </c:pt>
                <c:pt idx="5714">
                  <c:v>32588.58922155689</c:v>
                </c:pt>
                <c:pt idx="5715">
                  <c:v>32591.82934131728</c:v>
                </c:pt>
                <c:pt idx="5716">
                  <c:v>32598.90808383236</c:v>
                </c:pt>
                <c:pt idx="5717">
                  <c:v>32601.56994011976</c:v>
                </c:pt>
                <c:pt idx="5718">
                  <c:v>32601.15964071851</c:v>
                </c:pt>
                <c:pt idx="5719">
                  <c:v>32612.82514970062</c:v>
                </c:pt>
                <c:pt idx="5720">
                  <c:v>32631.3720958084</c:v>
                </c:pt>
                <c:pt idx="5721">
                  <c:v>32648.76568862277</c:v>
                </c:pt>
                <c:pt idx="5722">
                  <c:v>32661.11305389221</c:v>
                </c:pt>
                <c:pt idx="5723">
                  <c:v>32665.4446706587</c:v>
                </c:pt>
                <c:pt idx="5724">
                  <c:v>32668.31431137709</c:v>
                </c:pt>
                <c:pt idx="5725">
                  <c:v>32668.8407185629</c:v>
                </c:pt>
                <c:pt idx="5726">
                  <c:v>32666.11946107762</c:v>
                </c:pt>
                <c:pt idx="5727">
                  <c:v>32657.84652694605</c:v>
                </c:pt>
                <c:pt idx="5728">
                  <c:v>32645.9946706587</c:v>
                </c:pt>
                <c:pt idx="5729">
                  <c:v>32635.4940718563</c:v>
                </c:pt>
                <c:pt idx="5730">
                  <c:v>32621.66113772456</c:v>
                </c:pt>
                <c:pt idx="5731">
                  <c:v>32604.93155688599</c:v>
                </c:pt>
                <c:pt idx="5732">
                  <c:v>32585.35407185625</c:v>
                </c:pt>
                <c:pt idx="5733">
                  <c:v>32565.40676646707</c:v>
                </c:pt>
                <c:pt idx="5734">
                  <c:v>32545.80856287423</c:v>
                </c:pt>
                <c:pt idx="5735">
                  <c:v>32523.55131736524</c:v>
                </c:pt>
                <c:pt idx="5736">
                  <c:v>32502.04760479043</c:v>
                </c:pt>
                <c:pt idx="5737">
                  <c:v>32481.77275449102</c:v>
                </c:pt>
                <c:pt idx="5738">
                  <c:v>32464.26562874252</c:v>
                </c:pt>
                <c:pt idx="5739">
                  <c:v>32451.39245508982</c:v>
                </c:pt>
                <c:pt idx="5740">
                  <c:v>32442.7013772455</c:v>
                </c:pt>
                <c:pt idx="5741">
                  <c:v>32431.94017964071</c:v>
                </c:pt>
                <c:pt idx="5742">
                  <c:v>32418.91700598802</c:v>
                </c:pt>
                <c:pt idx="5743">
                  <c:v>32419.87041916167</c:v>
                </c:pt>
                <c:pt idx="5744">
                  <c:v>32428.05323353291</c:v>
                </c:pt>
                <c:pt idx="5745">
                  <c:v>32436.07580838322</c:v>
                </c:pt>
                <c:pt idx="5746">
                  <c:v>32436.55227544907</c:v>
                </c:pt>
                <c:pt idx="5747">
                  <c:v>32431.60191616763</c:v>
                </c:pt>
                <c:pt idx="5748">
                  <c:v>32425.46628742513</c:v>
                </c:pt>
                <c:pt idx="5749">
                  <c:v>32417.71544910179</c:v>
                </c:pt>
                <c:pt idx="5750">
                  <c:v>32406.9813772455</c:v>
                </c:pt>
                <c:pt idx="5751">
                  <c:v>32390.80371257484</c:v>
                </c:pt>
                <c:pt idx="5752">
                  <c:v>32370.761257485</c:v>
                </c:pt>
                <c:pt idx="5753">
                  <c:v>32350.71065868262</c:v>
                </c:pt>
                <c:pt idx="5754">
                  <c:v>32328.42916167662</c:v>
                </c:pt>
                <c:pt idx="5755">
                  <c:v>32304.67562874252</c:v>
                </c:pt>
                <c:pt idx="5756">
                  <c:v>32276.97425149701</c:v>
                </c:pt>
                <c:pt idx="5757">
                  <c:v>32247.71700598803</c:v>
                </c:pt>
                <c:pt idx="5758">
                  <c:v>32216.9134730539</c:v>
                </c:pt>
                <c:pt idx="5759">
                  <c:v>32180.97922155688</c:v>
                </c:pt>
                <c:pt idx="5760">
                  <c:v>32144.35113772456</c:v>
                </c:pt>
                <c:pt idx="5761">
                  <c:v>32108.7649700599</c:v>
                </c:pt>
                <c:pt idx="5762">
                  <c:v>32076.89341317366</c:v>
                </c:pt>
                <c:pt idx="5763">
                  <c:v>32052.70766467067</c:v>
                </c:pt>
                <c:pt idx="5764">
                  <c:v>32035.50155688602</c:v>
                </c:pt>
                <c:pt idx="5765">
                  <c:v>32019.35946107769</c:v>
                </c:pt>
                <c:pt idx="5766">
                  <c:v>32003.3819161677</c:v>
                </c:pt>
                <c:pt idx="5767">
                  <c:v>31999.15970059882</c:v>
                </c:pt>
                <c:pt idx="5768">
                  <c:v>32003.97880239523</c:v>
                </c:pt>
                <c:pt idx="5769">
                  <c:v>32008.81245508985</c:v>
                </c:pt>
                <c:pt idx="5770">
                  <c:v>32008.2671856288</c:v>
                </c:pt>
                <c:pt idx="5771">
                  <c:v>32005.24904191617</c:v>
                </c:pt>
                <c:pt idx="5772">
                  <c:v>32000.56862275453</c:v>
                </c:pt>
                <c:pt idx="5773">
                  <c:v>31994.1022754491</c:v>
                </c:pt>
                <c:pt idx="5774">
                  <c:v>31984.50413173655</c:v>
                </c:pt>
                <c:pt idx="5775">
                  <c:v>31969.82814371263</c:v>
                </c:pt>
                <c:pt idx="5776">
                  <c:v>31951.4552694611</c:v>
                </c:pt>
                <c:pt idx="5777">
                  <c:v>31931.30035928146</c:v>
                </c:pt>
                <c:pt idx="5778">
                  <c:v>31908.61910179642</c:v>
                </c:pt>
                <c:pt idx="5779">
                  <c:v>31883.46586826353</c:v>
                </c:pt>
                <c:pt idx="5780">
                  <c:v>31854.27904191611</c:v>
                </c:pt>
                <c:pt idx="5781">
                  <c:v>31825.45562874253</c:v>
                </c:pt>
                <c:pt idx="5782">
                  <c:v>31796.50479041921</c:v>
                </c:pt>
                <c:pt idx="5783">
                  <c:v>31762.82347305392</c:v>
                </c:pt>
                <c:pt idx="5784">
                  <c:v>31729.61742514971</c:v>
                </c:pt>
                <c:pt idx="5785">
                  <c:v>31696.50371257486</c:v>
                </c:pt>
                <c:pt idx="5786">
                  <c:v>31665.59910179642</c:v>
                </c:pt>
                <c:pt idx="5787">
                  <c:v>31641.11952095786</c:v>
                </c:pt>
                <c:pt idx="5788">
                  <c:v>31624.72760479045</c:v>
                </c:pt>
                <c:pt idx="5789">
                  <c:v>31605.7246706587</c:v>
                </c:pt>
                <c:pt idx="5790">
                  <c:v>31587.7625748503</c:v>
                </c:pt>
                <c:pt idx="5791">
                  <c:v>31581.72604790422</c:v>
                </c:pt>
                <c:pt idx="5792">
                  <c:v>31582.4838922156</c:v>
                </c:pt>
                <c:pt idx="5793">
                  <c:v>31584.62712574852</c:v>
                </c:pt>
                <c:pt idx="5794">
                  <c:v>31580.83676646705</c:v>
                </c:pt>
                <c:pt idx="5795">
                  <c:v>31577.7910778443</c:v>
                </c:pt>
                <c:pt idx="5796">
                  <c:v>31572.88311377248</c:v>
                </c:pt>
                <c:pt idx="5797">
                  <c:v>31567.21443113772</c:v>
                </c:pt>
                <c:pt idx="5798">
                  <c:v>31559.92011976051</c:v>
                </c:pt>
                <c:pt idx="5799">
                  <c:v>31549.93473053892</c:v>
                </c:pt>
                <c:pt idx="5800">
                  <c:v>31538.44335329343</c:v>
                </c:pt>
                <c:pt idx="5801">
                  <c:v>31522.56670658683</c:v>
                </c:pt>
                <c:pt idx="5802">
                  <c:v>31497.91065868262</c:v>
                </c:pt>
                <c:pt idx="5803">
                  <c:v>31468.56047904191</c:v>
                </c:pt>
                <c:pt idx="5804">
                  <c:v>31432.75508982036</c:v>
                </c:pt>
                <c:pt idx="5805">
                  <c:v>31393.80730538921</c:v>
                </c:pt>
                <c:pt idx="5806">
                  <c:v>31353.19724550896</c:v>
                </c:pt>
                <c:pt idx="5807">
                  <c:v>31310.64670658682</c:v>
                </c:pt>
                <c:pt idx="5808">
                  <c:v>31267.16461077842</c:v>
                </c:pt>
                <c:pt idx="5809">
                  <c:v>31223.581257485</c:v>
                </c:pt>
                <c:pt idx="5810">
                  <c:v>31182.26101796406</c:v>
                </c:pt>
                <c:pt idx="5811">
                  <c:v>31148.28335329342</c:v>
                </c:pt>
                <c:pt idx="5812">
                  <c:v>31122.29443113771</c:v>
                </c:pt>
                <c:pt idx="5813">
                  <c:v>31097.6480239521</c:v>
                </c:pt>
                <c:pt idx="5814">
                  <c:v>31075.5350299401</c:v>
                </c:pt>
                <c:pt idx="5815">
                  <c:v>31065.42035928142</c:v>
                </c:pt>
                <c:pt idx="5816">
                  <c:v>31062.59401197602</c:v>
                </c:pt>
                <c:pt idx="5817">
                  <c:v>31061.92598802396</c:v>
                </c:pt>
                <c:pt idx="5818">
                  <c:v>31058.89377245506</c:v>
                </c:pt>
                <c:pt idx="5819">
                  <c:v>31054.5401796407</c:v>
                </c:pt>
                <c:pt idx="5820">
                  <c:v>31049.7588023952</c:v>
                </c:pt>
                <c:pt idx="5821">
                  <c:v>31044.1830538922</c:v>
                </c:pt>
                <c:pt idx="5822">
                  <c:v>31037.11455089797</c:v>
                </c:pt>
                <c:pt idx="5823">
                  <c:v>31028.66502994009</c:v>
                </c:pt>
                <c:pt idx="5824">
                  <c:v>31019.59778443112</c:v>
                </c:pt>
                <c:pt idx="5825">
                  <c:v>31007.47730538921</c:v>
                </c:pt>
                <c:pt idx="5826">
                  <c:v>30987.73999999994</c:v>
                </c:pt>
                <c:pt idx="5827">
                  <c:v>30963.4190419161</c:v>
                </c:pt>
                <c:pt idx="5828">
                  <c:v>30935.45514970056</c:v>
                </c:pt>
                <c:pt idx="5829">
                  <c:v>30903.42622754487</c:v>
                </c:pt>
                <c:pt idx="5830">
                  <c:v>30867.40161676643</c:v>
                </c:pt>
                <c:pt idx="5831">
                  <c:v>30827.90928143708</c:v>
                </c:pt>
                <c:pt idx="5832">
                  <c:v>30785.02586826347</c:v>
                </c:pt>
                <c:pt idx="5833">
                  <c:v>30739.3943113772</c:v>
                </c:pt>
                <c:pt idx="5834">
                  <c:v>30694.89317365268</c:v>
                </c:pt>
                <c:pt idx="5835">
                  <c:v>30654.62125748488</c:v>
                </c:pt>
                <c:pt idx="5836">
                  <c:v>30620.60676646703</c:v>
                </c:pt>
                <c:pt idx="5837">
                  <c:v>30586.9495808383</c:v>
                </c:pt>
                <c:pt idx="5838">
                  <c:v>30556.22574850298</c:v>
                </c:pt>
                <c:pt idx="5839">
                  <c:v>30539.61167664645</c:v>
                </c:pt>
                <c:pt idx="5840">
                  <c:v>30532.80455089805</c:v>
                </c:pt>
                <c:pt idx="5841">
                  <c:v>30532.28275449102</c:v>
                </c:pt>
                <c:pt idx="5842">
                  <c:v>30535.38712574852</c:v>
                </c:pt>
                <c:pt idx="5843">
                  <c:v>30532.6318562874</c:v>
                </c:pt>
                <c:pt idx="5844">
                  <c:v>30526.32467065866</c:v>
                </c:pt>
                <c:pt idx="5845">
                  <c:v>30517.40425149697</c:v>
                </c:pt>
                <c:pt idx="5846">
                  <c:v>30504.42940119762</c:v>
                </c:pt>
                <c:pt idx="5847">
                  <c:v>30483.3141317365</c:v>
                </c:pt>
                <c:pt idx="5848">
                  <c:v>30451.29676646706</c:v>
                </c:pt>
                <c:pt idx="5849">
                  <c:v>30409.14748502996</c:v>
                </c:pt>
                <c:pt idx="5850">
                  <c:v>30357.14221556886</c:v>
                </c:pt>
                <c:pt idx="5851">
                  <c:v>30301.64329341317</c:v>
                </c:pt>
                <c:pt idx="5852">
                  <c:v>30246.48688622757</c:v>
                </c:pt>
                <c:pt idx="5853">
                  <c:v>30192.41005988021</c:v>
                </c:pt>
                <c:pt idx="5854">
                  <c:v>30138.3773652695</c:v>
                </c:pt>
                <c:pt idx="5855">
                  <c:v>30082.09485029944</c:v>
                </c:pt>
                <c:pt idx="5856">
                  <c:v>30024.64365269462</c:v>
                </c:pt>
                <c:pt idx="5857">
                  <c:v>29966.66197604785</c:v>
                </c:pt>
                <c:pt idx="5858">
                  <c:v>29913.29293413175</c:v>
                </c:pt>
                <c:pt idx="5859">
                  <c:v>29869.4139520958</c:v>
                </c:pt>
                <c:pt idx="5860">
                  <c:v>29836.0907784431</c:v>
                </c:pt>
                <c:pt idx="5861">
                  <c:v>29803.47766467067</c:v>
                </c:pt>
                <c:pt idx="5862">
                  <c:v>29776.31598802396</c:v>
                </c:pt>
                <c:pt idx="5863">
                  <c:v>29767.1102994012</c:v>
                </c:pt>
                <c:pt idx="5864">
                  <c:v>29766.80203592816</c:v>
                </c:pt>
                <c:pt idx="5865">
                  <c:v>29768.30646706587</c:v>
                </c:pt>
                <c:pt idx="5866">
                  <c:v>29771.83365269462</c:v>
                </c:pt>
                <c:pt idx="5867">
                  <c:v>29772.52239520962</c:v>
                </c:pt>
                <c:pt idx="5868">
                  <c:v>29772.5307784431</c:v>
                </c:pt>
                <c:pt idx="5869">
                  <c:v>29770.67988023952</c:v>
                </c:pt>
                <c:pt idx="5870">
                  <c:v>29765.78928143712</c:v>
                </c:pt>
                <c:pt idx="5871">
                  <c:v>29755.66598802396</c:v>
                </c:pt>
                <c:pt idx="5872">
                  <c:v>29741.54191616766</c:v>
                </c:pt>
                <c:pt idx="5873">
                  <c:v>29731.81946107763</c:v>
                </c:pt>
                <c:pt idx="5874">
                  <c:v>29723.31820359282</c:v>
                </c:pt>
                <c:pt idx="5875">
                  <c:v>29715.83628742514</c:v>
                </c:pt>
                <c:pt idx="5876">
                  <c:v>29711.23754491019</c:v>
                </c:pt>
                <c:pt idx="5877">
                  <c:v>29710.20766467067</c:v>
                </c:pt>
                <c:pt idx="5878">
                  <c:v>29712.09646706586</c:v>
                </c:pt>
                <c:pt idx="5879">
                  <c:v>29714.2410179641</c:v>
                </c:pt>
                <c:pt idx="5880">
                  <c:v>29719.54772455092</c:v>
                </c:pt>
                <c:pt idx="5881">
                  <c:v>29727.1391017964</c:v>
                </c:pt>
                <c:pt idx="5882">
                  <c:v>29740.14467065868</c:v>
                </c:pt>
                <c:pt idx="5883">
                  <c:v>29760.85616766467</c:v>
                </c:pt>
                <c:pt idx="5884">
                  <c:v>29786.97371257487</c:v>
                </c:pt>
                <c:pt idx="5885">
                  <c:v>29806.4431137725</c:v>
                </c:pt>
                <c:pt idx="5886">
                  <c:v>29824.36263473054</c:v>
                </c:pt>
                <c:pt idx="5887">
                  <c:v>29852.8589221557</c:v>
                </c:pt>
                <c:pt idx="5888">
                  <c:v>29883.69712574852</c:v>
                </c:pt>
                <c:pt idx="5889">
                  <c:v>29910.30251497006</c:v>
                </c:pt>
                <c:pt idx="5890">
                  <c:v>29933.47784431142</c:v>
                </c:pt>
                <c:pt idx="5891">
                  <c:v>29952.0783233533</c:v>
                </c:pt>
                <c:pt idx="5892">
                  <c:v>29966.66347305392</c:v>
                </c:pt>
                <c:pt idx="5893">
                  <c:v>29977.198742515</c:v>
                </c:pt>
                <c:pt idx="5894">
                  <c:v>29983.03479041918</c:v>
                </c:pt>
                <c:pt idx="5895">
                  <c:v>29983.02401197606</c:v>
                </c:pt>
                <c:pt idx="5896">
                  <c:v>29977.62826347306</c:v>
                </c:pt>
                <c:pt idx="5897">
                  <c:v>29977.1901197605</c:v>
                </c:pt>
                <c:pt idx="5898">
                  <c:v>29979.2931137725</c:v>
                </c:pt>
                <c:pt idx="5899">
                  <c:v>29984.39443113774</c:v>
                </c:pt>
                <c:pt idx="5900">
                  <c:v>29994.24419161682</c:v>
                </c:pt>
                <c:pt idx="5901">
                  <c:v>30010.38467065871</c:v>
                </c:pt>
                <c:pt idx="5902">
                  <c:v>30032.60976047885</c:v>
                </c:pt>
                <c:pt idx="5903">
                  <c:v>30057.95874251501</c:v>
                </c:pt>
                <c:pt idx="5904">
                  <c:v>30088.79185628745</c:v>
                </c:pt>
                <c:pt idx="5905">
                  <c:v>30123.39239520963</c:v>
                </c:pt>
                <c:pt idx="5906">
                  <c:v>30163.90970059883</c:v>
                </c:pt>
                <c:pt idx="5907">
                  <c:v>30210.3619161677</c:v>
                </c:pt>
                <c:pt idx="5908">
                  <c:v>30258.03443113773</c:v>
                </c:pt>
                <c:pt idx="5909">
                  <c:v>30296.5253892216</c:v>
                </c:pt>
                <c:pt idx="5910">
                  <c:v>30331.30688622756</c:v>
                </c:pt>
                <c:pt idx="5911">
                  <c:v>30372.53592814372</c:v>
                </c:pt>
                <c:pt idx="5912">
                  <c:v>30414.78203592816</c:v>
                </c:pt>
                <c:pt idx="5913">
                  <c:v>30450.70556886229</c:v>
                </c:pt>
                <c:pt idx="5914">
                  <c:v>30480.04628742516</c:v>
                </c:pt>
                <c:pt idx="5915">
                  <c:v>30503.3807185629</c:v>
                </c:pt>
                <c:pt idx="5916">
                  <c:v>30521.16311377248</c:v>
                </c:pt>
                <c:pt idx="5917">
                  <c:v>30534.30778443114</c:v>
                </c:pt>
                <c:pt idx="5918">
                  <c:v>30542.4710778443</c:v>
                </c:pt>
                <c:pt idx="5919">
                  <c:v>30544.19724550897</c:v>
                </c:pt>
                <c:pt idx="5920">
                  <c:v>30542.39233532934</c:v>
                </c:pt>
                <c:pt idx="5921">
                  <c:v>30545.62736526948</c:v>
                </c:pt>
                <c:pt idx="5922">
                  <c:v>30550.89431137721</c:v>
                </c:pt>
                <c:pt idx="5923">
                  <c:v>30559.65149700595</c:v>
                </c:pt>
                <c:pt idx="5924">
                  <c:v>30570.34508982036</c:v>
                </c:pt>
                <c:pt idx="5925">
                  <c:v>30586.53664670654</c:v>
                </c:pt>
                <c:pt idx="5926">
                  <c:v>30607.92383233532</c:v>
                </c:pt>
                <c:pt idx="5927">
                  <c:v>30630.85155688597</c:v>
                </c:pt>
                <c:pt idx="5928">
                  <c:v>30658.52239520958</c:v>
                </c:pt>
                <c:pt idx="5929">
                  <c:v>30688.22341317365</c:v>
                </c:pt>
                <c:pt idx="5930">
                  <c:v>30721.56910179642</c:v>
                </c:pt>
                <c:pt idx="5931">
                  <c:v>30759.99616766467</c:v>
                </c:pt>
                <c:pt idx="5932">
                  <c:v>30798.7198802395</c:v>
                </c:pt>
                <c:pt idx="5933">
                  <c:v>30826.9486227545</c:v>
                </c:pt>
                <c:pt idx="5934">
                  <c:v>30854.85035928142</c:v>
                </c:pt>
                <c:pt idx="5935">
                  <c:v>30888.64796407183</c:v>
                </c:pt>
                <c:pt idx="5936">
                  <c:v>30924.17892215566</c:v>
                </c:pt>
                <c:pt idx="5937">
                  <c:v>30954.42167664667</c:v>
                </c:pt>
                <c:pt idx="5938">
                  <c:v>30976.65928143689</c:v>
                </c:pt>
                <c:pt idx="5939">
                  <c:v>30991.71928143705</c:v>
                </c:pt>
                <c:pt idx="5940">
                  <c:v>31002.46251497004</c:v>
                </c:pt>
                <c:pt idx="5941">
                  <c:v>31009.69574850296</c:v>
                </c:pt>
                <c:pt idx="5942">
                  <c:v>31012.14790419162</c:v>
                </c:pt>
                <c:pt idx="5943">
                  <c:v>31008.66293413172</c:v>
                </c:pt>
                <c:pt idx="5944">
                  <c:v>31002.82335329342</c:v>
                </c:pt>
                <c:pt idx="5945">
                  <c:v>30999.89287425152</c:v>
                </c:pt>
                <c:pt idx="5946">
                  <c:v>30998.11904191593</c:v>
                </c:pt>
                <c:pt idx="5947">
                  <c:v>30996.35682634728</c:v>
                </c:pt>
                <c:pt idx="5948">
                  <c:v>30993.9022754491</c:v>
                </c:pt>
                <c:pt idx="5949">
                  <c:v>30992.8950299401</c:v>
                </c:pt>
                <c:pt idx="5950">
                  <c:v>30993.92910179641</c:v>
                </c:pt>
                <c:pt idx="5951">
                  <c:v>30992.67892215566</c:v>
                </c:pt>
                <c:pt idx="5952">
                  <c:v>30993.91353293411</c:v>
                </c:pt>
                <c:pt idx="5953">
                  <c:v>30997.57389221558</c:v>
                </c:pt>
                <c:pt idx="5954">
                  <c:v>31005.6580239521</c:v>
                </c:pt>
                <c:pt idx="5955">
                  <c:v>31017.61107784409</c:v>
                </c:pt>
                <c:pt idx="5956">
                  <c:v>31033.96173652694</c:v>
                </c:pt>
                <c:pt idx="5957">
                  <c:v>31042.52646706586</c:v>
                </c:pt>
                <c:pt idx="5958">
                  <c:v>31052.08862275453</c:v>
                </c:pt>
                <c:pt idx="5959">
                  <c:v>31068.58359281436</c:v>
                </c:pt>
                <c:pt idx="5960">
                  <c:v>31088.41934131728</c:v>
                </c:pt>
                <c:pt idx="5961">
                  <c:v>31106.51568862276</c:v>
                </c:pt>
                <c:pt idx="5962">
                  <c:v>31117.70778443115</c:v>
                </c:pt>
                <c:pt idx="5963">
                  <c:v>31126.0678443114</c:v>
                </c:pt>
                <c:pt idx="5964">
                  <c:v>31131.0802994012</c:v>
                </c:pt>
                <c:pt idx="5965">
                  <c:v>31133.38251497006</c:v>
                </c:pt>
                <c:pt idx="5966">
                  <c:v>31133.33461077842</c:v>
                </c:pt>
                <c:pt idx="5967">
                  <c:v>31130.93502994012</c:v>
                </c:pt>
                <c:pt idx="5968">
                  <c:v>31128.82976047895</c:v>
                </c:pt>
                <c:pt idx="5969">
                  <c:v>31127.35856287421</c:v>
                </c:pt>
                <c:pt idx="5970">
                  <c:v>31120.99443113771</c:v>
                </c:pt>
                <c:pt idx="5971">
                  <c:v>31114.35083832332</c:v>
                </c:pt>
                <c:pt idx="5972">
                  <c:v>31107.27898203592</c:v>
                </c:pt>
                <c:pt idx="5973">
                  <c:v>31098.84700598802</c:v>
                </c:pt>
                <c:pt idx="5974">
                  <c:v>31088.91700598802</c:v>
                </c:pt>
                <c:pt idx="5975">
                  <c:v>31077.42862275451</c:v>
                </c:pt>
                <c:pt idx="5976">
                  <c:v>31064.94221556887</c:v>
                </c:pt>
                <c:pt idx="5977">
                  <c:v>31051.47580838322</c:v>
                </c:pt>
                <c:pt idx="5978">
                  <c:v>31038.354011976</c:v>
                </c:pt>
                <c:pt idx="5979">
                  <c:v>31027.20011976048</c:v>
                </c:pt>
                <c:pt idx="5980">
                  <c:v>31018.85497005986</c:v>
                </c:pt>
                <c:pt idx="5981">
                  <c:v>31005.22946107781</c:v>
                </c:pt>
                <c:pt idx="5982">
                  <c:v>30996.50035928142</c:v>
                </c:pt>
                <c:pt idx="5983">
                  <c:v>30995.21035928142</c:v>
                </c:pt>
                <c:pt idx="5984">
                  <c:v>30998.14167664665</c:v>
                </c:pt>
                <c:pt idx="5985">
                  <c:v>31002.25059880235</c:v>
                </c:pt>
                <c:pt idx="5986">
                  <c:v>31004.63832335328</c:v>
                </c:pt>
                <c:pt idx="5987">
                  <c:v>31004.92191616766</c:v>
                </c:pt>
                <c:pt idx="5988">
                  <c:v>31003.53616766466</c:v>
                </c:pt>
                <c:pt idx="5989">
                  <c:v>31001.13431137705</c:v>
                </c:pt>
                <c:pt idx="5990">
                  <c:v>30997.15646706583</c:v>
                </c:pt>
                <c:pt idx="5991">
                  <c:v>30991.7121556886</c:v>
                </c:pt>
                <c:pt idx="5992">
                  <c:v>30986.42035928142</c:v>
                </c:pt>
                <c:pt idx="5993">
                  <c:v>30978.55904191608</c:v>
                </c:pt>
                <c:pt idx="5994">
                  <c:v>30963.65586826346</c:v>
                </c:pt>
                <c:pt idx="5995">
                  <c:v>30947.18083832334</c:v>
                </c:pt>
                <c:pt idx="5996">
                  <c:v>30927.21167664665</c:v>
                </c:pt>
                <c:pt idx="5997">
                  <c:v>30903.7492814371</c:v>
                </c:pt>
                <c:pt idx="5998">
                  <c:v>30877.90335329342</c:v>
                </c:pt>
                <c:pt idx="5999">
                  <c:v>30849.17245508981</c:v>
                </c:pt>
                <c:pt idx="6000">
                  <c:v>30820.96999999998</c:v>
                </c:pt>
                <c:pt idx="6001">
                  <c:v>30791.73508982035</c:v>
                </c:pt>
                <c:pt idx="6002">
                  <c:v>30764.82688622755</c:v>
                </c:pt>
                <c:pt idx="6003">
                  <c:v>30741.4639520958</c:v>
                </c:pt>
                <c:pt idx="6004">
                  <c:v>30722.66389221558</c:v>
                </c:pt>
                <c:pt idx="6005">
                  <c:v>30701.14473053892</c:v>
                </c:pt>
                <c:pt idx="6006">
                  <c:v>30686.24976047904</c:v>
                </c:pt>
                <c:pt idx="6007">
                  <c:v>30680.70167664669</c:v>
                </c:pt>
                <c:pt idx="6008">
                  <c:v>30678.97317365272</c:v>
                </c:pt>
                <c:pt idx="6009">
                  <c:v>30677.98323353294</c:v>
                </c:pt>
                <c:pt idx="6010">
                  <c:v>30678.14185628745</c:v>
                </c:pt>
                <c:pt idx="6011">
                  <c:v>30676.67826347307</c:v>
                </c:pt>
                <c:pt idx="6012">
                  <c:v>30674.16233532936</c:v>
                </c:pt>
                <c:pt idx="6013">
                  <c:v>30670.38664670661</c:v>
                </c:pt>
                <c:pt idx="6014">
                  <c:v>30666.08089820364</c:v>
                </c:pt>
                <c:pt idx="6015">
                  <c:v>30662.67982035929</c:v>
                </c:pt>
                <c:pt idx="6016">
                  <c:v>30665.80029940122</c:v>
                </c:pt>
                <c:pt idx="6017">
                  <c:v>30679.73802395213</c:v>
                </c:pt>
                <c:pt idx="6018">
                  <c:v>30693.40808383236</c:v>
                </c:pt>
                <c:pt idx="6019">
                  <c:v>30702.10676646708</c:v>
                </c:pt>
                <c:pt idx="6020">
                  <c:v>30706.12401197607</c:v>
                </c:pt>
                <c:pt idx="6021">
                  <c:v>30707.64550898206</c:v>
                </c:pt>
                <c:pt idx="6022">
                  <c:v>30707.3071856288</c:v>
                </c:pt>
                <c:pt idx="6023">
                  <c:v>30703.35622754494</c:v>
                </c:pt>
                <c:pt idx="6024">
                  <c:v>30700.99167664671</c:v>
                </c:pt>
                <c:pt idx="6025">
                  <c:v>30696.22574850303</c:v>
                </c:pt>
                <c:pt idx="6026">
                  <c:v>30691.3868862276</c:v>
                </c:pt>
                <c:pt idx="6027">
                  <c:v>30687.65167664651</c:v>
                </c:pt>
                <c:pt idx="6028">
                  <c:v>30685.37736526952</c:v>
                </c:pt>
                <c:pt idx="6029">
                  <c:v>30674.93467065871</c:v>
                </c:pt>
                <c:pt idx="6030">
                  <c:v>30666.2628143713</c:v>
                </c:pt>
                <c:pt idx="6031">
                  <c:v>30669.0711377246</c:v>
                </c:pt>
                <c:pt idx="6032">
                  <c:v>30678.30730538924</c:v>
                </c:pt>
                <c:pt idx="6033">
                  <c:v>30687.10922155685</c:v>
                </c:pt>
                <c:pt idx="6034">
                  <c:v>30692.66814371262</c:v>
                </c:pt>
                <c:pt idx="6035">
                  <c:v>30691.92508982042</c:v>
                </c:pt>
                <c:pt idx="6036">
                  <c:v>30689.19107784428</c:v>
                </c:pt>
                <c:pt idx="6037">
                  <c:v>30683.9216766467</c:v>
                </c:pt>
                <c:pt idx="6038">
                  <c:v>30675.00131736528</c:v>
                </c:pt>
                <c:pt idx="6039">
                  <c:v>30660.27269461082</c:v>
                </c:pt>
                <c:pt idx="6040">
                  <c:v>30639.11634730518</c:v>
                </c:pt>
                <c:pt idx="6041">
                  <c:v>30620.0011377246</c:v>
                </c:pt>
                <c:pt idx="6042">
                  <c:v>30598.25251497006</c:v>
                </c:pt>
                <c:pt idx="6043">
                  <c:v>30571.61035928141</c:v>
                </c:pt>
                <c:pt idx="6044">
                  <c:v>30539.95658682636</c:v>
                </c:pt>
                <c:pt idx="6045">
                  <c:v>30504.78910179642</c:v>
                </c:pt>
                <c:pt idx="6046">
                  <c:v>30466.75562874252</c:v>
                </c:pt>
                <c:pt idx="6047">
                  <c:v>30422.17281437126</c:v>
                </c:pt>
                <c:pt idx="6048">
                  <c:v>30377.10449101797</c:v>
                </c:pt>
                <c:pt idx="6049">
                  <c:v>30329.125748503</c:v>
                </c:pt>
                <c:pt idx="6050">
                  <c:v>30281.9784431138</c:v>
                </c:pt>
                <c:pt idx="6051">
                  <c:v>30239.60700598803</c:v>
                </c:pt>
                <c:pt idx="6052">
                  <c:v>30202.86209580841</c:v>
                </c:pt>
                <c:pt idx="6053">
                  <c:v>30161.87263473055</c:v>
                </c:pt>
                <c:pt idx="6054">
                  <c:v>30128.21443113772</c:v>
                </c:pt>
                <c:pt idx="6055">
                  <c:v>30110.18317365272</c:v>
                </c:pt>
                <c:pt idx="6056">
                  <c:v>30102.3407784431</c:v>
                </c:pt>
                <c:pt idx="6057">
                  <c:v>30097.29077844311</c:v>
                </c:pt>
                <c:pt idx="6058">
                  <c:v>30089.9671856288</c:v>
                </c:pt>
                <c:pt idx="6059">
                  <c:v>30083.53628742514</c:v>
                </c:pt>
                <c:pt idx="6060">
                  <c:v>30076.18856287426</c:v>
                </c:pt>
                <c:pt idx="6061">
                  <c:v>30067.31802395211</c:v>
                </c:pt>
                <c:pt idx="6062">
                  <c:v>30055.31239520961</c:v>
                </c:pt>
                <c:pt idx="6063">
                  <c:v>30037.9917964072</c:v>
                </c:pt>
                <c:pt idx="6064">
                  <c:v>30015.19934131725</c:v>
                </c:pt>
                <c:pt idx="6065">
                  <c:v>29995.11275449102</c:v>
                </c:pt>
                <c:pt idx="6066">
                  <c:v>29971.3304790419</c:v>
                </c:pt>
                <c:pt idx="6067">
                  <c:v>29941.50389221563</c:v>
                </c:pt>
                <c:pt idx="6068">
                  <c:v>29905.67323353294</c:v>
                </c:pt>
                <c:pt idx="6069">
                  <c:v>29865.62604790421</c:v>
                </c:pt>
                <c:pt idx="6070">
                  <c:v>29821.00784431141</c:v>
                </c:pt>
                <c:pt idx="6071">
                  <c:v>29769.34784431141</c:v>
                </c:pt>
                <c:pt idx="6072">
                  <c:v>29714.94035928144</c:v>
                </c:pt>
                <c:pt idx="6073">
                  <c:v>29658.31640718562</c:v>
                </c:pt>
                <c:pt idx="6074">
                  <c:v>29602.8331736527</c:v>
                </c:pt>
                <c:pt idx="6075">
                  <c:v>29553.38886227546</c:v>
                </c:pt>
                <c:pt idx="6076">
                  <c:v>29510.41526946106</c:v>
                </c:pt>
                <c:pt idx="6077">
                  <c:v>29462.94790419163</c:v>
                </c:pt>
                <c:pt idx="6078">
                  <c:v>29425.10455089805</c:v>
                </c:pt>
                <c:pt idx="6079">
                  <c:v>29404.57413173652</c:v>
                </c:pt>
                <c:pt idx="6080">
                  <c:v>29395.68610778445</c:v>
                </c:pt>
                <c:pt idx="6081">
                  <c:v>29390.20502994012</c:v>
                </c:pt>
                <c:pt idx="6082">
                  <c:v>29382.00736526948</c:v>
                </c:pt>
                <c:pt idx="6083">
                  <c:v>29375.9792814371</c:v>
                </c:pt>
                <c:pt idx="6084">
                  <c:v>29368.55359281436</c:v>
                </c:pt>
                <c:pt idx="6085">
                  <c:v>29359.22239520962</c:v>
                </c:pt>
                <c:pt idx="6086">
                  <c:v>29346.76622754491</c:v>
                </c:pt>
                <c:pt idx="6087">
                  <c:v>29329.19988023952</c:v>
                </c:pt>
                <c:pt idx="6088">
                  <c:v>29307.02335329344</c:v>
                </c:pt>
                <c:pt idx="6089">
                  <c:v>29289.9258682635</c:v>
                </c:pt>
                <c:pt idx="6090">
                  <c:v>29271.44251497007</c:v>
                </c:pt>
                <c:pt idx="6091">
                  <c:v>29248.56646706587</c:v>
                </c:pt>
                <c:pt idx="6092">
                  <c:v>29220.56017964072</c:v>
                </c:pt>
                <c:pt idx="6093">
                  <c:v>29189.66413173652</c:v>
                </c:pt>
                <c:pt idx="6094">
                  <c:v>29155.7007185629</c:v>
                </c:pt>
                <c:pt idx="6095">
                  <c:v>29114.25401197603</c:v>
                </c:pt>
                <c:pt idx="6096">
                  <c:v>29071.90778443115</c:v>
                </c:pt>
                <c:pt idx="6097">
                  <c:v>29027.13634730517</c:v>
                </c:pt>
                <c:pt idx="6098">
                  <c:v>28983.28479041917</c:v>
                </c:pt>
                <c:pt idx="6099">
                  <c:v>28945.1209580838</c:v>
                </c:pt>
                <c:pt idx="6100">
                  <c:v>28912.37125748489</c:v>
                </c:pt>
                <c:pt idx="6101">
                  <c:v>28873.57730538922</c:v>
                </c:pt>
                <c:pt idx="6102">
                  <c:v>28847.73610778444</c:v>
                </c:pt>
                <c:pt idx="6103">
                  <c:v>28839.23251497003</c:v>
                </c:pt>
                <c:pt idx="6104">
                  <c:v>28838.46185628742</c:v>
                </c:pt>
                <c:pt idx="6105">
                  <c:v>28838.66808383233</c:v>
                </c:pt>
                <c:pt idx="6106">
                  <c:v>28836.41467065866</c:v>
                </c:pt>
                <c:pt idx="6107">
                  <c:v>28832.09910179639</c:v>
                </c:pt>
                <c:pt idx="6108">
                  <c:v>28827.2001796407</c:v>
                </c:pt>
                <c:pt idx="6109">
                  <c:v>28821.06323353291</c:v>
                </c:pt>
                <c:pt idx="6110">
                  <c:v>28811.86281437123</c:v>
                </c:pt>
                <c:pt idx="6111">
                  <c:v>28797.26754491016</c:v>
                </c:pt>
                <c:pt idx="6112">
                  <c:v>28777.77814371257</c:v>
                </c:pt>
                <c:pt idx="6113">
                  <c:v>28761.37011976046</c:v>
                </c:pt>
                <c:pt idx="6114">
                  <c:v>28744.4807784431</c:v>
                </c:pt>
                <c:pt idx="6115">
                  <c:v>28723.29389221557</c:v>
                </c:pt>
                <c:pt idx="6116">
                  <c:v>28698.13622754487</c:v>
                </c:pt>
                <c:pt idx="6117">
                  <c:v>28671.2280239521</c:v>
                </c:pt>
                <c:pt idx="6118">
                  <c:v>28641.43676646705</c:v>
                </c:pt>
                <c:pt idx="6119">
                  <c:v>28605.94502994011</c:v>
                </c:pt>
                <c:pt idx="6120">
                  <c:v>28568.22095808382</c:v>
                </c:pt>
                <c:pt idx="6121">
                  <c:v>28528.35946107765</c:v>
                </c:pt>
                <c:pt idx="6122">
                  <c:v>28489.07227544907</c:v>
                </c:pt>
                <c:pt idx="6123">
                  <c:v>28454.8738323353</c:v>
                </c:pt>
                <c:pt idx="6124">
                  <c:v>28425.45275449102</c:v>
                </c:pt>
                <c:pt idx="6125">
                  <c:v>28389.77311377247</c:v>
                </c:pt>
                <c:pt idx="6126">
                  <c:v>28365.54640718562</c:v>
                </c:pt>
                <c:pt idx="6127">
                  <c:v>28353.40946107782</c:v>
                </c:pt>
                <c:pt idx="6128">
                  <c:v>28348.16161676646</c:v>
                </c:pt>
                <c:pt idx="6129">
                  <c:v>28345.66826347305</c:v>
                </c:pt>
                <c:pt idx="6130">
                  <c:v>28341.57155688599</c:v>
                </c:pt>
                <c:pt idx="6131">
                  <c:v>28336.61257485009</c:v>
                </c:pt>
                <c:pt idx="6132">
                  <c:v>28331.09652694605</c:v>
                </c:pt>
                <c:pt idx="6133">
                  <c:v>28324.7923952096</c:v>
                </c:pt>
                <c:pt idx="6134">
                  <c:v>28317.10694610771</c:v>
                </c:pt>
                <c:pt idx="6135">
                  <c:v>28307.19305389221</c:v>
                </c:pt>
                <c:pt idx="6136">
                  <c:v>28296.34556886226</c:v>
                </c:pt>
                <c:pt idx="6137">
                  <c:v>28286.3350299401</c:v>
                </c:pt>
                <c:pt idx="6138">
                  <c:v>28270.22724550898</c:v>
                </c:pt>
                <c:pt idx="6139">
                  <c:v>28252.20281437126</c:v>
                </c:pt>
                <c:pt idx="6140">
                  <c:v>28231.97305389222</c:v>
                </c:pt>
                <c:pt idx="6141">
                  <c:v>28210.195508982</c:v>
                </c:pt>
                <c:pt idx="6142">
                  <c:v>28185.96922155688</c:v>
                </c:pt>
                <c:pt idx="6143">
                  <c:v>28158.60946107769</c:v>
                </c:pt>
                <c:pt idx="6144">
                  <c:v>28129.17185628742</c:v>
                </c:pt>
                <c:pt idx="6145">
                  <c:v>28098.85071856287</c:v>
                </c:pt>
                <c:pt idx="6146">
                  <c:v>28070.68982035926</c:v>
                </c:pt>
                <c:pt idx="6147">
                  <c:v>28047.79275449102</c:v>
                </c:pt>
                <c:pt idx="6148">
                  <c:v>28030.444251497</c:v>
                </c:pt>
                <c:pt idx="6149">
                  <c:v>28006.66580838323</c:v>
                </c:pt>
                <c:pt idx="6150">
                  <c:v>27993.23568862276</c:v>
                </c:pt>
                <c:pt idx="6151">
                  <c:v>27990.05131736524</c:v>
                </c:pt>
                <c:pt idx="6152">
                  <c:v>27992.97197604788</c:v>
                </c:pt>
                <c:pt idx="6153">
                  <c:v>27997.53574850298</c:v>
                </c:pt>
                <c:pt idx="6154">
                  <c:v>27999.39191616766</c:v>
                </c:pt>
                <c:pt idx="6155">
                  <c:v>27999.18892215568</c:v>
                </c:pt>
                <c:pt idx="6156">
                  <c:v>27997.3901796407</c:v>
                </c:pt>
                <c:pt idx="6157">
                  <c:v>27994.28221556887</c:v>
                </c:pt>
                <c:pt idx="6158">
                  <c:v>27989.65826347301</c:v>
                </c:pt>
                <c:pt idx="6159">
                  <c:v>27983.30574850299</c:v>
                </c:pt>
                <c:pt idx="6160">
                  <c:v>27978.31329341316</c:v>
                </c:pt>
                <c:pt idx="6161">
                  <c:v>27974.57544910178</c:v>
                </c:pt>
                <c:pt idx="6162">
                  <c:v>27963.34065868262</c:v>
                </c:pt>
                <c:pt idx="6163">
                  <c:v>27951.51293413171</c:v>
                </c:pt>
                <c:pt idx="6164">
                  <c:v>27941.15197604765</c:v>
                </c:pt>
                <c:pt idx="6165">
                  <c:v>27932.2504790419</c:v>
                </c:pt>
                <c:pt idx="6166">
                  <c:v>27925.75670658682</c:v>
                </c:pt>
                <c:pt idx="6167">
                  <c:v>27918.55071856286</c:v>
                </c:pt>
                <c:pt idx="6168">
                  <c:v>27912.1728742515</c:v>
                </c:pt>
                <c:pt idx="6169">
                  <c:v>27906.0200598802</c:v>
                </c:pt>
                <c:pt idx="6170">
                  <c:v>27902.73245508982</c:v>
                </c:pt>
                <c:pt idx="6171">
                  <c:v>27903.88461077843</c:v>
                </c:pt>
                <c:pt idx="6172">
                  <c:v>27909.26383233532</c:v>
                </c:pt>
                <c:pt idx="6173">
                  <c:v>27906.56245508982</c:v>
                </c:pt>
                <c:pt idx="6174">
                  <c:v>27910.94479041917</c:v>
                </c:pt>
                <c:pt idx="6175">
                  <c:v>27923.49502994011</c:v>
                </c:pt>
                <c:pt idx="6176">
                  <c:v>27939.02419161678</c:v>
                </c:pt>
                <c:pt idx="6177">
                  <c:v>27953.15101796406</c:v>
                </c:pt>
                <c:pt idx="6178">
                  <c:v>27964.04329341317</c:v>
                </c:pt>
                <c:pt idx="6179">
                  <c:v>27970.94365269463</c:v>
                </c:pt>
                <c:pt idx="6180">
                  <c:v>27975.20862275451</c:v>
                </c:pt>
                <c:pt idx="6181">
                  <c:v>27976.74485029943</c:v>
                </c:pt>
                <c:pt idx="6182">
                  <c:v>27974.57143712576</c:v>
                </c:pt>
                <c:pt idx="6183">
                  <c:v>27966.45371257486</c:v>
                </c:pt>
                <c:pt idx="6184">
                  <c:v>27953.22089820363</c:v>
                </c:pt>
                <c:pt idx="6185">
                  <c:v>27945.06700598806</c:v>
                </c:pt>
                <c:pt idx="6186">
                  <c:v>27939.14880239523</c:v>
                </c:pt>
                <c:pt idx="6187">
                  <c:v>27933.91580838326</c:v>
                </c:pt>
                <c:pt idx="6188">
                  <c:v>27930.67413173652</c:v>
                </c:pt>
                <c:pt idx="6189">
                  <c:v>27930.32269461082</c:v>
                </c:pt>
                <c:pt idx="6190">
                  <c:v>27934.06329341322</c:v>
                </c:pt>
                <c:pt idx="6191">
                  <c:v>27936.85365269463</c:v>
                </c:pt>
                <c:pt idx="6192">
                  <c:v>27943.44862275453</c:v>
                </c:pt>
                <c:pt idx="6193">
                  <c:v>27952.66089820363</c:v>
                </c:pt>
                <c:pt idx="6194">
                  <c:v>27966.18700598805</c:v>
                </c:pt>
                <c:pt idx="6195">
                  <c:v>27985.74089820363</c:v>
                </c:pt>
                <c:pt idx="6196">
                  <c:v>28007.9834131737</c:v>
                </c:pt>
                <c:pt idx="6197">
                  <c:v>28019.34329341321</c:v>
                </c:pt>
                <c:pt idx="6198">
                  <c:v>28035.6468263473</c:v>
                </c:pt>
                <c:pt idx="6199">
                  <c:v>28059.46005988025</c:v>
                </c:pt>
                <c:pt idx="6200">
                  <c:v>28086.67886227546</c:v>
                </c:pt>
                <c:pt idx="6201">
                  <c:v>28109.49077844312</c:v>
                </c:pt>
                <c:pt idx="6202">
                  <c:v>28127.51604790418</c:v>
                </c:pt>
                <c:pt idx="6203">
                  <c:v>28140.8407185629</c:v>
                </c:pt>
                <c:pt idx="6204">
                  <c:v>28150.46502994013</c:v>
                </c:pt>
                <c:pt idx="6205">
                  <c:v>28156.4973652695</c:v>
                </c:pt>
                <c:pt idx="6206">
                  <c:v>28157.98479041918</c:v>
                </c:pt>
                <c:pt idx="6207">
                  <c:v>28153.62646706586</c:v>
                </c:pt>
                <c:pt idx="6208">
                  <c:v>28143.96670658683</c:v>
                </c:pt>
                <c:pt idx="6209">
                  <c:v>28139.71179640715</c:v>
                </c:pt>
                <c:pt idx="6210">
                  <c:v>28137.59568862276</c:v>
                </c:pt>
                <c:pt idx="6211">
                  <c:v>28136.5162275449</c:v>
                </c:pt>
                <c:pt idx="6212">
                  <c:v>28138.64341317366</c:v>
                </c:pt>
                <c:pt idx="6213">
                  <c:v>28145.07598802396</c:v>
                </c:pt>
                <c:pt idx="6214">
                  <c:v>28157.2849700599</c:v>
                </c:pt>
                <c:pt idx="6215">
                  <c:v>28169.75526946106</c:v>
                </c:pt>
                <c:pt idx="6216">
                  <c:v>28187.07335329342</c:v>
                </c:pt>
                <c:pt idx="6217">
                  <c:v>28207.67868263473</c:v>
                </c:pt>
                <c:pt idx="6218">
                  <c:v>28232.8380239521</c:v>
                </c:pt>
                <c:pt idx="6219">
                  <c:v>28264.20658682634</c:v>
                </c:pt>
                <c:pt idx="6220">
                  <c:v>28297.18125748495</c:v>
                </c:pt>
                <c:pt idx="6221">
                  <c:v>28317.52365269462</c:v>
                </c:pt>
                <c:pt idx="6222">
                  <c:v>28340.77311377247</c:v>
                </c:pt>
                <c:pt idx="6223">
                  <c:v>28370.96880239523</c:v>
                </c:pt>
                <c:pt idx="6224">
                  <c:v>28403.32772455092</c:v>
                </c:pt>
                <c:pt idx="6225">
                  <c:v>28430.61323353288</c:v>
                </c:pt>
                <c:pt idx="6226">
                  <c:v>28447.96532934132</c:v>
                </c:pt>
                <c:pt idx="6227">
                  <c:v>28458.51443113773</c:v>
                </c:pt>
                <c:pt idx="6228">
                  <c:v>28465.53742514972</c:v>
                </c:pt>
                <c:pt idx="6229">
                  <c:v>28469.45652694608</c:v>
                </c:pt>
                <c:pt idx="6230">
                  <c:v>28469.0516167665</c:v>
                </c:pt>
                <c:pt idx="6231">
                  <c:v>28462.1366467066</c:v>
                </c:pt>
                <c:pt idx="6232">
                  <c:v>28449.68485029944</c:v>
                </c:pt>
                <c:pt idx="6233">
                  <c:v>28442.56251497009</c:v>
                </c:pt>
                <c:pt idx="6234">
                  <c:v>28438.16443113775</c:v>
                </c:pt>
                <c:pt idx="6235">
                  <c:v>28434.80395209582</c:v>
                </c:pt>
                <c:pt idx="6236">
                  <c:v>28432.94359281442</c:v>
                </c:pt>
                <c:pt idx="6237">
                  <c:v>28433.58892215572</c:v>
                </c:pt>
                <c:pt idx="6238">
                  <c:v>28437.89940119764</c:v>
                </c:pt>
                <c:pt idx="6239">
                  <c:v>28443.8569461078</c:v>
                </c:pt>
                <c:pt idx="6240">
                  <c:v>28453.5045508982</c:v>
                </c:pt>
                <c:pt idx="6241">
                  <c:v>28465.898742515</c:v>
                </c:pt>
                <c:pt idx="6242">
                  <c:v>28483.3752694611</c:v>
                </c:pt>
                <c:pt idx="6243">
                  <c:v>28507.88299401203</c:v>
                </c:pt>
                <c:pt idx="6244">
                  <c:v>28535.28706586831</c:v>
                </c:pt>
                <c:pt idx="6245">
                  <c:v>28552.15053892208</c:v>
                </c:pt>
                <c:pt idx="6246">
                  <c:v>28571.8704191617</c:v>
                </c:pt>
                <c:pt idx="6247">
                  <c:v>28597.93119760483</c:v>
                </c:pt>
                <c:pt idx="6248">
                  <c:v>28627.4743712575</c:v>
                </c:pt>
                <c:pt idx="6249">
                  <c:v>28652.86305389223</c:v>
                </c:pt>
                <c:pt idx="6250">
                  <c:v>28668.34173652694</c:v>
                </c:pt>
                <c:pt idx="6251">
                  <c:v>28677.24371257487</c:v>
                </c:pt>
                <c:pt idx="6252">
                  <c:v>28683.23562874252</c:v>
                </c:pt>
                <c:pt idx="6253">
                  <c:v>28686.3134730539</c:v>
                </c:pt>
                <c:pt idx="6254">
                  <c:v>28684.89826347306</c:v>
                </c:pt>
                <c:pt idx="6255">
                  <c:v>28675.63401197601</c:v>
                </c:pt>
                <c:pt idx="6256">
                  <c:v>28658.3183233533</c:v>
                </c:pt>
                <c:pt idx="6257">
                  <c:v>28645.47083832336</c:v>
                </c:pt>
                <c:pt idx="6258">
                  <c:v>28634.12820359282</c:v>
                </c:pt>
                <c:pt idx="6259">
                  <c:v>28623.4725748503</c:v>
                </c:pt>
                <c:pt idx="6260">
                  <c:v>28612.9322754491</c:v>
                </c:pt>
                <c:pt idx="6261">
                  <c:v>28606.32167664665</c:v>
                </c:pt>
                <c:pt idx="6262">
                  <c:v>28602.78796407186</c:v>
                </c:pt>
                <c:pt idx="6263">
                  <c:v>28599.57371257486</c:v>
                </c:pt>
                <c:pt idx="6264">
                  <c:v>28601.58634730538</c:v>
                </c:pt>
                <c:pt idx="6265">
                  <c:v>28608.30179640717</c:v>
                </c:pt>
                <c:pt idx="6266">
                  <c:v>28621.56802395211</c:v>
                </c:pt>
                <c:pt idx="6267">
                  <c:v>28643.10461077845</c:v>
                </c:pt>
                <c:pt idx="6268">
                  <c:v>28667.8697005988</c:v>
                </c:pt>
                <c:pt idx="6269">
                  <c:v>28678.16748502997</c:v>
                </c:pt>
                <c:pt idx="6270">
                  <c:v>28690.68718562877</c:v>
                </c:pt>
                <c:pt idx="6271">
                  <c:v>28711.26976047903</c:v>
                </c:pt>
                <c:pt idx="6272">
                  <c:v>28736.69059880235</c:v>
                </c:pt>
                <c:pt idx="6273">
                  <c:v>28759.55269461081</c:v>
                </c:pt>
                <c:pt idx="6274">
                  <c:v>28776.72670658682</c:v>
                </c:pt>
                <c:pt idx="6275">
                  <c:v>28789.56233532936</c:v>
                </c:pt>
                <c:pt idx="6276">
                  <c:v>28798.6389221557</c:v>
                </c:pt>
                <c:pt idx="6277">
                  <c:v>28804.41119760482</c:v>
                </c:pt>
                <c:pt idx="6278">
                  <c:v>28805.91778443116</c:v>
                </c:pt>
                <c:pt idx="6279">
                  <c:v>28800.80610778446</c:v>
                </c:pt>
                <c:pt idx="6280">
                  <c:v>28789.99065868265</c:v>
                </c:pt>
                <c:pt idx="6281">
                  <c:v>28784.67640718563</c:v>
                </c:pt>
                <c:pt idx="6282">
                  <c:v>28782.00245508983</c:v>
                </c:pt>
                <c:pt idx="6283">
                  <c:v>28781.23167664665</c:v>
                </c:pt>
                <c:pt idx="6284">
                  <c:v>28783.18520958085</c:v>
                </c:pt>
                <c:pt idx="6285">
                  <c:v>28790.5438922156</c:v>
                </c:pt>
                <c:pt idx="6286">
                  <c:v>28804.20634730535</c:v>
                </c:pt>
                <c:pt idx="6287">
                  <c:v>28821.52083832337</c:v>
                </c:pt>
                <c:pt idx="6288">
                  <c:v>28845.17185628742</c:v>
                </c:pt>
                <c:pt idx="6289">
                  <c:v>28873.67526946108</c:v>
                </c:pt>
                <c:pt idx="6290">
                  <c:v>28908.19658682634</c:v>
                </c:pt>
                <c:pt idx="6291">
                  <c:v>28949.42131736527</c:v>
                </c:pt>
                <c:pt idx="6292">
                  <c:v>28991.1383233533</c:v>
                </c:pt>
                <c:pt idx="6293">
                  <c:v>29017.57508982037</c:v>
                </c:pt>
                <c:pt idx="6294">
                  <c:v>29046.70856287426</c:v>
                </c:pt>
                <c:pt idx="6295">
                  <c:v>29079.21000000001</c:v>
                </c:pt>
                <c:pt idx="6296">
                  <c:v>29111.8697005988</c:v>
                </c:pt>
                <c:pt idx="6297">
                  <c:v>29141.06844311383</c:v>
                </c:pt>
                <c:pt idx="6298">
                  <c:v>29163.30185628742</c:v>
                </c:pt>
                <c:pt idx="6299">
                  <c:v>29181.66179640717</c:v>
                </c:pt>
                <c:pt idx="6300">
                  <c:v>29195.25125748495</c:v>
                </c:pt>
                <c:pt idx="6301">
                  <c:v>29205.19149700597</c:v>
                </c:pt>
                <c:pt idx="6302">
                  <c:v>29211.4513772455</c:v>
                </c:pt>
                <c:pt idx="6303">
                  <c:v>29213.78886227547</c:v>
                </c:pt>
                <c:pt idx="6304">
                  <c:v>29213.87065868262</c:v>
                </c:pt>
                <c:pt idx="6305">
                  <c:v>29216.05826347303</c:v>
                </c:pt>
                <c:pt idx="6306">
                  <c:v>29214.32508982036</c:v>
                </c:pt>
                <c:pt idx="6307">
                  <c:v>29214.71808383233</c:v>
                </c:pt>
                <c:pt idx="6308">
                  <c:v>29219.1367065868</c:v>
                </c:pt>
                <c:pt idx="6309">
                  <c:v>29228.62544910179</c:v>
                </c:pt>
                <c:pt idx="6310">
                  <c:v>29241.18556886226</c:v>
                </c:pt>
                <c:pt idx="6311">
                  <c:v>29258.01101796406</c:v>
                </c:pt>
                <c:pt idx="6312">
                  <c:v>29276.84149700596</c:v>
                </c:pt>
                <c:pt idx="6313">
                  <c:v>29296.8247305389</c:v>
                </c:pt>
                <c:pt idx="6314">
                  <c:v>29318.5634730539</c:v>
                </c:pt>
                <c:pt idx="6315">
                  <c:v>29342.16928143708</c:v>
                </c:pt>
                <c:pt idx="6316">
                  <c:v>29365.65347305388</c:v>
                </c:pt>
                <c:pt idx="6317">
                  <c:v>29377.25251497004</c:v>
                </c:pt>
                <c:pt idx="6318">
                  <c:v>29393.28317365271</c:v>
                </c:pt>
                <c:pt idx="6319">
                  <c:v>29410.82335329342</c:v>
                </c:pt>
                <c:pt idx="6320">
                  <c:v>29430.03101796407</c:v>
                </c:pt>
                <c:pt idx="6321">
                  <c:v>29448.4110778443</c:v>
                </c:pt>
                <c:pt idx="6322">
                  <c:v>29463.14089820362</c:v>
                </c:pt>
                <c:pt idx="6323">
                  <c:v>29473.31556886221</c:v>
                </c:pt>
                <c:pt idx="6324">
                  <c:v>29480.5413772455</c:v>
                </c:pt>
                <c:pt idx="6325">
                  <c:v>29485.46946107782</c:v>
                </c:pt>
                <c:pt idx="6326">
                  <c:v>29488.46311377247</c:v>
                </c:pt>
                <c:pt idx="6327">
                  <c:v>29489.22281437126</c:v>
                </c:pt>
                <c:pt idx="6328">
                  <c:v>29487.89461077844</c:v>
                </c:pt>
                <c:pt idx="6329">
                  <c:v>29488.35670658682</c:v>
                </c:pt>
                <c:pt idx="6330">
                  <c:v>29483.29802395211</c:v>
                </c:pt>
                <c:pt idx="6331">
                  <c:v>29477.00461077844</c:v>
                </c:pt>
                <c:pt idx="6332">
                  <c:v>29469.69964071854</c:v>
                </c:pt>
                <c:pt idx="6333">
                  <c:v>29461.68395209581</c:v>
                </c:pt>
                <c:pt idx="6334">
                  <c:v>29453.17562874252</c:v>
                </c:pt>
                <c:pt idx="6335">
                  <c:v>29441.78730538924</c:v>
                </c:pt>
                <c:pt idx="6336">
                  <c:v>29426.27335329343</c:v>
                </c:pt>
                <c:pt idx="6337">
                  <c:v>29407.56071856288</c:v>
                </c:pt>
                <c:pt idx="6338">
                  <c:v>29387.6897005988</c:v>
                </c:pt>
                <c:pt idx="6339">
                  <c:v>29368.43161676647</c:v>
                </c:pt>
                <c:pt idx="6340">
                  <c:v>29350.73479041916</c:v>
                </c:pt>
                <c:pt idx="6341">
                  <c:v>29326.62976047889</c:v>
                </c:pt>
                <c:pt idx="6342">
                  <c:v>29313.01706586825</c:v>
                </c:pt>
                <c:pt idx="6343">
                  <c:v>29309.43041916166</c:v>
                </c:pt>
                <c:pt idx="6344">
                  <c:v>29311.4086227545</c:v>
                </c:pt>
                <c:pt idx="6345">
                  <c:v>29314.1189820359</c:v>
                </c:pt>
                <c:pt idx="6346">
                  <c:v>29314.49095808382</c:v>
                </c:pt>
                <c:pt idx="6347">
                  <c:v>29313.45526946106</c:v>
                </c:pt>
                <c:pt idx="6348">
                  <c:v>29311.09443113772</c:v>
                </c:pt>
                <c:pt idx="6349">
                  <c:v>29307.12281437124</c:v>
                </c:pt>
                <c:pt idx="6350">
                  <c:v>29300.14293413172</c:v>
                </c:pt>
                <c:pt idx="6351">
                  <c:v>29287.19928143705</c:v>
                </c:pt>
                <c:pt idx="6352">
                  <c:v>29268.2692814371</c:v>
                </c:pt>
                <c:pt idx="6353">
                  <c:v>29254.65532934128</c:v>
                </c:pt>
                <c:pt idx="6354">
                  <c:v>29241.04173652695</c:v>
                </c:pt>
                <c:pt idx="6355">
                  <c:v>29223.35197604768</c:v>
                </c:pt>
                <c:pt idx="6356">
                  <c:v>29202.03101796407</c:v>
                </c:pt>
                <c:pt idx="6357">
                  <c:v>29178.85389221556</c:v>
                </c:pt>
                <c:pt idx="6358">
                  <c:v>29154.18221556886</c:v>
                </c:pt>
                <c:pt idx="6359">
                  <c:v>29124.16826347305</c:v>
                </c:pt>
                <c:pt idx="6360">
                  <c:v>29090.84604790417</c:v>
                </c:pt>
                <c:pt idx="6361">
                  <c:v>29054.9304191617</c:v>
                </c:pt>
                <c:pt idx="6362">
                  <c:v>29019.80149700597</c:v>
                </c:pt>
                <c:pt idx="6363">
                  <c:v>28989.51940119758</c:v>
                </c:pt>
                <c:pt idx="6364">
                  <c:v>28962.43676646706</c:v>
                </c:pt>
                <c:pt idx="6365">
                  <c:v>28929.64508982035</c:v>
                </c:pt>
                <c:pt idx="6366">
                  <c:v>28909.70754491018</c:v>
                </c:pt>
                <c:pt idx="6367">
                  <c:v>28901.30808383233</c:v>
                </c:pt>
                <c:pt idx="6368">
                  <c:v>28900.78449101798</c:v>
                </c:pt>
                <c:pt idx="6369">
                  <c:v>28901.50023952096</c:v>
                </c:pt>
                <c:pt idx="6370">
                  <c:v>28898.97035928144</c:v>
                </c:pt>
                <c:pt idx="6371">
                  <c:v>28897.39712574852</c:v>
                </c:pt>
                <c:pt idx="6372">
                  <c:v>28894.7589221557</c:v>
                </c:pt>
                <c:pt idx="6373">
                  <c:v>28890.53353293411</c:v>
                </c:pt>
                <c:pt idx="6374">
                  <c:v>28883.20814371263</c:v>
                </c:pt>
                <c:pt idx="6375">
                  <c:v>28869.8154491018</c:v>
                </c:pt>
                <c:pt idx="6376">
                  <c:v>28849.15688622756</c:v>
                </c:pt>
                <c:pt idx="6377">
                  <c:v>28833.6261676647</c:v>
                </c:pt>
                <c:pt idx="6378">
                  <c:v>28819.13179640715</c:v>
                </c:pt>
                <c:pt idx="6379">
                  <c:v>28802.09652694605</c:v>
                </c:pt>
                <c:pt idx="6380">
                  <c:v>28782.53137724545</c:v>
                </c:pt>
                <c:pt idx="6381">
                  <c:v>28762.32113772456</c:v>
                </c:pt>
                <c:pt idx="6382">
                  <c:v>28742.524491018</c:v>
                </c:pt>
                <c:pt idx="6383">
                  <c:v>28719.42886227546</c:v>
                </c:pt>
                <c:pt idx="6384">
                  <c:v>28695.94017964072</c:v>
                </c:pt>
                <c:pt idx="6385">
                  <c:v>28672.91952095801</c:v>
                </c:pt>
                <c:pt idx="6386">
                  <c:v>28652.88299401202</c:v>
                </c:pt>
                <c:pt idx="6387">
                  <c:v>28640.13904191601</c:v>
                </c:pt>
                <c:pt idx="6388">
                  <c:v>28630.8701197605</c:v>
                </c:pt>
                <c:pt idx="6389">
                  <c:v>28615.10670658682</c:v>
                </c:pt>
                <c:pt idx="6390">
                  <c:v>28609.16035928143</c:v>
                </c:pt>
                <c:pt idx="6391">
                  <c:v>28612.9126946108</c:v>
                </c:pt>
                <c:pt idx="6392">
                  <c:v>28623.17646706586</c:v>
                </c:pt>
                <c:pt idx="6393">
                  <c:v>28632.61011976048</c:v>
                </c:pt>
                <c:pt idx="6394">
                  <c:v>28638.76508982036</c:v>
                </c:pt>
                <c:pt idx="6395">
                  <c:v>28643.67269461078</c:v>
                </c:pt>
                <c:pt idx="6396">
                  <c:v>28646.18718562877</c:v>
                </c:pt>
                <c:pt idx="6397">
                  <c:v>28646.16994011974</c:v>
                </c:pt>
                <c:pt idx="6398">
                  <c:v>28642.74562874252</c:v>
                </c:pt>
                <c:pt idx="6399">
                  <c:v>28633.07850299402</c:v>
                </c:pt>
                <c:pt idx="6400">
                  <c:v>28618.0338323353</c:v>
                </c:pt>
                <c:pt idx="6401">
                  <c:v>28607.70431137723</c:v>
                </c:pt>
                <c:pt idx="6402">
                  <c:v>28598.22538922157</c:v>
                </c:pt>
                <c:pt idx="6403">
                  <c:v>28587.45287425151</c:v>
                </c:pt>
                <c:pt idx="6404">
                  <c:v>28576.88383233532</c:v>
                </c:pt>
                <c:pt idx="6405">
                  <c:v>28567.73790419162</c:v>
                </c:pt>
                <c:pt idx="6406">
                  <c:v>28559.8697005988</c:v>
                </c:pt>
                <c:pt idx="6407">
                  <c:v>28550.4419760479</c:v>
                </c:pt>
                <c:pt idx="6408">
                  <c:v>28544.12994011971</c:v>
                </c:pt>
                <c:pt idx="6409">
                  <c:v>28538.5602994012</c:v>
                </c:pt>
                <c:pt idx="6410">
                  <c:v>28536.20532934132</c:v>
                </c:pt>
                <c:pt idx="6411">
                  <c:v>28540.21970059881</c:v>
                </c:pt>
                <c:pt idx="6412">
                  <c:v>28545.87401197603</c:v>
                </c:pt>
                <c:pt idx="6413">
                  <c:v>28542.79485029943</c:v>
                </c:pt>
                <c:pt idx="6414">
                  <c:v>28548.58982035928</c:v>
                </c:pt>
                <c:pt idx="6415">
                  <c:v>28561.56718562877</c:v>
                </c:pt>
                <c:pt idx="6416">
                  <c:v>28579.49323353294</c:v>
                </c:pt>
                <c:pt idx="6417">
                  <c:v>28594.63982035925</c:v>
                </c:pt>
                <c:pt idx="6418">
                  <c:v>28606.55790419162</c:v>
                </c:pt>
                <c:pt idx="6419">
                  <c:v>28614.02485029943</c:v>
                </c:pt>
                <c:pt idx="6420">
                  <c:v>28618.84916167664</c:v>
                </c:pt>
                <c:pt idx="6421">
                  <c:v>28620.90670658684</c:v>
                </c:pt>
                <c:pt idx="6422">
                  <c:v>28619.34916167664</c:v>
                </c:pt>
                <c:pt idx="6423">
                  <c:v>28611.35197604768</c:v>
                </c:pt>
                <c:pt idx="6424">
                  <c:v>28596.97095808383</c:v>
                </c:pt>
                <c:pt idx="6425">
                  <c:v>28589.22143712576</c:v>
                </c:pt>
                <c:pt idx="6426">
                  <c:v>28582.34748502997</c:v>
                </c:pt>
                <c:pt idx="6427">
                  <c:v>28574.71179640718</c:v>
                </c:pt>
                <c:pt idx="6428">
                  <c:v>28564.8425748503</c:v>
                </c:pt>
                <c:pt idx="6429">
                  <c:v>28556.90784431142</c:v>
                </c:pt>
                <c:pt idx="6430">
                  <c:v>28549.88245508985</c:v>
                </c:pt>
                <c:pt idx="6431">
                  <c:v>28540.54868263475</c:v>
                </c:pt>
                <c:pt idx="6432">
                  <c:v>28532.08856287426</c:v>
                </c:pt>
                <c:pt idx="6433">
                  <c:v>28522.68730538923</c:v>
                </c:pt>
                <c:pt idx="6434">
                  <c:v>28515.41652694605</c:v>
                </c:pt>
                <c:pt idx="6435">
                  <c:v>28514.06502994012</c:v>
                </c:pt>
                <c:pt idx="6436">
                  <c:v>28514.5161676647</c:v>
                </c:pt>
                <c:pt idx="6437">
                  <c:v>28507.2605988024</c:v>
                </c:pt>
                <c:pt idx="6438">
                  <c:v>28509.57940119761</c:v>
                </c:pt>
                <c:pt idx="6439">
                  <c:v>28519.03928143705</c:v>
                </c:pt>
                <c:pt idx="6440">
                  <c:v>28534.85179640715</c:v>
                </c:pt>
                <c:pt idx="6441">
                  <c:v>28548.5553293413</c:v>
                </c:pt>
                <c:pt idx="6442">
                  <c:v>28555.78161676647</c:v>
                </c:pt>
                <c:pt idx="6443">
                  <c:v>28559.73311377246</c:v>
                </c:pt>
                <c:pt idx="6444">
                  <c:v>28561.47784431142</c:v>
                </c:pt>
                <c:pt idx="6445">
                  <c:v>28560.7041916168</c:v>
                </c:pt>
                <c:pt idx="6446">
                  <c:v>28556.46724550901</c:v>
                </c:pt>
                <c:pt idx="6447">
                  <c:v>28545.89113772456</c:v>
                </c:pt>
                <c:pt idx="6448">
                  <c:v>28529.01455089805</c:v>
                </c:pt>
                <c:pt idx="6449">
                  <c:v>28517.8897005988</c:v>
                </c:pt>
                <c:pt idx="6450">
                  <c:v>28507.54970059881</c:v>
                </c:pt>
                <c:pt idx="6451">
                  <c:v>28495.47532934132</c:v>
                </c:pt>
                <c:pt idx="6452">
                  <c:v>28481.3565868263</c:v>
                </c:pt>
                <c:pt idx="6453">
                  <c:v>28466.1034730539</c:v>
                </c:pt>
                <c:pt idx="6454">
                  <c:v>28450.12023952094</c:v>
                </c:pt>
                <c:pt idx="6455">
                  <c:v>28429.92413173652</c:v>
                </c:pt>
                <c:pt idx="6456">
                  <c:v>28409.49748502997</c:v>
                </c:pt>
                <c:pt idx="6457">
                  <c:v>28387.30197604769</c:v>
                </c:pt>
                <c:pt idx="6458">
                  <c:v>28367.0802994012</c:v>
                </c:pt>
                <c:pt idx="6459">
                  <c:v>28352.83179640711</c:v>
                </c:pt>
                <c:pt idx="6460">
                  <c:v>28341.01574850297</c:v>
                </c:pt>
                <c:pt idx="6461">
                  <c:v>28322.68431137723</c:v>
                </c:pt>
                <c:pt idx="6462">
                  <c:v>28315.88101796406</c:v>
                </c:pt>
                <c:pt idx="6463">
                  <c:v>28315.55425149695</c:v>
                </c:pt>
                <c:pt idx="6464">
                  <c:v>28320.58808383235</c:v>
                </c:pt>
                <c:pt idx="6465">
                  <c:v>28327.20700598802</c:v>
                </c:pt>
                <c:pt idx="6466">
                  <c:v>28330.18838323356</c:v>
                </c:pt>
                <c:pt idx="6467">
                  <c:v>28331.31868263473</c:v>
                </c:pt>
                <c:pt idx="6468">
                  <c:v>28331.04335329343</c:v>
                </c:pt>
                <c:pt idx="6469">
                  <c:v>28329.3945508982</c:v>
                </c:pt>
                <c:pt idx="6470">
                  <c:v>28325.55538922158</c:v>
                </c:pt>
                <c:pt idx="6471">
                  <c:v>28319.05934131725</c:v>
                </c:pt>
                <c:pt idx="6472">
                  <c:v>28310.5425748503</c:v>
                </c:pt>
                <c:pt idx="6473">
                  <c:v>28303.80017964072</c:v>
                </c:pt>
                <c:pt idx="6474">
                  <c:v>28291.40173652696</c:v>
                </c:pt>
                <c:pt idx="6475">
                  <c:v>28277.98826347306</c:v>
                </c:pt>
                <c:pt idx="6476">
                  <c:v>28264.01550898201</c:v>
                </c:pt>
                <c:pt idx="6477">
                  <c:v>28251.26658682636</c:v>
                </c:pt>
                <c:pt idx="6478">
                  <c:v>28237.21514970062</c:v>
                </c:pt>
                <c:pt idx="6479">
                  <c:v>28221.31886227545</c:v>
                </c:pt>
                <c:pt idx="6480">
                  <c:v>28203.75191616766</c:v>
                </c:pt>
                <c:pt idx="6481">
                  <c:v>28183.92550898204</c:v>
                </c:pt>
                <c:pt idx="6482">
                  <c:v>28165.71371257486</c:v>
                </c:pt>
                <c:pt idx="6483">
                  <c:v>28151.81562874251</c:v>
                </c:pt>
                <c:pt idx="6484">
                  <c:v>28140.86910179642</c:v>
                </c:pt>
                <c:pt idx="6485">
                  <c:v>28127.16395209582</c:v>
                </c:pt>
                <c:pt idx="6486">
                  <c:v>28126.8640718563</c:v>
                </c:pt>
                <c:pt idx="6487">
                  <c:v>28132.23443113772</c:v>
                </c:pt>
                <c:pt idx="6488">
                  <c:v>28141.60706586827</c:v>
                </c:pt>
                <c:pt idx="6489">
                  <c:v>28151.92610778446</c:v>
                </c:pt>
                <c:pt idx="6490">
                  <c:v>28160.58592814372</c:v>
                </c:pt>
                <c:pt idx="6491">
                  <c:v>28165.91125748495</c:v>
                </c:pt>
                <c:pt idx="6492">
                  <c:v>28169.00047904191</c:v>
                </c:pt>
                <c:pt idx="6493">
                  <c:v>28170.31449101796</c:v>
                </c:pt>
                <c:pt idx="6494">
                  <c:v>28169.54479041916</c:v>
                </c:pt>
                <c:pt idx="6495">
                  <c:v>28167.10982035927</c:v>
                </c:pt>
                <c:pt idx="6496">
                  <c:v>28162.88688622757</c:v>
                </c:pt>
                <c:pt idx="6497">
                  <c:v>28160.85862275451</c:v>
                </c:pt>
                <c:pt idx="6498">
                  <c:v>28153.53113772456</c:v>
                </c:pt>
                <c:pt idx="6499">
                  <c:v>28147.024251497</c:v>
                </c:pt>
                <c:pt idx="6500">
                  <c:v>28142.60736526946</c:v>
                </c:pt>
                <c:pt idx="6501">
                  <c:v>28140.9310179641</c:v>
                </c:pt>
                <c:pt idx="6502">
                  <c:v>28142.5104790419</c:v>
                </c:pt>
                <c:pt idx="6503">
                  <c:v>28145.78107784432</c:v>
                </c:pt>
                <c:pt idx="6504">
                  <c:v>28150.14976047889</c:v>
                </c:pt>
                <c:pt idx="6505">
                  <c:v>28153.6028742515</c:v>
                </c:pt>
                <c:pt idx="6506">
                  <c:v>28158.61724550895</c:v>
                </c:pt>
                <c:pt idx="6507">
                  <c:v>28165.91568862276</c:v>
                </c:pt>
                <c:pt idx="6508">
                  <c:v>28173.57449101797</c:v>
                </c:pt>
                <c:pt idx="6509">
                  <c:v>28175.23868263475</c:v>
                </c:pt>
                <c:pt idx="6510">
                  <c:v>28185.5646706587</c:v>
                </c:pt>
                <c:pt idx="6511">
                  <c:v>28201.70317365271</c:v>
                </c:pt>
                <c:pt idx="6512">
                  <c:v>28221.41772455092</c:v>
                </c:pt>
                <c:pt idx="6513">
                  <c:v>28239.05988023952</c:v>
                </c:pt>
                <c:pt idx="6514">
                  <c:v>28250.8797005988</c:v>
                </c:pt>
                <c:pt idx="6515">
                  <c:v>28260.4998203593</c:v>
                </c:pt>
                <c:pt idx="6516">
                  <c:v>28267.29880239522</c:v>
                </c:pt>
                <c:pt idx="6517">
                  <c:v>28271.5560479042</c:v>
                </c:pt>
                <c:pt idx="6518">
                  <c:v>28271.9898203593</c:v>
                </c:pt>
                <c:pt idx="6519">
                  <c:v>28266.31083832336</c:v>
                </c:pt>
                <c:pt idx="6520">
                  <c:v>28253.78137724552</c:v>
                </c:pt>
                <c:pt idx="6521">
                  <c:v>28247.75473053892</c:v>
                </c:pt>
                <c:pt idx="6522">
                  <c:v>28245.41688622757</c:v>
                </c:pt>
                <c:pt idx="6523">
                  <c:v>28243.23586826351</c:v>
                </c:pt>
                <c:pt idx="6524">
                  <c:v>28241.4125748503</c:v>
                </c:pt>
                <c:pt idx="6525">
                  <c:v>28240.7616167665</c:v>
                </c:pt>
                <c:pt idx="6526">
                  <c:v>28240.89341317366</c:v>
                </c:pt>
                <c:pt idx="6527">
                  <c:v>28238.75329341321</c:v>
                </c:pt>
                <c:pt idx="6528">
                  <c:v>28236.4637724551</c:v>
                </c:pt>
                <c:pt idx="6529">
                  <c:v>28231.75125748495</c:v>
                </c:pt>
                <c:pt idx="6530">
                  <c:v>28227.51748502997</c:v>
                </c:pt>
                <c:pt idx="6531">
                  <c:v>28226.02598802396</c:v>
                </c:pt>
                <c:pt idx="6532">
                  <c:v>28222.90017964072</c:v>
                </c:pt>
                <c:pt idx="6533">
                  <c:v>28212.81005988002</c:v>
                </c:pt>
                <c:pt idx="6534">
                  <c:v>28213.60562874252</c:v>
                </c:pt>
                <c:pt idx="6535">
                  <c:v>28221.6728742515</c:v>
                </c:pt>
                <c:pt idx="6536">
                  <c:v>28234.70508982036</c:v>
                </c:pt>
                <c:pt idx="6537">
                  <c:v>28246.69838323355</c:v>
                </c:pt>
                <c:pt idx="6538">
                  <c:v>28251.93179640718</c:v>
                </c:pt>
                <c:pt idx="6539">
                  <c:v>28254.19269461078</c:v>
                </c:pt>
                <c:pt idx="6540">
                  <c:v>28254.51520958082</c:v>
                </c:pt>
                <c:pt idx="6541">
                  <c:v>28253.12652694589</c:v>
                </c:pt>
                <c:pt idx="6542">
                  <c:v>28248.49904191614</c:v>
                </c:pt>
                <c:pt idx="6543">
                  <c:v>28238.69874251497</c:v>
                </c:pt>
                <c:pt idx="6544">
                  <c:v>28222.14916167661</c:v>
                </c:pt>
                <c:pt idx="6545">
                  <c:v>28210.40263473053</c:v>
                </c:pt>
                <c:pt idx="6546">
                  <c:v>28200.84826347305</c:v>
                </c:pt>
                <c:pt idx="6547">
                  <c:v>28188.3813772455</c:v>
                </c:pt>
                <c:pt idx="6548">
                  <c:v>28171.37850299402</c:v>
                </c:pt>
                <c:pt idx="6549">
                  <c:v>28150.1386227545</c:v>
                </c:pt>
                <c:pt idx="6550">
                  <c:v>28124.2298203593</c:v>
                </c:pt>
                <c:pt idx="6551">
                  <c:v>28090.50562874252</c:v>
                </c:pt>
                <c:pt idx="6552">
                  <c:v>28051.67916167661</c:v>
                </c:pt>
                <c:pt idx="6553">
                  <c:v>28006.7819161677</c:v>
                </c:pt>
                <c:pt idx="6554">
                  <c:v>27960.04347305392</c:v>
                </c:pt>
                <c:pt idx="6555">
                  <c:v>27917.16658682634</c:v>
                </c:pt>
                <c:pt idx="6556">
                  <c:v>27876.50167664668</c:v>
                </c:pt>
                <c:pt idx="6557">
                  <c:v>27835.02502994012</c:v>
                </c:pt>
                <c:pt idx="6558">
                  <c:v>27809.03041916168</c:v>
                </c:pt>
                <c:pt idx="6559">
                  <c:v>27793.83868263476</c:v>
                </c:pt>
                <c:pt idx="6560">
                  <c:v>27787.89700598804</c:v>
                </c:pt>
                <c:pt idx="6561">
                  <c:v>27785.24994011976</c:v>
                </c:pt>
                <c:pt idx="6562">
                  <c:v>27779.6235928144</c:v>
                </c:pt>
                <c:pt idx="6563">
                  <c:v>27774.17982035929</c:v>
                </c:pt>
                <c:pt idx="6564">
                  <c:v>27767.9153293413</c:v>
                </c:pt>
                <c:pt idx="6565">
                  <c:v>27760.23035928145</c:v>
                </c:pt>
                <c:pt idx="6566">
                  <c:v>27749.69748502997</c:v>
                </c:pt>
                <c:pt idx="6567">
                  <c:v>27733.58269461082</c:v>
                </c:pt>
                <c:pt idx="6568">
                  <c:v>27711.33191616767</c:v>
                </c:pt>
                <c:pt idx="6569">
                  <c:v>27693.9019760479</c:v>
                </c:pt>
                <c:pt idx="6570">
                  <c:v>27676.70946107784</c:v>
                </c:pt>
                <c:pt idx="6571">
                  <c:v>27654.9052694611</c:v>
                </c:pt>
                <c:pt idx="6572">
                  <c:v>27627.40676646708</c:v>
                </c:pt>
                <c:pt idx="6573">
                  <c:v>27593.9916766467</c:v>
                </c:pt>
                <c:pt idx="6574">
                  <c:v>27552.87886227546</c:v>
                </c:pt>
                <c:pt idx="6575">
                  <c:v>27501.20784431141</c:v>
                </c:pt>
                <c:pt idx="6576">
                  <c:v>27443.26143712576</c:v>
                </c:pt>
                <c:pt idx="6577">
                  <c:v>27378.60658682631</c:v>
                </c:pt>
                <c:pt idx="6578">
                  <c:v>27310.48556886228</c:v>
                </c:pt>
                <c:pt idx="6579">
                  <c:v>27246.55652694589</c:v>
                </c:pt>
                <c:pt idx="6580">
                  <c:v>27187.05934131725</c:v>
                </c:pt>
                <c:pt idx="6581">
                  <c:v>27129.00958083825</c:v>
                </c:pt>
                <c:pt idx="6582">
                  <c:v>27090.17874251496</c:v>
                </c:pt>
                <c:pt idx="6583">
                  <c:v>27063.70215568862</c:v>
                </c:pt>
                <c:pt idx="6584">
                  <c:v>27048.39652694605</c:v>
                </c:pt>
                <c:pt idx="6585">
                  <c:v>27037.88580838323</c:v>
                </c:pt>
                <c:pt idx="6586">
                  <c:v>27027.2804191617</c:v>
                </c:pt>
                <c:pt idx="6587">
                  <c:v>27016.3783233533</c:v>
                </c:pt>
                <c:pt idx="6588">
                  <c:v>27005.62101796407</c:v>
                </c:pt>
                <c:pt idx="6589">
                  <c:v>26994.07083832335</c:v>
                </c:pt>
                <c:pt idx="6590">
                  <c:v>26980.06964071856</c:v>
                </c:pt>
                <c:pt idx="6591">
                  <c:v>26959.85790419162</c:v>
                </c:pt>
                <c:pt idx="6592">
                  <c:v>26932.81371257486</c:v>
                </c:pt>
                <c:pt idx="6593">
                  <c:v>26911.23838323355</c:v>
                </c:pt>
                <c:pt idx="6594">
                  <c:v>26890.36000000002</c:v>
                </c:pt>
                <c:pt idx="6595">
                  <c:v>26865.64676646707</c:v>
                </c:pt>
                <c:pt idx="6596">
                  <c:v>26835.65407185625</c:v>
                </c:pt>
                <c:pt idx="6597">
                  <c:v>26800.99622754492</c:v>
                </c:pt>
                <c:pt idx="6598">
                  <c:v>26760.70000000003</c:v>
                </c:pt>
                <c:pt idx="6599">
                  <c:v>26711.78233532936</c:v>
                </c:pt>
                <c:pt idx="6600">
                  <c:v>26658.5753892216</c:v>
                </c:pt>
                <c:pt idx="6601">
                  <c:v>26599.98640718566</c:v>
                </c:pt>
                <c:pt idx="6602">
                  <c:v>26539.28892215572</c:v>
                </c:pt>
                <c:pt idx="6603">
                  <c:v>26482.81335329343</c:v>
                </c:pt>
                <c:pt idx="6604">
                  <c:v>26429.54796407187</c:v>
                </c:pt>
                <c:pt idx="6605">
                  <c:v>26378.22401197605</c:v>
                </c:pt>
                <c:pt idx="6606">
                  <c:v>26344.38053892216</c:v>
                </c:pt>
                <c:pt idx="6607">
                  <c:v>26320.92299401198</c:v>
                </c:pt>
                <c:pt idx="6608">
                  <c:v>26307.76754491017</c:v>
                </c:pt>
                <c:pt idx="6609">
                  <c:v>26298.62227544907</c:v>
                </c:pt>
                <c:pt idx="6610">
                  <c:v>26288.09095808382</c:v>
                </c:pt>
                <c:pt idx="6611">
                  <c:v>26276.11730538922</c:v>
                </c:pt>
                <c:pt idx="6612">
                  <c:v>26264.20508982036</c:v>
                </c:pt>
                <c:pt idx="6613">
                  <c:v>26251.73497005987</c:v>
                </c:pt>
                <c:pt idx="6614">
                  <c:v>26237.08311377247</c:v>
                </c:pt>
                <c:pt idx="6615">
                  <c:v>26216.5084431138</c:v>
                </c:pt>
                <c:pt idx="6616">
                  <c:v>26189.21916167661</c:v>
                </c:pt>
                <c:pt idx="6617">
                  <c:v>26167.31257485025</c:v>
                </c:pt>
                <c:pt idx="6618">
                  <c:v>26146.09730538923</c:v>
                </c:pt>
                <c:pt idx="6619">
                  <c:v>26121.67191616766</c:v>
                </c:pt>
                <c:pt idx="6620">
                  <c:v>26092.52113772456</c:v>
                </c:pt>
                <c:pt idx="6621">
                  <c:v>26059.69257485028</c:v>
                </c:pt>
                <c:pt idx="6622">
                  <c:v>26022.70742514973</c:v>
                </c:pt>
                <c:pt idx="6623">
                  <c:v>25980.16694610778</c:v>
                </c:pt>
                <c:pt idx="6624">
                  <c:v>25935.87880239521</c:v>
                </c:pt>
                <c:pt idx="6625">
                  <c:v>25888.40676646707</c:v>
                </c:pt>
                <c:pt idx="6626">
                  <c:v>25840.85407185628</c:v>
                </c:pt>
                <c:pt idx="6627">
                  <c:v>25797.70658682634</c:v>
                </c:pt>
                <c:pt idx="6628">
                  <c:v>25757.1894011976</c:v>
                </c:pt>
                <c:pt idx="6629">
                  <c:v>25716.23850299402</c:v>
                </c:pt>
                <c:pt idx="6630">
                  <c:v>25692.08988023952</c:v>
                </c:pt>
                <c:pt idx="6631">
                  <c:v>25675.6691616766</c:v>
                </c:pt>
                <c:pt idx="6632">
                  <c:v>25667.31407185621</c:v>
                </c:pt>
                <c:pt idx="6633">
                  <c:v>25662.16736526947</c:v>
                </c:pt>
                <c:pt idx="6634">
                  <c:v>25655.76245508984</c:v>
                </c:pt>
                <c:pt idx="6635">
                  <c:v>25645.27586826348</c:v>
                </c:pt>
                <c:pt idx="6636">
                  <c:v>25634.02718562877</c:v>
                </c:pt>
                <c:pt idx="6637">
                  <c:v>25622.15778443114</c:v>
                </c:pt>
                <c:pt idx="6638">
                  <c:v>25608.90353293412</c:v>
                </c:pt>
                <c:pt idx="6639">
                  <c:v>25591.92065868263</c:v>
                </c:pt>
                <c:pt idx="6640">
                  <c:v>25571.70413173653</c:v>
                </c:pt>
                <c:pt idx="6641">
                  <c:v>25552.92419161678</c:v>
                </c:pt>
                <c:pt idx="6642">
                  <c:v>25527.88353293412</c:v>
                </c:pt>
                <c:pt idx="6643">
                  <c:v>25502.18125748495</c:v>
                </c:pt>
                <c:pt idx="6644">
                  <c:v>25475.38550898202</c:v>
                </c:pt>
                <c:pt idx="6645">
                  <c:v>25447.25982035927</c:v>
                </c:pt>
                <c:pt idx="6646">
                  <c:v>25416.5968263473</c:v>
                </c:pt>
                <c:pt idx="6647">
                  <c:v>25383.59485029941</c:v>
                </c:pt>
                <c:pt idx="6648">
                  <c:v>25349.44365269463</c:v>
                </c:pt>
                <c:pt idx="6649">
                  <c:v>25313.65892215569</c:v>
                </c:pt>
                <c:pt idx="6650">
                  <c:v>25278.5468263473</c:v>
                </c:pt>
                <c:pt idx="6651">
                  <c:v>25247.59017964072</c:v>
                </c:pt>
                <c:pt idx="6652">
                  <c:v>25217.1881437126</c:v>
                </c:pt>
                <c:pt idx="6653">
                  <c:v>25184.90497005988</c:v>
                </c:pt>
                <c:pt idx="6654">
                  <c:v>25165.53281437126</c:v>
                </c:pt>
                <c:pt idx="6655">
                  <c:v>25151.98748503</c:v>
                </c:pt>
                <c:pt idx="6656">
                  <c:v>25144.32502994011</c:v>
                </c:pt>
                <c:pt idx="6657">
                  <c:v>25139.90838323356</c:v>
                </c:pt>
                <c:pt idx="6658">
                  <c:v>25135.6868263473</c:v>
                </c:pt>
                <c:pt idx="6659">
                  <c:v>25129.08742514972</c:v>
                </c:pt>
                <c:pt idx="6660">
                  <c:v>25121.11970059875</c:v>
                </c:pt>
                <c:pt idx="6661">
                  <c:v>25112.52964071856</c:v>
                </c:pt>
                <c:pt idx="6662">
                  <c:v>25102.57323353293</c:v>
                </c:pt>
                <c:pt idx="6663">
                  <c:v>25090.90946107783</c:v>
                </c:pt>
                <c:pt idx="6664">
                  <c:v>25077.12083832336</c:v>
                </c:pt>
                <c:pt idx="6665">
                  <c:v>25064.53982035927</c:v>
                </c:pt>
                <c:pt idx="6666">
                  <c:v>25045.28922155689</c:v>
                </c:pt>
                <c:pt idx="6667">
                  <c:v>25022.9871856288</c:v>
                </c:pt>
                <c:pt idx="6668">
                  <c:v>24999.7804191617</c:v>
                </c:pt>
                <c:pt idx="6669">
                  <c:v>24976.0060479042</c:v>
                </c:pt>
                <c:pt idx="6670">
                  <c:v>24952.35910179641</c:v>
                </c:pt>
                <c:pt idx="6671">
                  <c:v>24927.26538922157</c:v>
                </c:pt>
                <c:pt idx="6672">
                  <c:v>24902.32197604785</c:v>
                </c:pt>
                <c:pt idx="6673">
                  <c:v>24876.88323353292</c:v>
                </c:pt>
                <c:pt idx="6674">
                  <c:v>24852.19401197604</c:v>
                </c:pt>
                <c:pt idx="6675">
                  <c:v>24830.29526946108</c:v>
                </c:pt>
                <c:pt idx="6676">
                  <c:v>24807.99155688605</c:v>
                </c:pt>
                <c:pt idx="6677">
                  <c:v>24784.02275449102</c:v>
                </c:pt>
                <c:pt idx="6678">
                  <c:v>24772.60826347306</c:v>
                </c:pt>
                <c:pt idx="6679">
                  <c:v>24766.9665269461</c:v>
                </c:pt>
                <c:pt idx="6680">
                  <c:v>24768.30964071854</c:v>
                </c:pt>
                <c:pt idx="6681">
                  <c:v>24770.15976047882</c:v>
                </c:pt>
                <c:pt idx="6682">
                  <c:v>24767.05401197604</c:v>
                </c:pt>
                <c:pt idx="6683">
                  <c:v>24760.32808383234</c:v>
                </c:pt>
                <c:pt idx="6684">
                  <c:v>24752.00610778445</c:v>
                </c:pt>
                <c:pt idx="6685">
                  <c:v>24742.60874251497</c:v>
                </c:pt>
                <c:pt idx="6686">
                  <c:v>24730.1374251497</c:v>
                </c:pt>
                <c:pt idx="6687">
                  <c:v>24710.7216766467</c:v>
                </c:pt>
                <c:pt idx="6688">
                  <c:v>24684.04910179642</c:v>
                </c:pt>
                <c:pt idx="6689">
                  <c:v>24663.09431137723</c:v>
                </c:pt>
                <c:pt idx="6690">
                  <c:v>24645.67431137721</c:v>
                </c:pt>
                <c:pt idx="6691">
                  <c:v>24627.09341317366</c:v>
                </c:pt>
                <c:pt idx="6692">
                  <c:v>24608.05766467066</c:v>
                </c:pt>
                <c:pt idx="6693">
                  <c:v>24590.87023952094</c:v>
                </c:pt>
                <c:pt idx="6694">
                  <c:v>24575.9391017964</c:v>
                </c:pt>
                <c:pt idx="6695">
                  <c:v>24560.9143712575</c:v>
                </c:pt>
                <c:pt idx="6696">
                  <c:v>24549.21946107775</c:v>
                </c:pt>
                <c:pt idx="6697">
                  <c:v>24539.02610778446</c:v>
                </c:pt>
                <c:pt idx="6698">
                  <c:v>24531.64676646706</c:v>
                </c:pt>
                <c:pt idx="6699">
                  <c:v>24528.83077844308</c:v>
                </c:pt>
                <c:pt idx="6700">
                  <c:v>24523.56550898204</c:v>
                </c:pt>
                <c:pt idx="6701">
                  <c:v>24513.56077844312</c:v>
                </c:pt>
                <c:pt idx="6702">
                  <c:v>24515.67419161677</c:v>
                </c:pt>
                <c:pt idx="6703">
                  <c:v>24523.2037724551</c:v>
                </c:pt>
                <c:pt idx="6704">
                  <c:v>24536.56622754492</c:v>
                </c:pt>
                <c:pt idx="6705">
                  <c:v>24547.73065868263</c:v>
                </c:pt>
                <c:pt idx="6706">
                  <c:v>24554.02179640718</c:v>
                </c:pt>
                <c:pt idx="6707">
                  <c:v>24556.7643712575</c:v>
                </c:pt>
                <c:pt idx="6708">
                  <c:v>24556.8783233533</c:v>
                </c:pt>
                <c:pt idx="6709">
                  <c:v>24554.89209580842</c:v>
                </c:pt>
                <c:pt idx="6710">
                  <c:v>24549.6284431138</c:v>
                </c:pt>
                <c:pt idx="6711">
                  <c:v>24538.73209580841</c:v>
                </c:pt>
                <c:pt idx="6712">
                  <c:v>24521.59880239522</c:v>
                </c:pt>
                <c:pt idx="6713">
                  <c:v>24506.78335329343</c:v>
                </c:pt>
                <c:pt idx="6714">
                  <c:v>24495.04760479044</c:v>
                </c:pt>
                <c:pt idx="6715">
                  <c:v>24484.71083832336</c:v>
                </c:pt>
                <c:pt idx="6716">
                  <c:v>24476.79191616766</c:v>
                </c:pt>
                <c:pt idx="6717">
                  <c:v>24473.70658682634</c:v>
                </c:pt>
                <c:pt idx="6718">
                  <c:v>24475.98544910182</c:v>
                </c:pt>
                <c:pt idx="6719">
                  <c:v>24480.74688622757</c:v>
                </c:pt>
                <c:pt idx="6720">
                  <c:v>24491.83736526946</c:v>
                </c:pt>
                <c:pt idx="6721">
                  <c:v>24506.55221556886</c:v>
                </c:pt>
                <c:pt idx="6722">
                  <c:v>24524.15353293409</c:v>
                </c:pt>
                <c:pt idx="6723">
                  <c:v>24544.72485029943</c:v>
                </c:pt>
                <c:pt idx="6724">
                  <c:v>24559.07287425151</c:v>
                </c:pt>
                <c:pt idx="6725">
                  <c:v>24565.16592814371</c:v>
                </c:pt>
                <c:pt idx="6726">
                  <c:v>24579.92718562877</c:v>
                </c:pt>
                <c:pt idx="6727">
                  <c:v>24597.9213772455</c:v>
                </c:pt>
                <c:pt idx="6728">
                  <c:v>24619.75053892214</c:v>
                </c:pt>
                <c:pt idx="6729">
                  <c:v>24637.61994011965</c:v>
                </c:pt>
                <c:pt idx="6730">
                  <c:v>24648.50317365272</c:v>
                </c:pt>
                <c:pt idx="6731">
                  <c:v>24658.26149700601</c:v>
                </c:pt>
                <c:pt idx="6732">
                  <c:v>24664.9849700599</c:v>
                </c:pt>
                <c:pt idx="6733">
                  <c:v>24668.82413173652</c:v>
                </c:pt>
                <c:pt idx="6734">
                  <c:v>24668.68191616766</c:v>
                </c:pt>
                <c:pt idx="6735">
                  <c:v>24662.03958083814</c:v>
                </c:pt>
                <c:pt idx="6736">
                  <c:v>24648.69712574851</c:v>
                </c:pt>
                <c:pt idx="6737">
                  <c:v>24639.87934131725</c:v>
                </c:pt>
                <c:pt idx="6738">
                  <c:v>24635.83281437126</c:v>
                </c:pt>
                <c:pt idx="6739">
                  <c:v>24634.5904191617</c:v>
                </c:pt>
                <c:pt idx="6740">
                  <c:v>24638.40508982036</c:v>
                </c:pt>
                <c:pt idx="6741">
                  <c:v>24651.36999999998</c:v>
                </c:pt>
                <c:pt idx="6742">
                  <c:v>24672.48347305391</c:v>
                </c:pt>
                <c:pt idx="6743">
                  <c:v>24699.79089820362</c:v>
                </c:pt>
                <c:pt idx="6744">
                  <c:v>24736.27634730528</c:v>
                </c:pt>
                <c:pt idx="6745">
                  <c:v>24778.95598802396</c:v>
                </c:pt>
                <c:pt idx="6746">
                  <c:v>24826.65538922156</c:v>
                </c:pt>
                <c:pt idx="6747">
                  <c:v>24876.23179640717</c:v>
                </c:pt>
                <c:pt idx="6748">
                  <c:v>24916.25520958082</c:v>
                </c:pt>
                <c:pt idx="6749">
                  <c:v>24943.56736526947</c:v>
                </c:pt>
                <c:pt idx="6750">
                  <c:v>24977.18556886226</c:v>
                </c:pt>
                <c:pt idx="6751">
                  <c:v>25011.7580239521</c:v>
                </c:pt>
                <c:pt idx="6752">
                  <c:v>25046.17976047881</c:v>
                </c:pt>
                <c:pt idx="6753">
                  <c:v>25076.2177245509</c:v>
                </c:pt>
                <c:pt idx="6754">
                  <c:v>25097.7443712575</c:v>
                </c:pt>
                <c:pt idx="6755">
                  <c:v>25116.90850299403</c:v>
                </c:pt>
                <c:pt idx="6756">
                  <c:v>25130.97413173652</c:v>
                </c:pt>
                <c:pt idx="6757">
                  <c:v>25141.39958083825</c:v>
                </c:pt>
                <c:pt idx="6758">
                  <c:v>25147.90646706586</c:v>
                </c:pt>
                <c:pt idx="6759">
                  <c:v>25148.05341317366</c:v>
                </c:pt>
                <c:pt idx="6760">
                  <c:v>25141.54203592813</c:v>
                </c:pt>
                <c:pt idx="6761">
                  <c:v>25140.8856287425</c:v>
                </c:pt>
                <c:pt idx="6762">
                  <c:v>25145.78820359282</c:v>
                </c:pt>
                <c:pt idx="6763">
                  <c:v>25153.84011976048</c:v>
                </c:pt>
                <c:pt idx="6764">
                  <c:v>25167.7135329341</c:v>
                </c:pt>
                <c:pt idx="6765">
                  <c:v>25190.33251497001</c:v>
                </c:pt>
                <c:pt idx="6766">
                  <c:v>25220.84820359282</c:v>
                </c:pt>
                <c:pt idx="6767">
                  <c:v>25257.75970059877</c:v>
                </c:pt>
                <c:pt idx="6768">
                  <c:v>25304.48101796408</c:v>
                </c:pt>
                <c:pt idx="6769">
                  <c:v>25359.33407185621</c:v>
                </c:pt>
                <c:pt idx="6770">
                  <c:v>25420.86706586826</c:v>
                </c:pt>
                <c:pt idx="6771">
                  <c:v>25484.72760479043</c:v>
                </c:pt>
                <c:pt idx="6772">
                  <c:v>25537.97574850298</c:v>
                </c:pt>
                <c:pt idx="6773">
                  <c:v>25579.62874251496</c:v>
                </c:pt>
                <c:pt idx="6774">
                  <c:v>25626.59634730528</c:v>
                </c:pt>
                <c:pt idx="6775">
                  <c:v>25673.3826946108</c:v>
                </c:pt>
                <c:pt idx="6776">
                  <c:v>25718.77407185627</c:v>
                </c:pt>
                <c:pt idx="6777">
                  <c:v>25757.1223952096</c:v>
                </c:pt>
                <c:pt idx="6778">
                  <c:v>25786.60377245507</c:v>
                </c:pt>
                <c:pt idx="6779">
                  <c:v>25807.06461077844</c:v>
                </c:pt>
                <c:pt idx="6780">
                  <c:v>25822.79688622756</c:v>
                </c:pt>
                <c:pt idx="6781">
                  <c:v>25834.60976047881</c:v>
                </c:pt>
                <c:pt idx="6782">
                  <c:v>25842.55275449101</c:v>
                </c:pt>
                <c:pt idx="6783">
                  <c:v>25844.48808383234</c:v>
                </c:pt>
                <c:pt idx="6784">
                  <c:v>25839.33928143694</c:v>
                </c:pt>
                <c:pt idx="6785">
                  <c:v>25838.79113772455</c:v>
                </c:pt>
                <c:pt idx="6786">
                  <c:v>25843.23341317365</c:v>
                </c:pt>
                <c:pt idx="6787">
                  <c:v>25850.42652694607</c:v>
                </c:pt>
                <c:pt idx="6788">
                  <c:v>25862.54760479043</c:v>
                </c:pt>
                <c:pt idx="6789">
                  <c:v>25882.40856287424</c:v>
                </c:pt>
                <c:pt idx="6790">
                  <c:v>25908.27922155686</c:v>
                </c:pt>
                <c:pt idx="6791">
                  <c:v>25938.28664670656</c:v>
                </c:pt>
                <c:pt idx="6792">
                  <c:v>25975.59413173651</c:v>
                </c:pt>
                <c:pt idx="6793">
                  <c:v>26018.23688622754</c:v>
                </c:pt>
                <c:pt idx="6794">
                  <c:v>26065.035508982</c:v>
                </c:pt>
                <c:pt idx="6795">
                  <c:v>26113.77215568862</c:v>
                </c:pt>
                <c:pt idx="6796">
                  <c:v>26153.54748502995</c:v>
                </c:pt>
                <c:pt idx="6797">
                  <c:v>26182.28083832333</c:v>
                </c:pt>
                <c:pt idx="6798">
                  <c:v>26215.37461077842</c:v>
                </c:pt>
                <c:pt idx="6799">
                  <c:v>26246.02299401196</c:v>
                </c:pt>
                <c:pt idx="6800">
                  <c:v>26276.59233532932</c:v>
                </c:pt>
                <c:pt idx="6801">
                  <c:v>26305.38059880236</c:v>
                </c:pt>
                <c:pt idx="6802">
                  <c:v>26331.165508982</c:v>
                </c:pt>
                <c:pt idx="6803">
                  <c:v>26352.49143712572</c:v>
                </c:pt>
                <c:pt idx="6804">
                  <c:v>26369.28754491016</c:v>
                </c:pt>
                <c:pt idx="6805">
                  <c:v>26382.58802395208</c:v>
                </c:pt>
                <c:pt idx="6806">
                  <c:v>26393.61970059868</c:v>
                </c:pt>
                <c:pt idx="6807">
                  <c:v>26402.04395209577</c:v>
                </c:pt>
                <c:pt idx="6808">
                  <c:v>26407.78431137722</c:v>
                </c:pt>
                <c:pt idx="6809">
                  <c:v>26413.92694610776</c:v>
                </c:pt>
                <c:pt idx="6810">
                  <c:v>26415.63053892208</c:v>
                </c:pt>
                <c:pt idx="6811">
                  <c:v>26420.9756287425</c:v>
                </c:pt>
                <c:pt idx="6812">
                  <c:v>26430.77508982034</c:v>
                </c:pt>
                <c:pt idx="6813">
                  <c:v>26446.02155688599</c:v>
                </c:pt>
                <c:pt idx="6814">
                  <c:v>26465.91988023951</c:v>
                </c:pt>
                <c:pt idx="6815">
                  <c:v>26488.8689221557</c:v>
                </c:pt>
                <c:pt idx="6816">
                  <c:v>26514.18371257485</c:v>
                </c:pt>
                <c:pt idx="6817">
                  <c:v>26541.25856287422</c:v>
                </c:pt>
                <c:pt idx="6818">
                  <c:v>26569.10269461077</c:v>
                </c:pt>
                <c:pt idx="6819">
                  <c:v>26597.43449101796</c:v>
                </c:pt>
                <c:pt idx="6820">
                  <c:v>26619.33491017962</c:v>
                </c:pt>
                <c:pt idx="6821">
                  <c:v>26636.06455089815</c:v>
                </c:pt>
                <c:pt idx="6822">
                  <c:v>26658.24197604787</c:v>
                </c:pt>
                <c:pt idx="6823">
                  <c:v>26678.54095808381</c:v>
                </c:pt>
                <c:pt idx="6824">
                  <c:v>26698.94173652693</c:v>
                </c:pt>
                <c:pt idx="6825">
                  <c:v>26717.2034730539</c:v>
                </c:pt>
                <c:pt idx="6826">
                  <c:v>26734.24574850297</c:v>
                </c:pt>
                <c:pt idx="6827">
                  <c:v>26748.95826347302</c:v>
                </c:pt>
                <c:pt idx="6828">
                  <c:v>26760.36538922156</c:v>
                </c:pt>
                <c:pt idx="6829">
                  <c:v>26769.2571257485</c:v>
                </c:pt>
                <c:pt idx="6830">
                  <c:v>26775.64748502993</c:v>
                </c:pt>
                <c:pt idx="6831">
                  <c:v>26780.05269461076</c:v>
                </c:pt>
                <c:pt idx="6832">
                  <c:v>26783.24700598803</c:v>
                </c:pt>
                <c:pt idx="6833">
                  <c:v>26789.01664670651</c:v>
                </c:pt>
                <c:pt idx="6834">
                  <c:v>26790.05239520956</c:v>
                </c:pt>
                <c:pt idx="6835">
                  <c:v>26790.15305389218</c:v>
                </c:pt>
                <c:pt idx="6836">
                  <c:v>26792.28946107782</c:v>
                </c:pt>
                <c:pt idx="6837">
                  <c:v>26797.21778443112</c:v>
                </c:pt>
                <c:pt idx="6838">
                  <c:v>26804.98796407185</c:v>
                </c:pt>
                <c:pt idx="6839">
                  <c:v>26814.25359281436</c:v>
                </c:pt>
                <c:pt idx="6840">
                  <c:v>26824.52203592812</c:v>
                </c:pt>
                <c:pt idx="6841">
                  <c:v>26835.8498802395</c:v>
                </c:pt>
                <c:pt idx="6842">
                  <c:v>26847.5489820359</c:v>
                </c:pt>
                <c:pt idx="6843">
                  <c:v>26859.56065868261</c:v>
                </c:pt>
                <c:pt idx="6844">
                  <c:v>26866.14676646704</c:v>
                </c:pt>
                <c:pt idx="6845">
                  <c:v>26869.97311377246</c:v>
                </c:pt>
                <c:pt idx="6846">
                  <c:v>26881.73958083825</c:v>
                </c:pt>
                <c:pt idx="6847">
                  <c:v>26895.45455089815</c:v>
                </c:pt>
                <c:pt idx="6848">
                  <c:v>26912.90568862277</c:v>
                </c:pt>
                <c:pt idx="6849">
                  <c:v>26928.86221556886</c:v>
                </c:pt>
                <c:pt idx="6850">
                  <c:v>26942.07610778445</c:v>
                </c:pt>
                <c:pt idx="6851">
                  <c:v>26951.8443712575</c:v>
                </c:pt>
                <c:pt idx="6852">
                  <c:v>26958.26485029943</c:v>
                </c:pt>
                <c:pt idx="6853">
                  <c:v>26961.98239520963</c:v>
                </c:pt>
                <c:pt idx="6854">
                  <c:v>26963.19125748485</c:v>
                </c:pt>
                <c:pt idx="6855">
                  <c:v>26958.82119760481</c:v>
                </c:pt>
                <c:pt idx="6856">
                  <c:v>26947.94838323356</c:v>
                </c:pt>
                <c:pt idx="6857">
                  <c:v>26941.46676646707</c:v>
                </c:pt>
                <c:pt idx="6858">
                  <c:v>26938.40778443115</c:v>
                </c:pt>
                <c:pt idx="6859">
                  <c:v>26936.50862275451</c:v>
                </c:pt>
                <c:pt idx="6860">
                  <c:v>26936.8328742515</c:v>
                </c:pt>
                <c:pt idx="6861">
                  <c:v>26942.08994011976</c:v>
                </c:pt>
                <c:pt idx="6862">
                  <c:v>26949.63988023952</c:v>
                </c:pt>
                <c:pt idx="6863">
                  <c:v>26958.51245508981</c:v>
                </c:pt>
                <c:pt idx="6864">
                  <c:v>26971.11029940108</c:v>
                </c:pt>
                <c:pt idx="6865">
                  <c:v>26986.78239520963</c:v>
                </c:pt>
                <c:pt idx="6866">
                  <c:v>27005.35437125748</c:v>
                </c:pt>
                <c:pt idx="6867">
                  <c:v>27026.66329341317</c:v>
                </c:pt>
                <c:pt idx="6868">
                  <c:v>27040.82329341316</c:v>
                </c:pt>
                <c:pt idx="6869">
                  <c:v>27049.48886227546</c:v>
                </c:pt>
                <c:pt idx="6870">
                  <c:v>27065.66970059878</c:v>
                </c:pt>
                <c:pt idx="6871">
                  <c:v>27083.48790419163</c:v>
                </c:pt>
                <c:pt idx="6872">
                  <c:v>27104.53562874251</c:v>
                </c:pt>
                <c:pt idx="6873">
                  <c:v>27122.77491017964</c:v>
                </c:pt>
                <c:pt idx="6874">
                  <c:v>27135.89958083825</c:v>
                </c:pt>
                <c:pt idx="6875">
                  <c:v>27145.01970059875</c:v>
                </c:pt>
                <c:pt idx="6876">
                  <c:v>27150.99574850301</c:v>
                </c:pt>
                <c:pt idx="6877">
                  <c:v>27153.86622754491</c:v>
                </c:pt>
                <c:pt idx="6878">
                  <c:v>27152.5484431138</c:v>
                </c:pt>
                <c:pt idx="6879">
                  <c:v>27145.01281437126</c:v>
                </c:pt>
                <c:pt idx="6880">
                  <c:v>27132.5210778443</c:v>
                </c:pt>
                <c:pt idx="6881">
                  <c:v>27125.75251497006</c:v>
                </c:pt>
                <c:pt idx="6882">
                  <c:v>27122.34173652694</c:v>
                </c:pt>
                <c:pt idx="6883">
                  <c:v>27118.57976047901</c:v>
                </c:pt>
                <c:pt idx="6884">
                  <c:v>27115.53341317366</c:v>
                </c:pt>
                <c:pt idx="6885">
                  <c:v>27115.44173652695</c:v>
                </c:pt>
                <c:pt idx="6886">
                  <c:v>27117.59323353292</c:v>
                </c:pt>
                <c:pt idx="6887">
                  <c:v>27119.80742514972</c:v>
                </c:pt>
                <c:pt idx="6888">
                  <c:v>27124.75197604785</c:v>
                </c:pt>
                <c:pt idx="6889">
                  <c:v>27132.0858682635</c:v>
                </c:pt>
                <c:pt idx="6890">
                  <c:v>27141.44706586828</c:v>
                </c:pt>
                <c:pt idx="6891">
                  <c:v>27154.00514970062</c:v>
                </c:pt>
                <c:pt idx="6892">
                  <c:v>27160.49700598804</c:v>
                </c:pt>
                <c:pt idx="6893">
                  <c:v>27163.21754491017</c:v>
                </c:pt>
                <c:pt idx="6894">
                  <c:v>27173.98275449104</c:v>
                </c:pt>
                <c:pt idx="6895">
                  <c:v>27186.96017964072</c:v>
                </c:pt>
                <c:pt idx="6896">
                  <c:v>27204.13652694588</c:v>
                </c:pt>
                <c:pt idx="6897">
                  <c:v>27219.0866467066</c:v>
                </c:pt>
                <c:pt idx="6898">
                  <c:v>27226.63125748485</c:v>
                </c:pt>
                <c:pt idx="6899">
                  <c:v>27228.18970059881</c:v>
                </c:pt>
                <c:pt idx="6900">
                  <c:v>27227.26856287425</c:v>
                </c:pt>
                <c:pt idx="6901">
                  <c:v>27223.8991017964</c:v>
                </c:pt>
                <c:pt idx="6902">
                  <c:v>27217.15988023952</c:v>
                </c:pt>
                <c:pt idx="6903">
                  <c:v>27204.83820359282</c:v>
                </c:pt>
                <c:pt idx="6904">
                  <c:v>27187.86796407185</c:v>
                </c:pt>
                <c:pt idx="6905">
                  <c:v>27177.47880239522</c:v>
                </c:pt>
                <c:pt idx="6906">
                  <c:v>27168.65155688597</c:v>
                </c:pt>
                <c:pt idx="6907">
                  <c:v>27154.97449101798</c:v>
                </c:pt>
                <c:pt idx="6908">
                  <c:v>27137.75580838324</c:v>
                </c:pt>
                <c:pt idx="6909">
                  <c:v>27118.88826347306</c:v>
                </c:pt>
                <c:pt idx="6910">
                  <c:v>27097.79263473055</c:v>
                </c:pt>
                <c:pt idx="6911">
                  <c:v>27071.86934131731</c:v>
                </c:pt>
                <c:pt idx="6912">
                  <c:v>27046.3701197605</c:v>
                </c:pt>
                <c:pt idx="6913">
                  <c:v>27020.55491017965</c:v>
                </c:pt>
                <c:pt idx="6914">
                  <c:v>26995.864491018</c:v>
                </c:pt>
                <c:pt idx="6915">
                  <c:v>26975.47000000002</c:v>
                </c:pt>
                <c:pt idx="6916">
                  <c:v>26951.58730538924</c:v>
                </c:pt>
                <c:pt idx="6917">
                  <c:v>26927.41850299402</c:v>
                </c:pt>
                <c:pt idx="6918">
                  <c:v>26915.3356287425</c:v>
                </c:pt>
                <c:pt idx="6919">
                  <c:v>26909.29413173652</c:v>
                </c:pt>
                <c:pt idx="6920">
                  <c:v>26908.94035928143</c:v>
                </c:pt>
                <c:pt idx="6921">
                  <c:v>26909.50862275451</c:v>
                </c:pt>
                <c:pt idx="6922">
                  <c:v>26903.53119760478</c:v>
                </c:pt>
                <c:pt idx="6923">
                  <c:v>26898.28838323354</c:v>
                </c:pt>
                <c:pt idx="6924">
                  <c:v>26891.66628742514</c:v>
                </c:pt>
                <c:pt idx="6925">
                  <c:v>26883.7610778443</c:v>
                </c:pt>
                <c:pt idx="6926">
                  <c:v>26872.70868263474</c:v>
                </c:pt>
                <c:pt idx="6927">
                  <c:v>26855.69293413172</c:v>
                </c:pt>
                <c:pt idx="6928">
                  <c:v>26833.02191616766</c:v>
                </c:pt>
                <c:pt idx="6929">
                  <c:v>26817.14293413172</c:v>
                </c:pt>
                <c:pt idx="6930">
                  <c:v>26803.61221556886</c:v>
                </c:pt>
                <c:pt idx="6931">
                  <c:v>26784.2543712575</c:v>
                </c:pt>
                <c:pt idx="6932">
                  <c:v>26759.76461077846</c:v>
                </c:pt>
                <c:pt idx="6933">
                  <c:v>26731.93934131728</c:v>
                </c:pt>
                <c:pt idx="6934">
                  <c:v>26700.32341317366</c:v>
                </c:pt>
                <c:pt idx="6935">
                  <c:v>26662.5489221557</c:v>
                </c:pt>
                <c:pt idx="6936">
                  <c:v>26621.55119760481</c:v>
                </c:pt>
                <c:pt idx="6937">
                  <c:v>26577.71724550896</c:v>
                </c:pt>
                <c:pt idx="6938">
                  <c:v>26534.32389221558</c:v>
                </c:pt>
                <c:pt idx="6939">
                  <c:v>26494.58059880239</c:v>
                </c:pt>
                <c:pt idx="6940">
                  <c:v>26453.05407185626</c:v>
                </c:pt>
                <c:pt idx="6941">
                  <c:v>26414.87377245507</c:v>
                </c:pt>
                <c:pt idx="6942">
                  <c:v>26389.4368263473</c:v>
                </c:pt>
                <c:pt idx="6943">
                  <c:v>26371.98568862277</c:v>
                </c:pt>
                <c:pt idx="6944">
                  <c:v>26363.85245508981</c:v>
                </c:pt>
                <c:pt idx="6945">
                  <c:v>26359.0165868263</c:v>
                </c:pt>
                <c:pt idx="6946">
                  <c:v>26354.63149700591</c:v>
                </c:pt>
                <c:pt idx="6947">
                  <c:v>26347.40269461078</c:v>
                </c:pt>
                <c:pt idx="6948">
                  <c:v>26339.24778443114</c:v>
                </c:pt>
                <c:pt idx="6949">
                  <c:v>26330.01598802393</c:v>
                </c:pt>
                <c:pt idx="6950">
                  <c:v>26318.16568862275</c:v>
                </c:pt>
                <c:pt idx="6951">
                  <c:v>26300.7667065868</c:v>
                </c:pt>
                <c:pt idx="6952">
                  <c:v>26278.36353293412</c:v>
                </c:pt>
                <c:pt idx="6953">
                  <c:v>26262.06628742514</c:v>
                </c:pt>
                <c:pt idx="6954">
                  <c:v>26249.16646706586</c:v>
                </c:pt>
                <c:pt idx="6955">
                  <c:v>26232.36574850302</c:v>
                </c:pt>
                <c:pt idx="6956">
                  <c:v>26211.6777245509</c:v>
                </c:pt>
                <c:pt idx="6957">
                  <c:v>26188.91808383233</c:v>
                </c:pt>
                <c:pt idx="6958">
                  <c:v>26163.35299401197</c:v>
                </c:pt>
                <c:pt idx="6959">
                  <c:v>26132.19682634729</c:v>
                </c:pt>
                <c:pt idx="6960">
                  <c:v>26098.8535329341</c:v>
                </c:pt>
                <c:pt idx="6961">
                  <c:v>26063.89089820362</c:v>
                </c:pt>
                <c:pt idx="6962">
                  <c:v>26029.61520958075</c:v>
                </c:pt>
                <c:pt idx="6963">
                  <c:v>25999.17999999988</c:v>
                </c:pt>
                <c:pt idx="6964">
                  <c:v>25967.14904191608</c:v>
                </c:pt>
                <c:pt idx="6965">
                  <c:v>25940.60976047881</c:v>
                </c:pt>
                <c:pt idx="6966">
                  <c:v>25926.25700598802</c:v>
                </c:pt>
                <c:pt idx="6967">
                  <c:v>25917.35011976047</c:v>
                </c:pt>
                <c:pt idx="6968">
                  <c:v>25913.94233532933</c:v>
                </c:pt>
                <c:pt idx="6969">
                  <c:v>25912.33598802394</c:v>
                </c:pt>
                <c:pt idx="6970">
                  <c:v>25908.43538922157</c:v>
                </c:pt>
                <c:pt idx="6971">
                  <c:v>25902.80407185626</c:v>
                </c:pt>
                <c:pt idx="6972">
                  <c:v>25896.17431137715</c:v>
                </c:pt>
                <c:pt idx="6973">
                  <c:v>25888.88544910181</c:v>
                </c:pt>
                <c:pt idx="6974">
                  <c:v>25879.88508982036</c:v>
                </c:pt>
                <c:pt idx="6975">
                  <c:v>25868.56898203593</c:v>
                </c:pt>
                <c:pt idx="6976">
                  <c:v>25856.97886227546</c:v>
                </c:pt>
                <c:pt idx="6977">
                  <c:v>25847.62508982035</c:v>
                </c:pt>
                <c:pt idx="6978">
                  <c:v>25832.64083832335</c:v>
                </c:pt>
                <c:pt idx="6979">
                  <c:v>25816.80113772456</c:v>
                </c:pt>
                <c:pt idx="6980">
                  <c:v>25800.85922155681</c:v>
                </c:pt>
                <c:pt idx="6981">
                  <c:v>25784.67479041915</c:v>
                </c:pt>
                <c:pt idx="6982">
                  <c:v>25768.5374251497</c:v>
                </c:pt>
                <c:pt idx="6983">
                  <c:v>25751.6891017964</c:v>
                </c:pt>
                <c:pt idx="6984">
                  <c:v>25733.78706586827</c:v>
                </c:pt>
                <c:pt idx="6985">
                  <c:v>25715.08155688605</c:v>
                </c:pt>
                <c:pt idx="6986">
                  <c:v>25697.43323353292</c:v>
                </c:pt>
                <c:pt idx="6987">
                  <c:v>25682.98934131736</c:v>
                </c:pt>
                <c:pt idx="6988">
                  <c:v>25665.95065868262</c:v>
                </c:pt>
                <c:pt idx="6989">
                  <c:v>25654.55161676646</c:v>
                </c:pt>
                <c:pt idx="6990">
                  <c:v>25653.77796407185</c:v>
                </c:pt>
                <c:pt idx="6991">
                  <c:v>25656.03011976047</c:v>
                </c:pt>
                <c:pt idx="6992">
                  <c:v>25662.70383233531</c:v>
                </c:pt>
                <c:pt idx="6993">
                  <c:v>25668.7413772455</c:v>
                </c:pt>
                <c:pt idx="6994">
                  <c:v>25671.01257485028</c:v>
                </c:pt>
                <c:pt idx="6995">
                  <c:v>25672.94670658683</c:v>
                </c:pt>
                <c:pt idx="6996">
                  <c:v>25672.36323353292</c:v>
                </c:pt>
                <c:pt idx="6997">
                  <c:v>25670.83760479042</c:v>
                </c:pt>
                <c:pt idx="6998">
                  <c:v>25667.91856287424</c:v>
                </c:pt>
                <c:pt idx="6999">
                  <c:v>25663.02455089815</c:v>
                </c:pt>
                <c:pt idx="7000">
                  <c:v>25656.53820359282</c:v>
                </c:pt>
                <c:pt idx="7001">
                  <c:v>25653.79</c:v>
                </c:pt>
                <c:pt idx="7002">
                  <c:v>25646.92119760482</c:v>
                </c:pt>
                <c:pt idx="7003">
                  <c:v>25637.81784431138</c:v>
                </c:pt>
                <c:pt idx="7004">
                  <c:v>25628.98143712576</c:v>
                </c:pt>
                <c:pt idx="7005">
                  <c:v>25620.89005988015</c:v>
                </c:pt>
                <c:pt idx="7006">
                  <c:v>25613.83508982036</c:v>
                </c:pt>
                <c:pt idx="7007">
                  <c:v>25606.56748502998</c:v>
                </c:pt>
                <c:pt idx="7008">
                  <c:v>25598.51868263473</c:v>
                </c:pt>
                <c:pt idx="7009">
                  <c:v>25590.86149700599</c:v>
                </c:pt>
                <c:pt idx="7010">
                  <c:v>25584.69988023952</c:v>
                </c:pt>
                <c:pt idx="7011">
                  <c:v>25580.48970059882</c:v>
                </c:pt>
                <c:pt idx="7012">
                  <c:v>25573.0858682635</c:v>
                </c:pt>
                <c:pt idx="7013">
                  <c:v>25572.3731736527</c:v>
                </c:pt>
                <c:pt idx="7014">
                  <c:v>25580.26419161678</c:v>
                </c:pt>
                <c:pt idx="7015">
                  <c:v>25591.08083832336</c:v>
                </c:pt>
                <c:pt idx="7016">
                  <c:v>25605.34239520963</c:v>
                </c:pt>
                <c:pt idx="7017">
                  <c:v>25617.5084431138</c:v>
                </c:pt>
                <c:pt idx="7018">
                  <c:v>25625.50988023952</c:v>
                </c:pt>
                <c:pt idx="7019">
                  <c:v>25626.10964071854</c:v>
                </c:pt>
                <c:pt idx="7020">
                  <c:v>25624.86365269462</c:v>
                </c:pt>
                <c:pt idx="7021">
                  <c:v>25621.77796407186</c:v>
                </c:pt>
                <c:pt idx="7022">
                  <c:v>25615.47293413174</c:v>
                </c:pt>
                <c:pt idx="7023">
                  <c:v>25603.4052694611</c:v>
                </c:pt>
                <c:pt idx="7024">
                  <c:v>25586.47383233533</c:v>
                </c:pt>
                <c:pt idx="7025">
                  <c:v>25577.02383233532</c:v>
                </c:pt>
                <c:pt idx="7026">
                  <c:v>25571.68748502998</c:v>
                </c:pt>
                <c:pt idx="7027">
                  <c:v>25563.804251497</c:v>
                </c:pt>
                <c:pt idx="7028">
                  <c:v>25553.10754491017</c:v>
                </c:pt>
                <c:pt idx="7029">
                  <c:v>25542.80958083825</c:v>
                </c:pt>
                <c:pt idx="7030">
                  <c:v>25531.46700598804</c:v>
                </c:pt>
                <c:pt idx="7031">
                  <c:v>25516.54215568864</c:v>
                </c:pt>
                <c:pt idx="7032">
                  <c:v>25500.76910179642</c:v>
                </c:pt>
                <c:pt idx="7033">
                  <c:v>25484.41239520963</c:v>
                </c:pt>
                <c:pt idx="7034">
                  <c:v>25468.23520958082</c:v>
                </c:pt>
                <c:pt idx="7035">
                  <c:v>25454.63245508982</c:v>
                </c:pt>
                <c:pt idx="7036">
                  <c:v>25437.17167664649</c:v>
                </c:pt>
                <c:pt idx="7037">
                  <c:v>25426.05311377246</c:v>
                </c:pt>
                <c:pt idx="7038">
                  <c:v>25425.0207784431</c:v>
                </c:pt>
                <c:pt idx="7039">
                  <c:v>25429.76982035928</c:v>
                </c:pt>
                <c:pt idx="7040">
                  <c:v>25439.88826347306</c:v>
                </c:pt>
                <c:pt idx="7041">
                  <c:v>25449.0245508982</c:v>
                </c:pt>
                <c:pt idx="7042">
                  <c:v>25455.14994011974</c:v>
                </c:pt>
                <c:pt idx="7043">
                  <c:v>25458.1734730539</c:v>
                </c:pt>
                <c:pt idx="7044">
                  <c:v>25459.74898203593</c:v>
                </c:pt>
                <c:pt idx="7045">
                  <c:v>25459.40017964072</c:v>
                </c:pt>
                <c:pt idx="7046">
                  <c:v>25455.89155688601</c:v>
                </c:pt>
                <c:pt idx="7047">
                  <c:v>25447.49568862278</c:v>
                </c:pt>
                <c:pt idx="7048">
                  <c:v>25432.68772455092</c:v>
                </c:pt>
                <c:pt idx="7049">
                  <c:v>25422.8238323353</c:v>
                </c:pt>
                <c:pt idx="7050">
                  <c:v>25417.15299401198</c:v>
                </c:pt>
                <c:pt idx="7051">
                  <c:v>25409.36838323356</c:v>
                </c:pt>
                <c:pt idx="7052">
                  <c:v>25398.59964071856</c:v>
                </c:pt>
                <c:pt idx="7053">
                  <c:v>25386.33479041916</c:v>
                </c:pt>
                <c:pt idx="7054">
                  <c:v>25371.84311377247</c:v>
                </c:pt>
                <c:pt idx="7055">
                  <c:v>25352.37113772456</c:v>
                </c:pt>
                <c:pt idx="7056">
                  <c:v>25330.4481437126</c:v>
                </c:pt>
                <c:pt idx="7057">
                  <c:v>25306.68580838324</c:v>
                </c:pt>
                <c:pt idx="7058">
                  <c:v>25282.15491017963</c:v>
                </c:pt>
                <c:pt idx="7059">
                  <c:v>25260.24473053892</c:v>
                </c:pt>
                <c:pt idx="7060">
                  <c:v>25235.35113772456</c:v>
                </c:pt>
                <c:pt idx="7061">
                  <c:v>25218.62023952094</c:v>
                </c:pt>
                <c:pt idx="7062">
                  <c:v>25212.48850299403</c:v>
                </c:pt>
                <c:pt idx="7063">
                  <c:v>25212.65886227546</c:v>
                </c:pt>
                <c:pt idx="7064">
                  <c:v>25219.25443113772</c:v>
                </c:pt>
                <c:pt idx="7065">
                  <c:v>25225.94233532936</c:v>
                </c:pt>
                <c:pt idx="7066">
                  <c:v>25232.64125748489</c:v>
                </c:pt>
                <c:pt idx="7067">
                  <c:v>25232.41461077845</c:v>
                </c:pt>
                <c:pt idx="7068">
                  <c:v>25231.18940119761</c:v>
                </c:pt>
                <c:pt idx="7069">
                  <c:v>25228.20868263475</c:v>
                </c:pt>
                <c:pt idx="7070">
                  <c:v>25222.4466467066</c:v>
                </c:pt>
                <c:pt idx="7071">
                  <c:v>25210.6868263473</c:v>
                </c:pt>
                <c:pt idx="7072">
                  <c:v>25192.03143712573</c:v>
                </c:pt>
                <c:pt idx="7073">
                  <c:v>25181.23479041917</c:v>
                </c:pt>
                <c:pt idx="7074">
                  <c:v>25177.26203592816</c:v>
                </c:pt>
                <c:pt idx="7075">
                  <c:v>25169.34838323355</c:v>
                </c:pt>
                <c:pt idx="7076">
                  <c:v>25159.11167664648</c:v>
                </c:pt>
                <c:pt idx="7077">
                  <c:v>25147.7304191617</c:v>
                </c:pt>
                <c:pt idx="7078">
                  <c:v>25135.81107784425</c:v>
                </c:pt>
                <c:pt idx="7079">
                  <c:v>25120.24766467067</c:v>
                </c:pt>
                <c:pt idx="7080">
                  <c:v>25103.5980239521</c:v>
                </c:pt>
                <c:pt idx="7081">
                  <c:v>25086.12538922156</c:v>
                </c:pt>
                <c:pt idx="7082">
                  <c:v>25068.38808383233</c:v>
                </c:pt>
                <c:pt idx="7083">
                  <c:v>25053.04305389222</c:v>
                </c:pt>
                <c:pt idx="7084">
                  <c:v>25033.87946107775</c:v>
                </c:pt>
                <c:pt idx="7085">
                  <c:v>25020.30173652693</c:v>
                </c:pt>
                <c:pt idx="7086">
                  <c:v>25017.0938323353</c:v>
                </c:pt>
                <c:pt idx="7087">
                  <c:v>25020.22778443115</c:v>
                </c:pt>
                <c:pt idx="7088">
                  <c:v>25028.9838922156</c:v>
                </c:pt>
                <c:pt idx="7089">
                  <c:v>25037.54287425151</c:v>
                </c:pt>
                <c:pt idx="7090">
                  <c:v>25040.84035928144</c:v>
                </c:pt>
                <c:pt idx="7091">
                  <c:v>25045.04742514973</c:v>
                </c:pt>
                <c:pt idx="7092">
                  <c:v>25046.94425149701</c:v>
                </c:pt>
                <c:pt idx="7093">
                  <c:v>25046.90748502997</c:v>
                </c:pt>
                <c:pt idx="7094">
                  <c:v>25043.76712574853</c:v>
                </c:pt>
                <c:pt idx="7095">
                  <c:v>25034.64628742513</c:v>
                </c:pt>
                <c:pt idx="7096">
                  <c:v>25017.45035928144</c:v>
                </c:pt>
                <c:pt idx="7097">
                  <c:v>25006.20982035928</c:v>
                </c:pt>
                <c:pt idx="7098">
                  <c:v>25002.40173652695</c:v>
                </c:pt>
                <c:pt idx="7099">
                  <c:v>24995.34700598802</c:v>
                </c:pt>
                <c:pt idx="7100">
                  <c:v>24986.36497005988</c:v>
                </c:pt>
                <c:pt idx="7101">
                  <c:v>24977.41491017964</c:v>
                </c:pt>
                <c:pt idx="7102">
                  <c:v>24968.55568862276</c:v>
                </c:pt>
                <c:pt idx="7103">
                  <c:v>24957.26826347306</c:v>
                </c:pt>
                <c:pt idx="7104">
                  <c:v>24946.11239520958</c:v>
                </c:pt>
                <c:pt idx="7105">
                  <c:v>24934.90095808384</c:v>
                </c:pt>
                <c:pt idx="7106">
                  <c:v>24925.14718562877</c:v>
                </c:pt>
                <c:pt idx="7107">
                  <c:v>24916.66359281437</c:v>
                </c:pt>
                <c:pt idx="7108">
                  <c:v>24902.67562874252</c:v>
                </c:pt>
                <c:pt idx="7109">
                  <c:v>24895.89568862276</c:v>
                </c:pt>
                <c:pt idx="7110">
                  <c:v>24900.091556886</c:v>
                </c:pt>
                <c:pt idx="7111">
                  <c:v>24909.23712574852</c:v>
                </c:pt>
                <c:pt idx="7112">
                  <c:v>24921.9616167665</c:v>
                </c:pt>
                <c:pt idx="7113">
                  <c:v>24934.0425748503</c:v>
                </c:pt>
                <c:pt idx="7114">
                  <c:v>24943.3401197605</c:v>
                </c:pt>
                <c:pt idx="7115">
                  <c:v>24949.65233532933</c:v>
                </c:pt>
                <c:pt idx="7116">
                  <c:v>24953.11329341316</c:v>
                </c:pt>
                <c:pt idx="7117">
                  <c:v>24954.2210778443</c:v>
                </c:pt>
                <c:pt idx="7118">
                  <c:v>24951.62964071854</c:v>
                </c:pt>
                <c:pt idx="7119">
                  <c:v>24943.4861676647</c:v>
                </c:pt>
                <c:pt idx="7120">
                  <c:v>24928.64473053892</c:v>
                </c:pt>
                <c:pt idx="7121">
                  <c:v>24921.18700598802</c:v>
                </c:pt>
                <c:pt idx="7122">
                  <c:v>24917.87820359282</c:v>
                </c:pt>
                <c:pt idx="7123">
                  <c:v>24910.6318562874</c:v>
                </c:pt>
                <c:pt idx="7124">
                  <c:v>24902.69371257486</c:v>
                </c:pt>
                <c:pt idx="7125">
                  <c:v>24896.42964071856</c:v>
                </c:pt>
                <c:pt idx="7126">
                  <c:v>24890.74700598804</c:v>
                </c:pt>
                <c:pt idx="7127">
                  <c:v>24883.17982035927</c:v>
                </c:pt>
                <c:pt idx="7128">
                  <c:v>24876.70658682634</c:v>
                </c:pt>
                <c:pt idx="7129">
                  <c:v>24870.9594011976</c:v>
                </c:pt>
                <c:pt idx="7130">
                  <c:v>24866.42077844311</c:v>
                </c:pt>
                <c:pt idx="7131">
                  <c:v>24863.11071856286</c:v>
                </c:pt>
                <c:pt idx="7132">
                  <c:v>24852.35023952094</c:v>
                </c:pt>
                <c:pt idx="7133">
                  <c:v>24850.20994011976</c:v>
                </c:pt>
                <c:pt idx="7134">
                  <c:v>24855.4616167665</c:v>
                </c:pt>
                <c:pt idx="7135">
                  <c:v>24865.262994012</c:v>
                </c:pt>
                <c:pt idx="7136">
                  <c:v>24879.12305389222</c:v>
                </c:pt>
                <c:pt idx="7137">
                  <c:v>24892.82526946106</c:v>
                </c:pt>
                <c:pt idx="7138">
                  <c:v>24903.4078443114</c:v>
                </c:pt>
                <c:pt idx="7139">
                  <c:v>24907.71413173652</c:v>
                </c:pt>
                <c:pt idx="7140">
                  <c:v>24910.215748503</c:v>
                </c:pt>
                <c:pt idx="7141">
                  <c:v>24911.16718562877</c:v>
                </c:pt>
                <c:pt idx="7142">
                  <c:v>24910.55305389222</c:v>
                </c:pt>
                <c:pt idx="7143">
                  <c:v>24907.4378443114</c:v>
                </c:pt>
                <c:pt idx="7144">
                  <c:v>24902.00173652693</c:v>
                </c:pt>
                <c:pt idx="7145">
                  <c:v>24899.01437125747</c:v>
                </c:pt>
                <c:pt idx="7146">
                  <c:v>24891.43952095805</c:v>
                </c:pt>
                <c:pt idx="7147">
                  <c:v>24882.37670658682</c:v>
                </c:pt>
                <c:pt idx="7148">
                  <c:v>24873.44718562877</c:v>
                </c:pt>
                <c:pt idx="7149">
                  <c:v>24864.82155688599</c:v>
                </c:pt>
                <c:pt idx="7150">
                  <c:v>24856.03904191605</c:v>
                </c:pt>
                <c:pt idx="7151">
                  <c:v>24845.65233532932</c:v>
                </c:pt>
                <c:pt idx="7152">
                  <c:v>24833.59113772456</c:v>
                </c:pt>
                <c:pt idx="7153">
                  <c:v>24820.2191017964</c:v>
                </c:pt>
                <c:pt idx="7154">
                  <c:v>24806.63341317365</c:v>
                </c:pt>
                <c:pt idx="7155">
                  <c:v>24793.64742514971</c:v>
                </c:pt>
                <c:pt idx="7156">
                  <c:v>24774.95676646706</c:v>
                </c:pt>
                <c:pt idx="7157">
                  <c:v>24764.48143712576</c:v>
                </c:pt>
                <c:pt idx="7158">
                  <c:v>24760.6056287425</c:v>
                </c:pt>
                <c:pt idx="7159">
                  <c:v>24760.31083832333</c:v>
                </c:pt>
                <c:pt idx="7160">
                  <c:v>24764.2391017964</c:v>
                </c:pt>
                <c:pt idx="7161">
                  <c:v>24771.38347305391</c:v>
                </c:pt>
                <c:pt idx="7162">
                  <c:v>24774.71413173652</c:v>
                </c:pt>
                <c:pt idx="7163">
                  <c:v>24778.94491017963</c:v>
                </c:pt>
                <c:pt idx="7164">
                  <c:v>24780.23263473052</c:v>
                </c:pt>
                <c:pt idx="7165">
                  <c:v>24779.58047904191</c:v>
                </c:pt>
                <c:pt idx="7166">
                  <c:v>24777.51059880231</c:v>
                </c:pt>
                <c:pt idx="7167">
                  <c:v>24773.23467065866</c:v>
                </c:pt>
                <c:pt idx="7168">
                  <c:v>24766.80868263472</c:v>
                </c:pt>
                <c:pt idx="7169">
                  <c:v>24762.84820359282</c:v>
                </c:pt>
                <c:pt idx="7170">
                  <c:v>24755.44988023952</c:v>
                </c:pt>
                <c:pt idx="7171">
                  <c:v>24746.49485029942</c:v>
                </c:pt>
                <c:pt idx="7172">
                  <c:v>24737.30131736524</c:v>
                </c:pt>
                <c:pt idx="7173">
                  <c:v>24728.12814371258</c:v>
                </c:pt>
                <c:pt idx="7174">
                  <c:v>24719.52323353292</c:v>
                </c:pt>
                <c:pt idx="7175">
                  <c:v>24710.4180239521</c:v>
                </c:pt>
                <c:pt idx="7176">
                  <c:v>24700.34179640716</c:v>
                </c:pt>
                <c:pt idx="7177">
                  <c:v>24688.67035928142</c:v>
                </c:pt>
                <c:pt idx="7178">
                  <c:v>24677.27335329343</c:v>
                </c:pt>
                <c:pt idx="7179">
                  <c:v>24665.24802395211</c:v>
                </c:pt>
                <c:pt idx="7180">
                  <c:v>24645.22610778443</c:v>
                </c:pt>
                <c:pt idx="7181">
                  <c:v>24636.64479041916</c:v>
                </c:pt>
                <c:pt idx="7182">
                  <c:v>24637.20898203592</c:v>
                </c:pt>
                <c:pt idx="7183">
                  <c:v>24642.6277245509</c:v>
                </c:pt>
                <c:pt idx="7184">
                  <c:v>24652.6856287425</c:v>
                </c:pt>
                <c:pt idx="7185">
                  <c:v>24662.32491017962</c:v>
                </c:pt>
                <c:pt idx="7186">
                  <c:v>24672.2662275449</c:v>
                </c:pt>
                <c:pt idx="7187">
                  <c:v>24676.44940119761</c:v>
                </c:pt>
                <c:pt idx="7188">
                  <c:v>24678.20916167662</c:v>
                </c:pt>
                <c:pt idx="7189">
                  <c:v>24677.95754491016</c:v>
                </c:pt>
                <c:pt idx="7190">
                  <c:v>24674.35604790416</c:v>
                </c:pt>
                <c:pt idx="7191">
                  <c:v>24664.82640718561</c:v>
                </c:pt>
                <c:pt idx="7192">
                  <c:v>24647.67532934128</c:v>
                </c:pt>
                <c:pt idx="7193">
                  <c:v>24636.28041916167</c:v>
                </c:pt>
                <c:pt idx="7194">
                  <c:v>24628.87359281435</c:v>
                </c:pt>
                <c:pt idx="7195">
                  <c:v>24619.30299401196</c:v>
                </c:pt>
                <c:pt idx="7196">
                  <c:v>24608.88095808381</c:v>
                </c:pt>
                <c:pt idx="7197">
                  <c:v>24599.86347305388</c:v>
                </c:pt>
                <c:pt idx="7198">
                  <c:v>24591.70359281436</c:v>
                </c:pt>
                <c:pt idx="7199">
                  <c:v>24582.01107784425</c:v>
                </c:pt>
                <c:pt idx="7200">
                  <c:v>24573.99107784429</c:v>
                </c:pt>
                <c:pt idx="7201">
                  <c:v>24566.80784431136</c:v>
                </c:pt>
                <c:pt idx="7202">
                  <c:v>24560.98694610776</c:v>
                </c:pt>
                <c:pt idx="7203">
                  <c:v>24555.7504790419</c:v>
                </c:pt>
                <c:pt idx="7204">
                  <c:v>24541.12251497001</c:v>
                </c:pt>
                <c:pt idx="7205">
                  <c:v>24534.96790419163</c:v>
                </c:pt>
                <c:pt idx="7206">
                  <c:v>24536.89239520958</c:v>
                </c:pt>
                <c:pt idx="7207">
                  <c:v>24544.38083832334</c:v>
                </c:pt>
                <c:pt idx="7208">
                  <c:v>24556.76269461078</c:v>
                </c:pt>
                <c:pt idx="7209">
                  <c:v>24567.83491017962</c:v>
                </c:pt>
                <c:pt idx="7210">
                  <c:v>24575.2756287425</c:v>
                </c:pt>
                <c:pt idx="7211">
                  <c:v>24578.45137724547</c:v>
                </c:pt>
                <c:pt idx="7212">
                  <c:v>24579.48988023953</c:v>
                </c:pt>
                <c:pt idx="7213">
                  <c:v>24577.55053892211</c:v>
                </c:pt>
                <c:pt idx="7214">
                  <c:v>24572.3235329341</c:v>
                </c:pt>
                <c:pt idx="7215">
                  <c:v>24562.56299401198</c:v>
                </c:pt>
                <c:pt idx="7216">
                  <c:v>24547.49467065867</c:v>
                </c:pt>
                <c:pt idx="7217">
                  <c:v>24538.4394610778</c:v>
                </c:pt>
                <c:pt idx="7218">
                  <c:v>24534.91479041914</c:v>
                </c:pt>
                <c:pt idx="7219">
                  <c:v>24528.94922155686</c:v>
                </c:pt>
                <c:pt idx="7220">
                  <c:v>24523.22604790418</c:v>
                </c:pt>
                <c:pt idx="7221">
                  <c:v>24518.61497005984</c:v>
                </c:pt>
                <c:pt idx="7222">
                  <c:v>24515.89341317365</c:v>
                </c:pt>
                <c:pt idx="7223">
                  <c:v>24513.38844311377</c:v>
                </c:pt>
                <c:pt idx="7224">
                  <c:v>24513.7601197605</c:v>
                </c:pt>
                <c:pt idx="7225">
                  <c:v>24515.51137724545</c:v>
                </c:pt>
                <c:pt idx="7226">
                  <c:v>24518.26964071855</c:v>
                </c:pt>
                <c:pt idx="7227">
                  <c:v>24520.85437125746</c:v>
                </c:pt>
                <c:pt idx="7228">
                  <c:v>24515.53179640714</c:v>
                </c:pt>
                <c:pt idx="7229">
                  <c:v>24516.66568862276</c:v>
                </c:pt>
                <c:pt idx="7230">
                  <c:v>24524.68898203592</c:v>
                </c:pt>
                <c:pt idx="7231">
                  <c:v>24536.1536526946</c:v>
                </c:pt>
                <c:pt idx="7232">
                  <c:v>24550.40221556888</c:v>
                </c:pt>
                <c:pt idx="7233">
                  <c:v>24562.6074251497</c:v>
                </c:pt>
                <c:pt idx="7234">
                  <c:v>24575.1783233533</c:v>
                </c:pt>
                <c:pt idx="7235">
                  <c:v>24583.43604790419</c:v>
                </c:pt>
                <c:pt idx="7236">
                  <c:v>24589.74317365271</c:v>
                </c:pt>
                <c:pt idx="7237">
                  <c:v>24593.68838323356</c:v>
                </c:pt>
                <c:pt idx="7238">
                  <c:v>24594.70556886226</c:v>
                </c:pt>
                <c:pt idx="7239">
                  <c:v>24589.71646706586</c:v>
                </c:pt>
                <c:pt idx="7240">
                  <c:v>24577.005748503</c:v>
                </c:pt>
                <c:pt idx="7241">
                  <c:v>24568.63904191601</c:v>
                </c:pt>
                <c:pt idx="7242">
                  <c:v>24569.12431137721</c:v>
                </c:pt>
                <c:pt idx="7243">
                  <c:v>24570.56473053892</c:v>
                </c:pt>
                <c:pt idx="7244">
                  <c:v>24572.54838323356</c:v>
                </c:pt>
                <c:pt idx="7245">
                  <c:v>24575.71526946106</c:v>
                </c:pt>
                <c:pt idx="7246">
                  <c:v>24580.78431137725</c:v>
                </c:pt>
                <c:pt idx="7247">
                  <c:v>24585.54694610777</c:v>
                </c:pt>
                <c:pt idx="7248">
                  <c:v>24593.0353293413</c:v>
                </c:pt>
                <c:pt idx="7249">
                  <c:v>24602.41988023953</c:v>
                </c:pt>
                <c:pt idx="7250">
                  <c:v>24613.21263473052</c:v>
                </c:pt>
                <c:pt idx="7251">
                  <c:v>24623.761257485</c:v>
                </c:pt>
                <c:pt idx="7252">
                  <c:v>24627.73425149699</c:v>
                </c:pt>
                <c:pt idx="7253">
                  <c:v>24635.78580838325</c:v>
                </c:pt>
                <c:pt idx="7254">
                  <c:v>24648.6141317365</c:v>
                </c:pt>
                <c:pt idx="7255">
                  <c:v>24665.32940119761</c:v>
                </c:pt>
                <c:pt idx="7256">
                  <c:v>24685.12083832336</c:v>
                </c:pt>
                <c:pt idx="7257">
                  <c:v>24703.14904191608</c:v>
                </c:pt>
                <c:pt idx="7258">
                  <c:v>24713.23610778445</c:v>
                </c:pt>
                <c:pt idx="7259">
                  <c:v>24719.36167664668</c:v>
                </c:pt>
                <c:pt idx="7260">
                  <c:v>24723.53257485028</c:v>
                </c:pt>
                <c:pt idx="7261">
                  <c:v>24725.6238922156</c:v>
                </c:pt>
                <c:pt idx="7262">
                  <c:v>24724.43568862278</c:v>
                </c:pt>
                <c:pt idx="7263">
                  <c:v>24717.80065868263</c:v>
                </c:pt>
                <c:pt idx="7264">
                  <c:v>24703.94694610779</c:v>
                </c:pt>
                <c:pt idx="7265">
                  <c:v>24694.94233532936</c:v>
                </c:pt>
                <c:pt idx="7266">
                  <c:v>24693.1838922156</c:v>
                </c:pt>
                <c:pt idx="7267">
                  <c:v>24689.3068263473</c:v>
                </c:pt>
                <c:pt idx="7268">
                  <c:v>24685.0958682635</c:v>
                </c:pt>
                <c:pt idx="7269">
                  <c:v>24681.21329341317</c:v>
                </c:pt>
                <c:pt idx="7270">
                  <c:v>24677.34161676646</c:v>
                </c:pt>
                <c:pt idx="7271">
                  <c:v>24671.37365269462</c:v>
                </c:pt>
                <c:pt idx="7272">
                  <c:v>24666.40383233532</c:v>
                </c:pt>
                <c:pt idx="7273">
                  <c:v>24661.27179640717</c:v>
                </c:pt>
                <c:pt idx="7274">
                  <c:v>24656.63988023952</c:v>
                </c:pt>
                <c:pt idx="7275">
                  <c:v>24651.43742514972</c:v>
                </c:pt>
                <c:pt idx="7276">
                  <c:v>24638.9669461078</c:v>
                </c:pt>
                <c:pt idx="7277">
                  <c:v>24633.0895808383</c:v>
                </c:pt>
                <c:pt idx="7278">
                  <c:v>24635.11952095785</c:v>
                </c:pt>
                <c:pt idx="7279">
                  <c:v>24642.88808383233</c:v>
                </c:pt>
                <c:pt idx="7280">
                  <c:v>24654.8468263473</c:v>
                </c:pt>
                <c:pt idx="7281">
                  <c:v>24666.77221556886</c:v>
                </c:pt>
                <c:pt idx="7282">
                  <c:v>24675.50502994011</c:v>
                </c:pt>
                <c:pt idx="7283">
                  <c:v>24681.67173652691</c:v>
                </c:pt>
                <c:pt idx="7284">
                  <c:v>24686.1581437126</c:v>
                </c:pt>
                <c:pt idx="7285">
                  <c:v>24689.22233532934</c:v>
                </c:pt>
                <c:pt idx="7286">
                  <c:v>24688.67922155669</c:v>
                </c:pt>
                <c:pt idx="7287">
                  <c:v>24681.97197604788</c:v>
                </c:pt>
                <c:pt idx="7288">
                  <c:v>24666.94323353294</c:v>
                </c:pt>
                <c:pt idx="7289">
                  <c:v>24659.4568263473</c:v>
                </c:pt>
                <c:pt idx="7290">
                  <c:v>24662.16197604785</c:v>
                </c:pt>
                <c:pt idx="7291">
                  <c:v>24663.2437724551</c:v>
                </c:pt>
                <c:pt idx="7292">
                  <c:v>24662.80526946107</c:v>
                </c:pt>
                <c:pt idx="7293">
                  <c:v>24661.25982035929</c:v>
                </c:pt>
                <c:pt idx="7294">
                  <c:v>24658.24760479045</c:v>
                </c:pt>
                <c:pt idx="7295">
                  <c:v>24651.85083832336</c:v>
                </c:pt>
                <c:pt idx="7296">
                  <c:v>24643.9453892216</c:v>
                </c:pt>
                <c:pt idx="7297">
                  <c:v>24633.97976047904</c:v>
                </c:pt>
                <c:pt idx="7298">
                  <c:v>24624.2734730539</c:v>
                </c:pt>
                <c:pt idx="7299">
                  <c:v>24617.73245508983</c:v>
                </c:pt>
                <c:pt idx="7300">
                  <c:v>24605.28089820363</c:v>
                </c:pt>
                <c:pt idx="7301">
                  <c:v>24603.0161676647</c:v>
                </c:pt>
                <c:pt idx="7302">
                  <c:v>24606.46443113773</c:v>
                </c:pt>
                <c:pt idx="7303">
                  <c:v>24614.0383233533</c:v>
                </c:pt>
                <c:pt idx="7304">
                  <c:v>24625.90251497006</c:v>
                </c:pt>
                <c:pt idx="7305">
                  <c:v>24639.17167664654</c:v>
                </c:pt>
                <c:pt idx="7306">
                  <c:v>24652.66592814372</c:v>
                </c:pt>
                <c:pt idx="7307">
                  <c:v>24660.37101796408</c:v>
                </c:pt>
                <c:pt idx="7308">
                  <c:v>24666.37353293411</c:v>
                </c:pt>
                <c:pt idx="7309">
                  <c:v>24671.04317365272</c:v>
                </c:pt>
                <c:pt idx="7310">
                  <c:v>24674.17203592815</c:v>
                </c:pt>
                <c:pt idx="7311">
                  <c:v>24674.74886227546</c:v>
                </c:pt>
                <c:pt idx="7312">
                  <c:v>24672.65107784425</c:v>
                </c:pt>
                <c:pt idx="7313">
                  <c:v>24674.48485029943</c:v>
                </c:pt>
                <c:pt idx="7314">
                  <c:v>24677.29886227546</c:v>
                </c:pt>
                <c:pt idx="7315">
                  <c:v>24679.80305389222</c:v>
                </c:pt>
                <c:pt idx="7316">
                  <c:v>24680.28808383235</c:v>
                </c:pt>
                <c:pt idx="7317">
                  <c:v>24680.22856287425</c:v>
                </c:pt>
                <c:pt idx="7318">
                  <c:v>24678.76485029943</c:v>
                </c:pt>
                <c:pt idx="7319">
                  <c:v>24674.85658682631</c:v>
                </c:pt>
                <c:pt idx="7320">
                  <c:v>24667.79886227546</c:v>
                </c:pt>
                <c:pt idx="7321">
                  <c:v>24657.16940119761</c:v>
                </c:pt>
                <c:pt idx="7322">
                  <c:v>24644.6188023952</c:v>
                </c:pt>
                <c:pt idx="7323">
                  <c:v>24632.53508982036</c:v>
                </c:pt>
                <c:pt idx="7324">
                  <c:v>24618.77401197605</c:v>
                </c:pt>
                <c:pt idx="7325">
                  <c:v>24618.08143712575</c:v>
                </c:pt>
                <c:pt idx="7326">
                  <c:v>24624.79712574853</c:v>
                </c:pt>
                <c:pt idx="7327">
                  <c:v>24635.15491017963</c:v>
                </c:pt>
                <c:pt idx="7328">
                  <c:v>24646.71928143705</c:v>
                </c:pt>
                <c:pt idx="7329">
                  <c:v>24659.48059880242</c:v>
                </c:pt>
                <c:pt idx="7330">
                  <c:v>24667.70664670657</c:v>
                </c:pt>
                <c:pt idx="7331">
                  <c:v>24673.72341317367</c:v>
                </c:pt>
                <c:pt idx="7332">
                  <c:v>24678.38946107783</c:v>
                </c:pt>
                <c:pt idx="7333">
                  <c:v>24682.03233532933</c:v>
                </c:pt>
                <c:pt idx="7334">
                  <c:v>24685.31197604766</c:v>
                </c:pt>
                <c:pt idx="7335">
                  <c:v>24687.56287425151</c:v>
                </c:pt>
                <c:pt idx="7336">
                  <c:v>24689.69760479042</c:v>
                </c:pt>
                <c:pt idx="7337">
                  <c:v>24694.92089820363</c:v>
                </c:pt>
                <c:pt idx="7338">
                  <c:v>24698.5368263473</c:v>
                </c:pt>
                <c:pt idx="7339">
                  <c:v>24700.47772455091</c:v>
                </c:pt>
                <c:pt idx="7340">
                  <c:v>24700.06419161677</c:v>
                </c:pt>
                <c:pt idx="7341">
                  <c:v>24697.40473053891</c:v>
                </c:pt>
                <c:pt idx="7342">
                  <c:v>24692.35185628742</c:v>
                </c:pt>
                <c:pt idx="7343">
                  <c:v>24684.0026946108</c:v>
                </c:pt>
                <c:pt idx="7344">
                  <c:v>24673.08251497005</c:v>
                </c:pt>
                <c:pt idx="7345">
                  <c:v>24658.24964071855</c:v>
                </c:pt>
                <c:pt idx="7346">
                  <c:v>24641.77916167662</c:v>
                </c:pt>
                <c:pt idx="7347">
                  <c:v>24628.52838323354</c:v>
                </c:pt>
                <c:pt idx="7348">
                  <c:v>24618.17628742511</c:v>
                </c:pt>
                <c:pt idx="7349">
                  <c:v>24612.45820359283</c:v>
                </c:pt>
                <c:pt idx="7350">
                  <c:v>24612.7338323353</c:v>
                </c:pt>
                <c:pt idx="7351">
                  <c:v>24618.14497005986</c:v>
                </c:pt>
                <c:pt idx="7352">
                  <c:v>24626.88880239521</c:v>
                </c:pt>
                <c:pt idx="7353">
                  <c:v>24636.01712574852</c:v>
                </c:pt>
                <c:pt idx="7354">
                  <c:v>24644.29868263473</c:v>
                </c:pt>
                <c:pt idx="7355">
                  <c:v>24647.49401197604</c:v>
                </c:pt>
                <c:pt idx="7356">
                  <c:v>24656.07095808382</c:v>
                </c:pt>
                <c:pt idx="7357">
                  <c:v>24661.11065868255</c:v>
                </c:pt>
                <c:pt idx="7358">
                  <c:v>24661.68263473052</c:v>
                </c:pt>
                <c:pt idx="7359">
                  <c:v>24654.22970059879</c:v>
                </c:pt>
                <c:pt idx="7360">
                  <c:v>24634.0380239521</c:v>
                </c:pt>
                <c:pt idx="7361">
                  <c:v>24615.07616766468</c:v>
                </c:pt>
                <c:pt idx="7362">
                  <c:v>24606.9007784431</c:v>
                </c:pt>
                <c:pt idx="7363">
                  <c:v>24604.02718562877</c:v>
                </c:pt>
                <c:pt idx="7364">
                  <c:v>24598.18580838323</c:v>
                </c:pt>
                <c:pt idx="7365">
                  <c:v>24589.18754491016</c:v>
                </c:pt>
                <c:pt idx="7366">
                  <c:v>24579.58155688605</c:v>
                </c:pt>
                <c:pt idx="7367">
                  <c:v>24566.7953293413</c:v>
                </c:pt>
                <c:pt idx="7368">
                  <c:v>24550.58730538922</c:v>
                </c:pt>
                <c:pt idx="7369">
                  <c:v>24532.71748502995</c:v>
                </c:pt>
                <c:pt idx="7370">
                  <c:v>24514.3314371257</c:v>
                </c:pt>
                <c:pt idx="7371">
                  <c:v>24496.46131736526</c:v>
                </c:pt>
                <c:pt idx="7372">
                  <c:v>24471.22473053891</c:v>
                </c:pt>
                <c:pt idx="7373">
                  <c:v>24462.07796407185</c:v>
                </c:pt>
                <c:pt idx="7374">
                  <c:v>24465.62209580836</c:v>
                </c:pt>
                <c:pt idx="7375">
                  <c:v>24478.16431137722</c:v>
                </c:pt>
                <c:pt idx="7376">
                  <c:v>24499.50227544909</c:v>
                </c:pt>
                <c:pt idx="7377">
                  <c:v>24524.76161676646</c:v>
                </c:pt>
                <c:pt idx="7378">
                  <c:v>24543.8859281437</c:v>
                </c:pt>
                <c:pt idx="7379">
                  <c:v>24556.5094011976</c:v>
                </c:pt>
                <c:pt idx="7380">
                  <c:v>24567.07520958082</c:v>
                </c:pt>
                <c:pt idx="7381">
                  <c:v>24574.13119760478</c:v>
                </c:pt>
                <c:pt idx="7382">
                  <c:v>24576.10161676646</c:v>
                </c:pt>
                <c:pt idx="7383">
                  <c:v>24569.45724550897</c:v>
                </c:pt>
                <c:pt idx="7384">
                  <c:v>24550.7950299401</c:v>
                </c:pt>
                <c:pt idx="7385">
                  <c:v>24532.20335329341</c:v>
                </c:pt>
                <c:pt idx="7386">
                  <c:v>24527.10191616763</c:v>
                </c:pt>
                <c:pt idx="7387">
                  <c:v>24526.6786227545</c:v>
                </c:pt>
                <c:pt idx="7388">
                  <c:v>24523.20784431137</c:v>
                </c:pt>
                <c:pt idx="7389">
                  <c:v>24516.31502994009</c:v>
                </c:pt>
                <c:pt idx="7390">
                  <c:v>24507.99029940119</c:v>
                </c:pt>
                <c:pt idx="7391">
                  <c:v>24495.79197604788</c:v>
                </c:pt>
                <c:pt idx="7392">
                  <c:v>24482.35526946106</c:v>
                </c:pt>
                <c:pt idx="7393">
                  <c:v>24469.23508982035</c:v>
                </c:pt>
                <c:pt idx="7394">
                  <c:v>24456.1164071856</c:v>
                </c:pt>
                <c:pt idx="7395">
                  <c:v>24440.03598802396</c:v>
                </c:pt>
                <c:pt idx="7396">
                  <c:v>24417.52808383233</c:v>
                </c:pt>
                <c:pt idx="7397">
                  <c:v>24408.70952095805</c:v>
                </c:pt>
                <c:pt idx="7398">
                  <c:v>24412.38347305391</c:v>
                </c:pt>
                <c:pt idx="7399">
                  <c:v>24425.95305389222</c:v>
                </c:pt>
                <c:pt idx="7400">
                  <c:v>24448.87550898202</c:v>
                </c:pt>
                <c:pt idx="7401">
                  <c:v>24474.49155688605</c:v>
                </c:pt>
                <c:pt idx="7402">
                  <c:v>24495.7981437126</c:v>
                </c:pt>
                <c:pt idx="7403">
                  <c:v>24509.72856287424</c:v>
                </c:pt>
                <c:pt idx="7404">
                  <c:v>24518.31467065866</c:v>
                </c:pt>
                <c:pt idx="7405">
                  <c:v>24523.15143712571</c:v>
                </c:pt>
                <c:pt idx="7406">
                  <c:v>24523.0053293413</c:v>
                </c:pt>
                <c:pt idx="7407">
                  <c:v>24514.21958083815</c:v>
                </c:pt>
                <c:pt idx="7408">
                  <c:v>24495.00473053892</c:v>
                </c:pt>
                <c:pt idx="7409">
                  <c:v>24475.94550898203</c:v>
                </c:pt>
                <c:pt idx="7410">
                  <c:v>24467.87467065867</c:v>
                </c:pt>
                <c:pt idx="7411">
                  <c:v>24466.00407185627</c:v>
                </c:pt>
                <c:pt idx="7412">
                  <c:v>24463.68185628742</c:v>
                </c:pt>
                <c:pt idx="7413">
                  <c:v>24460.15538922156</c:v>
                </c:pt>
                <c:pt idx="7414">
                  <c:v>24456.1680239521</c:v>
                </c:pt>
                <c:pt idx="7415">
                  <c:v>24449.38556886226</c:v>
                </c:pt>
                <c:pt idx="7416">
                  <c:v>24441.33137724529</c:v>
                </c:pt>
                <c:pt idx="7417">
                  <c:v>24433.7538323353</c:v>
                </c:pt>
                <c:pt idx="7418">
                  <c:v>24426.22616766468</c:v>
                </c:pt>
                <c:pt idx="7419">
                  <c:v>24414.10491017962</c:v>
                </c:pt>
                <c:pt idx="7420">
                  <c:v>24395.25263473054</c:v>
                </c:pt>
                <c:pt idx="7421">
                  <c:v>24390.56856287425</c:v>
                </c:pt>
                <c:pt idx="7422">
                  <c:v>24394.90628742515</c:v>
                </c:pt>
                <c:pt idx="7423">
                  <c:v>24406.32245508982</c:v>
                </c:pt>
                <c:pt idx="7424">
                  <c:v>24425.95640718563</c:v>
                </c:pt>
                <c:pt idx="7425">
                  <c:v>24449.34191616766</c:v>
                </c:pt>
                <c:pt idx="7426">
                  <c:v>24469.65598802395</c:v>
                </c:pt>
                <c:pt idx="7427">
                  <c:v>24482.9278443114</c:v>
                </c:pt>
                <c:pt idx="7428">
                  <c:v>24490.6732335329</c:v>
                </c:pt>
                <c:pt idx="7429">
                  <c:v>24494.39335329342</c:v>
                </c:pt>
                <c:pt idx="7430">
                  <c:v>24492.55365269462</c:v>
                </c:pt>
                <c:pt idx="7431">
                  <c:v>24482.2970658683</c:v>
                </c:pt>
                <c:pt idx="7432">
                  <c:v>24460.0825748503</c:v>
                </c:pt>
                <c:pt idx="7433">
                  <c:v>24440.28946107785</c:v>
                </c:pt>
                <c:pt idx="7434">
                  <c:v>24436.75281437126</c:v>
                </c:pt>
                <c:pt idx="7435">
                  <c:v>24440.32580838324</c:v>
                </c:pt>
                <c:pt idx="7436">
                  <c:v>24445.76748502998</c:v>
                </c:pt>
                <c:pt idx="7437">
                  <c:v>24453.14928143705</c:v>
                </c:pt>
                <c:pt idx="7438">
                  <c:v>24462.93431137723</c:v>
                </c:pt>
                <c:pt idx="7439">
                  <c:v>24472.85694610771</c:v>
                </c:pt>
                <c:pt idx="7440">
                  <c:v>24484.28263473056</c:v>
                </c:pt>
                <c:pt idx="7441">
                  <c:v>24497.12293413172</c:v>
                </c:pt>
                <c:pt idx="7442">
                  <c:v>24510.34191616766</c:v>
                </c:pt>
                <c:pt idx="7443">
                  <c:v>24518.612754491</c:v>
                </c:pt>
                <c:pt idx="7444">
                  <c:v>24516.84497005988</c:v>
                </c:pt>
                <c:pt idx="7445">
                  <c:v>24525.52610778446</c:v>
                </c:pt>
                <c:pt idx="7446">
                  <c:v>24540.92317365271</c:v>
                </c:pt>
                <c:pt idx="7447">
                  <c:v>24561.38395209581</c:v>
                </c:pt>
                <c:pt idx="7448">
                  <c:v>24588.44820359283</c:v>
                </c:pt>
                <c:pt idx="7449">
                  <c:v>24617.13431137709</c:v>
                </c:pt>
                <c:pt idx="7450">
                  <c:v>24640.38443113772</c:v>
                </c:pt>
                <c:pt idx="7451">
                  <c:v>24655.22538922157</c:v>
                </c:pt>
                <c:pt idx="7452">
                  <c:v>24663.54341317367</c:v>
                </c:pt>
                <c:pt idx="7453">
                  <c:v>24667.94622754491</c:v>
                </c:pt>
                <c:pt idx="7454">
                  <c:v>24667.06425149701</c:v>
                </c:pt>
                <c:pt idx="7455">
                  <c:v>24657.1728742515</c:v>
                </c:pt>
                <c:pt idx="7456">
                  <c:v>24634.0607784431</c:v>
                </c:pt>
                <c:pt idx="7457">
                  <c:v>24607.69838323355</c:v>
                </c:pt>
                <c:pt idx="7458">
                  <c:v>24589.84323353292</c:v>
                </c:pt>
                <c:pt idx="7459">
                  <c:v>24578.11850299401</c:v>
                </c:pt>
                <c:pt idx="7460">
                  <c:v>24572.49485029942</c:v>
                </c:pt>
                <c:pt idx="7461">
                  <c:v>24571.80191616766</c:v>
                </c:pt>
                <c:pt idx="7462">
                  <c:v>24575.43706586826</c:v>
                </c:pt>
                <c:pt idx="7463">
                  <c:v>24580.78335329343</c:v>
                </c:pt>
                <c:pt idx="7464">
                  <c:v>24588.27497005988</c:v>
                </c:pt>
                <c:pt idx="7465">
                  <c:v>24596.58766467066</c:v>
                </c:pt>
                <c:pt idx="7466">
                  <c:v>24602.26982035928</c:v>
                </c:pt>
                <c:pt idx="7467">
                  <c:v>24600.8501197605</c:v>
                </c:pt>
                <c:pt idx="7468">
                  <c:v>24590.15455089805</c:v>
                </c:pt>
                <c:pt idx="7469">
                  <c:v>24591.14604790418</c:v>
                </c:pt>
                <c:pt idx="7470">
                  <c:v>24595.29407185629</c:v>
                </c:pt>
                <c:pt idx="7471">
                  <c:v>24601.35712574852</c:v>
                </c:pt>
                <c:pt idx="7472">
                  <c:v>24612.52203592814</c:v>
                </c:pt>
                <c:pt idx="7473">
                  <c:v>24627.5738922156</c:v>
                </c:pt>
                <c:pt idx="7474">
                  <c:v>24644.5289221557</c:v>
                </c:pt>
                <c:pt idx="7475">
                  <c:v>24656.96766467066</c:v>
                </c:pt>
                <c:pt idx="7476">
                  <c:v>24663.39730538922</c:v>
                </c:pt>
                <c:pt idx="7477">
                  <c:v>24666.13059880228</c:v>
                </c:pt>
                <c:pt idx="7478">
                  <c:v>24664.63850299401</c:v>
                </c:pt>
                <c:pt idx="7479">
                  <c:v>24658.24431137725</c:v>
                </c:pt>
                <c:pt idx="7480">
                  <c:v>24646.16407185627</c:v>
                </c:pt>
                <c:pt idx="7481">
                  <c:v>24631.88856287425</c:v>
                </c:pt>
                <c:pt idx="7482">
                  <c:v>24616.40275449102</c:v>
                </c:pt>
                <c:pt idx="7483">
                  <c:v>24604.71508982036</c:v>
                </c:pt>
                <c:pt idx="7484">
                  <c:v>24600.26706586828</c:v>
                </c:pt>
                <c:pt idx="7485">
                  <c:v>24601.72365269463</c:v>
                </c:pt>
                <c:pt idx="7486">
                  <c:v>24606.85520958082</c:v>
                </c:pt>
                <c:pt idx="7487">
                  <c:v>24613.49185628743</c:v>
                </c:pt>
                <c:pt idx="7488">
                  <c:v>24620.89868263475</c:v>
                </c:pt>
                <c:pt idx="7489">
                  <c:v>24627.32353293412</c:v>
                </c:pt>
                <c:pt idx="7490">
                  <c:v>24629.6377245509</c:v>
                </c:pt>
                <c:pt idx="7491">
                  <c:v>24621.24850299404</c:v>
                </c:pt>
                <c:pt idx="7492">
                  <c:v>24603.1237724551</c:v>
                </c:pt>
                <c:pt idx="7493">
                  <c:v>24597.50167664668</c:v>
                </c:pt>
                <c:pt idx="7494">
                  <c:v>24597.8301796407</c:v>
                </c:pt>
                <c:pt idx="7495">
                  <c:v>24601.95389221558</c:v>
                </c:pt>
                <c:pt idx="7496">
                  <c:v>24610.94826347306</c:v>
                </c:pt>
                <c:pt idx="7497">
                  <c:v>24623.64017964071</c:v>
                </c:pt>
                <c:pt idx="7498">
                  <c:v>24637.07221556886</c:v>
                </c:pt>
                <c:pt idx="7499">
                  <c:v>24647.29790419163</c:v>
                </c:pt>
                <c:pt idx="7500">
                  <c:v>24652.66904191611</c:v>
                </c:pt>
                <c:pt idx="7501">
                  <c:v>24653.70365269462</c:v>
                </c:pt>
                <c:pt idx="7502">
                  <c:v>24650.31335329342</c:v>
                </c:pt>
                <c:pt idx="7503">
                  <c:v>24642.19922155685</c:v>
                </c:pt>
                <c:pt idx="7504">
                  <c:v>24630.40263473054</c:v>
                </c:pt>
                <c:pt idx="7505">
                  <c:v>24618.32928143708</c:v>
                </c:pt>
                <c:pt idx="7506">
                  <c:v>24605.32796407186</c:v>
                </c:pt>
                <c:pt idx="7507">
                  <c:v>24593.56203592816</c:v>
                </c:pt>
                <c:pt idx="7508">
                  <c:v>24587.28622754492</c:v>
                </c:pt>
                <c:pt idx="7509">
                  <c:v>24585.7865269461</c:v>
                </c:pt>
                <c:pt idx="7510">
                  <c:v>24587.46023952095</c:v>
                </c:pt>
                <c:pt idx="7511">
                  <c:v>24590.52053892213</c:v>
                </c:pt>
                <c:pt idx="7512">
                  <c:v>24594.22479041916</c:v>
                </c:pt>
                <c:pt idx="7513">
                  <c:v>24596.48095808383</c:v>
                </c:pt>
                <c:pt idx="7514">
                  <c:v>24590.70790419163</c:v>
                </c:pt>
                <c:pt idx="7515">
                  <c:v>24568.20125748498</c:v>
                </c:pt>
                <c:pt idx="7516">
                  <c:v>24542.86131736526</c:v>
                </c:pt>
                <c:pt idx="7517">
                  <c:v>24535.42622754491</c:v>
                </c:pt>
                <c:pt idx="7518">
                  <c:v>24535.63215568862</c:v>
                </c:pt>
                <c:pt idx="7519">
                  <c:v>24541.7983233533</c:v>
                </c:pt>
                <c:pt idx="7520">
                  <c:v>24554.83071856288</c:v>
                </c:pt>
                <c:pt idx="7521">
                  <c:v>24571.01053892211</c:v>
                </c:pt>
                <c:pt idx="7522">
                  <c:v>24586.98856287426</c:v>
                </c:pt>
                <c:pt idx="7523">
                  <c:v>24590.16293413172</c:v>
                </c:pt>
                <c:pt idx="7524">
                  <c:v>24592.31263473053</c:v>
                </c:pt>
                <c:pt idx="7525">
                  <c:v>24592.26682634731</c:v>
                </c:pt>
                <c:pt idx="7526">
                  <c:v>24589.86964071856</c:v>
                </c:pt>
                <c:pt idx="7527">
                  <c:v>24583.87119760481</c:v>
                </c:pt>
                <c:pt idx="7528">
                  <c:v>24571.9368263473</c:v>
                </c:pt>
                <c:pt idx="7529">
                  <c:v>24556.30706586827</c:v>
                </c:pt>
                <c:pt idx="7530">
                  <c:v>24544.69389221557</c:v>
                </c:pt>
                <c:pt idx="7531">
                  <c:v>24541.2837724551</c:v>
                </c:pt>
                <c:pt idx="7532">
                  <c:v>24543.20203592814</c:v>
                </c:pt>
                <c:pt idx="7533">
                  <c:v>24547.18934131728</c:v>
                </c:pt>
                <c:pt idx="7534">
                  <c:v>24552.89083832335</c:v>
                </c:pt>
                <c:pt idx="7535">
                  <c:v>24561.14826347306</c:v>
                </c:pt>
                <c:pt idx="7536">
                  <c:v>24570.99610778445</c:v>
                </c:pt>
                <c:pt idx="7537">
                  <c:v>24582.62311377246</c:v>
                </c:pt>
                <c:pt idx="7538">
                  <c:v>24592.63826347304</c:v>
                </c:pt>
                <c:pt idx="7539">
                  <c:v>24598.48688622757</c:v>
                </c:pt>
                <c:pt idx="7540">
                  <c:v>24588.95053892216</c:v>
                </c:pt>
                <c:pt idx="7541">
                  <c:v>24587.95718562878</c:v>
                </c:pt>
                <c:pt idx="7542">
                  <c:v>24589.54077844311</c:v>
                </c:pt>
                <c:pt idx="7543">
                  <c:v>24592.41221556887</c:v>
                </c:pt>
                <c:pt idx="7544">
                  <c:v>24598.64275449102</c:v>
                </c:pt>
                <c:pt idx="7545">
                  <c:v>24611.02898203592</c:v>
                </c:pt>
                <c:pt idx="7546">
                  <c:v>24622.80784431138</c:v>
                </c:pt>
                <c:pt idx="7547">
                  <c:v>24628.774491018</c:v>
                </c:pt>
                <c:pt idx="7548">
                  <c:v>24630.12700598803</c:v>
                </c:pt>
                <c:pt idx="7549">
                  <c:v>24629.22431137725</c:v>
                </c:pt>
                <c:pt idx="7550">
                  <c:v>24625.6658682635</c:v>
                </c:pt>
                <c:pt idx="7551">
                  <c:v>24618.06700598804</c:v>
                </c:pt>
                <c:pt idx="7552">
                  <c:v>24604.11023952088</c:v>
                </c:pt>
                <c:pt idx="7553">
                  <c:v>24584.9102994012</c:v>
                </c:pt>
                <c:pt idx="7554">
                  <c:v>24570.63676646704</c:v>
                </c:pt>
                <c:pt idx="7555">
                  <c:v>24566.11916167642</c:v>
                </c:pt>
                <c:pt idx="7556">
                  <c:v>24567.09700598803</c:v>
                </c:pt>
                <c:pt idx="7557">
                  <c:v>24570.4938922156</c:v>
                </c:pt>
                <c:pt idx="7558">
                  <c:v>24576.8825748503</c:v>
                </c:pt>
                <c:pt idx="7559">
                  <c:v>24584.72209580841</c:v>
                </c:pt>
                <c:pt idx="7560">
                  <c:v>24592.86113772457</c:v>
                </c:pt>
                <c:pt idx="7561">
                  <c:v>24601.7343712575</c:v>
                </c:pt>
                <c:pt idx="7562">
                  <c:v>24609.20341317367</c:v>
                </c:pt>
                <c:pt idx="7563">
                  <c:v>24612.0284431138</c:v>
                </c:pt>
                <c:pt idx="7564">
                  <c:v>24601.41568862276</c:v>
                </c:pt>
                <c:pt idx="7565">
                  <c:v>24598.78700598804</c:v>
                </c:pt>
                <c:pt idx="7566">
                  <c:v>24598.40700598804</c:v>
                </c:pt>
                <c:pt idx="7567">
                  <c:v>24599.16640718562</c:v>
                </c:pt>
                <c:pt idx="7568">
                  <c:v>24604.91916167661</c:v>
                </c:pt>
                <c:pt idx="7569">
                  <c:v>24615.10982035927</c:v>
                </c:pt>
                <c:pt idx="7570">
                  <c:v>24625.54904191614</c:v>
                </c:pt>
                <c:pt idx="7571">
                  <c:v>24632.6134730539</c:v>
                </c:pt>
                <c:pt idx="7572">
                  <c:v>24634.25221556886</c:v>
                </c:pt>
                <c:pt idx="7573">
                  <c:v>24633.73628742513</c:v>
                </c:pt>
                <c:pt idx="7574">
                  <c:v>24630.75544910182</c:v>
                </c:pt>
                <c:pt idx="7575">
                  <c:v>24623.74676646707</c:v>
                </c:pt>
                <c:pt idx="7576">
                  <c:v>24609.86946107781</c:v>
                </c:pt>
                <c:pt idx="7577">
                  <c:v>24590.13586826347</c:v>
                </c:pt>
                <c:pt idx="7578">
                  <c:v>24574.01455089805</c:v>
                </c:pt>
                <c:pt idx="7579">
                  <c:v>24564.62928143705</c:v>
                </c:pt>
                <c:pt idx="7580">
                  <c:v>24559.57299401197</c:v>
                </c:pt>
                <c:pt idx="7581">
                  <c:v>24556.35958083814</c:v>
                </c:pt>
                <c:pt idx="7582">
                  <c:v>24555.69856287423</c:v>
                </c:pt>
                <c:pt idx="7583">
                  <c:v>24555.64688622755</c:v>
                </c:pt>
                <c:pt idx="7584">
                  <c:v>24555.36712574851</c:v>
                </c:pt>
                <c:pt idx="7585">
                  <c:v>24556.01443113771</c:v>
                </c:pt>
                <c:pt idx="7586">
                  <c:v>24557.6565868263</c:v>
                </c:pt>
                <c:pt idx="7587">
                  <c:v>24556.30808383234</c:v>
                </c:pt>
                <c:pt idx="7588">
                  <c:v>24543.00203592814</c:v>
                </c:pt>
                <c:pt idx="7589">
                  <c:v>24541.01646706586</c:v>
                </c:pt>
                <c:pt idx="7590">
                  <c:v>24542.65994011968</c:v>
                </c:pt>
                <c:pt idx="7591">
                  <c:v>24545.92802395211</c:v>
                </c:pt>
                <c:pt idx="7592">
                  <c:v>24552.7626946108</c:v>
                </c:pt>
                <c:pt idx="7593">
                  <c:v>24563.0747305389</c:v>
                </c:pt>
                <c:pt idx="7594">
                  <c:v>24572.7846706587</c:v>
                </c:pt>
                <c:pt idx="7595">
                  <c:v>24579.43455089815</c:v>
                </c:pt>
                <c:pt idx="7596">
                  <c:v>24583.1141317365</c:v>
                </c:pt>
                <c:pt idx="7597">
                  <c:v>24584.65808383232</c:v>
                </c:pt>
                <c:pt idx="7598">
                  <c:v>24583.28347305391</c:v>
                </c:pt>
                <c:pt idx="7599">
                  <c:v>24577.59161676646</c:v>
                </c:pt>
                <c:pt idx="7600">
                  <c:v>24563.24880239522</c:v>
                </c:pt>
                <c:pt idx="7601">
                  <c:v>24540.55670658682</c:v>
                </c:pt>
                <c:pt idx="7602">
                  <c:v>24522.65407185621</c:v>
                </c:pt>
                <c:pt idx="7603">
                  <c:v>24508.42508982036</c:v>
                </c:pt>
                <c:pt idx="7604">
                  <c:v>24495.73964071855</c:v>
                </c:pt>
                <c:pt idx="7605">
                  <c:v>24483.99287425151</c:v>
                </c:pt>
                <c:pt idx="7606">
                  <c:v>24474.59281437126</c:v>
                </c:pt>
                <c:pt idx="7607">
                  <c:v>24464.73083832335</c:v>
                </c:pt>
                <c:pt idx="7608">
                  <c:v>24454.1141317365</c:v>
                </c:pt>
                <c:pt idx="7609">
                  <c:v>24443.3339520958</c:v>
                </c:pt>
                <c:pt idx="7610">
                  <c:v>24432.55508982037</c:v>
                </c:pt>
                <c:pt idx="7611">
                  <c:v>24419.57970059881</c:v>
                </c:pt>
                <c:pt idx="7612">
                  <c:v>24397.32976047895</c:v>
                </c:pt>
                <c:pt idx="7613">
                  <c:v>24389.00946107781</c:v>
                </c:pt>
                <c:pt idx="7614">
                  <c:v>24385.21898203592</c:v>
                </c:pt>
                <c:pt idx="7615">
                  <c:v>24383.62934131725</c:v>
                </c:pt>
                <c:pt idx="7616">
                  <c:v>24386.8701197605</c:v>
                </c:pt>
                <c:pt idx="7617">
                  <c:v>24394.8128742515</c:v>
                </c:pt>
                <c:pt idx="7618">
                  <c:v>24403.7584431138</c:v>
                </c:pt>
                <c:pt idx="7619">
                  <c:v>24410.87341317366</c:v>
                </c:pt>
                <c:pt idx="7620">
                  <c:v>24415.6261676647</c:v>
                </c:pt>
                <c:pt idx="7621">
                  <c:v>24418.36580838326</c:v>
                </c:pt>
                <c:pt idx="7622">
                  <c:v>24419.10910179641</c:v>
                </c:pt>
                <c:pt idx="7623">
                  <c:v>24416.44760479046</c:v>
                </c:pt>
                <c:pt idx="7624">
                  <c:v>24408.26317365271</c:v>
                </c:pt>
                <c:pt idx="7625">
                  <c:v>24396.8968263473</c:v>
                </c:pt>
                <c:pt idx="7626">
                  <c:v>24389.89994011974</c:v>
                </c:pt>
                <c:pt idx="7627">
                  <c:v>24384.74934131734</c:v>
                </c:pt>
                <c:pt idx="7628">
                  <c:v>24379.51958083814</c:v>
                </c:pt>
                <c:pt idx="7629">
                  <c:v>24374.38976047901</c:v>
                </c:pt>
                <c:pt idx="7630">
                  <c:v>24370.41281437126</c:v>
                </c:pt>
                <c:pt idx="7631">
                  <c:v>24366.5432934132</c:v>
                </c:pt>
                <c:pt idx="7632">
                  <c:v>24362.24185628743</c:v>
                </c:pt>
                <c:pt idx="7633">
                  <c:v>24358.54952095805</c:v>
                </c:pt>
                <c:pt idx="7634">
                  <c:v>24354.63754491015</c:v>
                </c:pt>
                <c:pt idx="7635">
                  <c:v>24346.84389221558</c:v>
                </c:pt>
                <c:pt idx="7636">
                  <c:v>24331.22838323357</c:v>
                </c:pt>
                <c:pt idx="7637">
                  <c:v>24333.01203592815</c:v>
                </c:pt>
                <c:pt idx="7638">
                  <c:v>24341.33934131721</c:v>
                </c:pt>
                <c:pt idx="7639">
                  <c:v>24351.17856287424</c:v>
                </c:pt>
                <c:pt idx="7640">
                  <c:v>24364.81706586826</c:v>
                </c:pt>
                <c:pt idx="7641">
                  <c:v>24381.42532934132</c:v>
                </c:pt>
                <c:pt idx="7642">
                  <c:v>24397.6009580838</c:v>
                </c:pt>
                <c:pt idx="7643">
                  <c:v>24410.6889221557</c:v>
                </c:pt>
                <c:pt idx="7644">
                  <c:v>24419.17886227545</c:v>
                </c:pt>
                <c:pt idx="7645">
                  <c:v>24425.00161676646</c:v>
                </c:pt>
                <c:pt idx="7646">
                  <c:v>24428.96928143712</c:v>
                </c:pt>
                <c:pt idx="7647">
                  <c:v>24430.69994011971</c:v>
                </c:pt>
                <c:pt idx="7648">
                  <c:v>24429.24922155688</c:v>
                </c:pt>
                <c:pt idx="7649">
                  <c:v>24428.03479041917</c:v>
                </c:pt>
                <c:pt idx="7650">
                  <c:v>24422.05868263475</c:v>
                </c:pt>
                <c:pt idx="7651">
                  <c:v>24411.17293413172</c:v>
                </c:pt>
                <c:pt idx="7652">
                  <c:v>24402.82976047895</c:v>
                </c:pt>
                <c:pt idx="7653">
                  <c:v>24397.43287425152</c:v>
                </c:pt>
                <c:pt idx="7654">
                  <c:v>24394.25856287426</c:v>
                </c:pt>
                <c:pt idx="7655">
                  <c:v>24391.48005988025</c:v>
                </c:pt>
                <c:pt idx="7656">
                  <c:v>24388.51646706586</c:v>
                </c:pt>
                <c:pt idx="7657">
                  <c:v>24385.15335329342</c:v>
                </c:pt>
                <c:pt idx="7658">
                  <c:v>24381.49646706587</c:v>
                </c:pt>
                <c:pt idx="7659">
                  <c:v>24373.99832335331</c:v>
                </c:pt>
                <c:pt idx="7660">
                  <c:v>24358.1638922156</c:v>
                </c:pt>
                <c:pt idx="7661">
                  <c:v>24359.75017964072</c:v>
                </c:pt>
                <c:pt idx="7662">
                  <c:v>24367.1759281437</c:v>
                </c:pt>
                <c:pt idx="7663">
                  <c:v>24375.7068263473</c:v>
                </c:pt>
                <c:pt idx="7664">
                  <c:v>24388.22053892216</c:v>
                </c:pt>
                <c:pt idx="7665">
                  <c:v>24403.4389221557</c:v>
                </c:pt>
                <c:pt idx="7666">
                  <c:v>24418.81784431138</c:v>
                </c:pt>
                <c:pt idx="7667">
                  <c:v>24431.61904191594</c:v>
                </c:pt>
                <c:pt idx="7668">
                  <c:v>24440.89407185628</c:v>
                </c:pt>
                <c:pt idx="7669">
                  <c:v>24447.84233532935</c:v>
                </c:pt>
                <c:pt idx="7670">
                  <c:v>24453.03982035927</c:v>
                </c:pt>
                <c:pt idx="7671">
                  <c:v>24456.42796407186</c:v>
                </c:pt>
                <c:pt idx="7672">
                  <c:v>24457.52323353292</c:v>
                </c:pt>
                <c:pt idx="7673">
                  <c:v>24458.27646706586</c:v>
                </c:pt>
                <c:pt idx="7674">
                  <c:v>24459.58634730538</c:v>
                </c:pt>
                <c:pt idx="7675">
                  <c:v>24457.86814371263</c:v>
                </c:pt>
                <c:pt idx="7676">
                  <c:v>24458.23994011974</c:v>
                </c:pt>
                <c:pt idx="7677">
                  <c:v>24461.0260479042</c:v>
                </c:pt>
                <c:pt idx="7678">
                  <c:v>24465.26796407186</c:v>
                </c:pt>
                <c:pt idx="7679">
                  <c:v>24470.13886227545</c:v>
                </c:pt>
                <c:pt idx="7680">
                  <c:v>24474.2101197605</c:v>
                </c:pt>
                <c:pt idx="7681">
                  <c:v>24478.69329341318</c:v>
                </c:pt>
                <c:pt idx="7682">
                  <c:v>24481.79766467066</c:v>
                </c:pt>
                <c:pt idx="7683">
                  <c:v>24481.13431137709</c:v>
                </c:pt>
                <c:pt idx="7684">
                  <c:v>24468.41479041916</c:v>
                </c:pt>
                <c:pt idx="7685">
                  <c:v>24472.04532934132</c:v>
                </c:pt>
                <c:pt idx="7686">
                  <c:v>24480.86850299402</c:v>
                </c:pt>
                <c:pt idx="7687">
                  <c:v>24491.76610778446</c:v>
                </c:pt>
                <c:pt idx="7688">
                  <c:v>24506.49383233532</c:v>
                </c:pt>
                <c:pt idx="7689">
                  <c:v>24524.05</c:v>
                </c:pt>
                <c:pt idx="7690">
                  <c:v>24540.56604790422</c:v>
                </c:pt>
                <c:pt idx="7691">
                  <c:v>24550.97676646706</c:v>
                </c:pt>
                <c:pt idx="7692">
                  <c:v>24555.6422754491</c:v>
                </c:pt>
                <c:pt idx="7693">
                  <c:v>24557.68976047895</c:v>
                </c:pt>
                <c:pt idx="7694">
                  <c:v>24558.11616766467</c:v>
                </c:pt>
                <c:pt idx="7695">
                  <c:v>24554.90994011976</c:v>
                </c:pt>
                <c:pt idx="7696">
                  <c:v>24545.22293413174</c:v>
                </c:pt>
                <c:pt idx="7697">
                  <c:v>24532.17562874252</c:v>
                </c:pt>
                <c:pt idx="7698">
                  <c:v>24524.71598802396</c:v>
                </c:pt>
                <c:pt idx="7699">
                  <c:v>24521.2473652695</c:v>
                </c:pt>
                <c:pt idx="7700">
                  <c:v>24518.20946107784</c:v>
                </c:pt>
                <c:pt idx="7701">
                  <c:v>24514.96574850301</c:v>
                </c:pt>
                <c:pt idx="7702">
                  <c:v>24512.39311377246</c:v>
                </c:pt>
                <c:pt idx="7703">
                  <c:v>24509.06413173653</c:v>
                </c:pt>
                <c:pt idx="7704">
                  <c:v>24503.29796407186</c:v>
                </c:pt>
                <c:pt idx="7705">
                  <c:v>24498.18508982037</c:v>
                </c:pt>
                <c:pt idx="7706">
                  <c:v>24492.63143712571</c:v>
                </c:pt>
                <c:pt idx="7707">
                  <c:v>24484.90844311383</c:v>
                </c:pt>
                <c:pt idx="7708">
                  <c:v>24466.9349700599</c:v>
                </c:pt>
                <c:pt idx="7709">
                  <c:v>24465.79886227546</c:v>
                </c:pt>
                <c:pt idx="7710">
                  <c:v>24469.55287425152</c:v>
                </c:pt>
                <c:pt idx="7711">
                  <c:v>24475.88353293412</c:v>
                </c:pt>
                <c:pt idx="7712">
                  <c:v>24487.22580838326</c:v>
                </c:pt>
                <c:pt idx="7713">
                  <c:v>24502.35940119761</c:v>
                </c:pt>
                <c:pt idx="7714">
                  <c:v>24516.32646706586</c:v>
                </c:pt>
                <c:pt idx="7715">
                  <c:v>24527.21023952094</c:v>
                </c:pt>
                <c:pt idx="7716">
                  <c:v>24534.84323353293</c:v>
                </c:pt>
                <c:pt idx="7717">
                  <c:v>24540.29802395212</c:v>
                </c:pt>
                <c:pt idx="7718">
                  <c:v>24543.80670658682</c:v>
                </c:pt>
                <c:pt idx="7719">
                  <c:v>24543.60137724545</c:v>
                </c:pt>
                <c:pt idx="7720">
                  <c:v>24537.10790419163</c:v>
                </c:pt>
                <c:pt idx="7721">
                  <c:v>24527.47904191615</c:v>
                </c:pt>
                <c:pt idx="7722">
                  <c:v>24523.22940119762</c:v>
                </c:pt>
                <c:pt idx="7723">
                  <c:v>24522.22263473056</c:v>
                </c:pt>
                <c:pt idx="7724">
                  <c:v>24521.14640718563</c:v>
                </c:pt>
                <c:pt idx="7725">
                  <c:v>24519.99365269464</c:v>
                </c:pt>
                <c:pt idx="7726">
                  <c:v>24519.37862275451</c:v>
                </c:pt>
                <c:pt idx="7727">
                  <c:v>24518.52371257486</c:v>
                </c:pt>
                <c:pt idx="7728">
                  <c:v>24516.06718562878</c:v>
                </c:pt>
                <c:pt idx="7729">
                  <c:v>24514.96832335332</c:v>
                </c:pt>
                <c:pt idx="7730">
                  <c:v>24514.77053892216</c:v>
                </c:pt>
                <c:pt idx="7731">
                  <c:v>24512.15407185625</c:v>
                </c:pt>
                <c:pt idx="7732">
                  <c:v>24499.85059880239</c:v>
                </c:pt>
                <c:pt idx="7733">
                  <c:v>24502.82137724548</c:v>
                </c:pt>
                <c:pt idx="7734">
                  <c:v>24509.22856287425</c:v>
                </c:pt>
                <c:pt idx="7735">
                  <c:v>24517.01209580839</c:v>
                </c:pt>
                <c:pt idx="7736">
                  <c:v>24528.77580838324</c:v>
                </c:pt>
                <c:pt idx="7737">
                  <c:v>24544.26089820363</c:v>
                </c:pt>
                <c:pt idx="7738">
                  <c:v>24558.44514970063</c:v>
                </c:pt>
                <c:pt idx="7739">
                  <c:v>24570.50461077845</c:v>
                </c:pt>
                <c:pt idx="7740">
                  <c:v>24579.73125748489</c:v>
                </c:pt>
                <c:pt idx="7741">
                  <c:v>24585.77317365271</c:v>
                </c:pt>
                <c:pt idx="7742">
                  <c:v>24588.90083832336</c:v>
                </c:pt>
                <c:pt idx="7743">
                  <c:v>24587.7804191617</c:v>
                </c:pt>
                <c:pt idx="7744">
                  <c:v>24580.48149700601</c:v>
                </c:pt>
                <c:pt idx="7745">
                  <c:v>24569.05</c:v>
                </c:pt>
                <c:pt idx="7746">
                  <c:v>24559.89035928142</c:v>
                </c:pt>
                <c:pt idx="7747">
                  <c:v>24553.53550898202</c:v>
                </c:pt>
                <c:pt idx="7748">
                  <c:v>24551.80784431138</c:v>
                </c:pt>
                <c:pt idx="7749">
                  <c:v>24551.23425149699</c:v>
                </c:pt>
                <c:pt idx="7750">
                  <c:v>24550.97700598804</c:v>
                </c:pt>
                <c:pt idx="7751">
                  <c:v>24549.52083832336</c:v>
                </c:pt>
                <c:pt idx="7752">
                  <c:v>24546.07910179641</c:v>
                </c:pt>
                <c:pt idx="7753">
                  <c:v>24542.81461077844</c:v>
                </c:pt>
                <c:pt idx="7754">
                  <c:v>24540.41245508983</c:v>
                </c:pt>
                <c:pt idx="7755">
                  <c:v>24534.5898203593</c:v>
                </c:pt>
                <c:pt idx="7756">
                  <c:v>24517.01089820361</c:v>
                </c:pt>
                <c:pt idx="7757">
                  <c:v>24512.22047904192</c:v>
                </c:pt>
                <c:pt idx="7758">
                  <c:v>24510.47916167664</c:v>
                </c:pt>
                <c:pt idx="7759">
                  <c:v>24510.23167664665</c:v>
                </c:pt>
                <c:pt idx="7760">
                  <c:v>24514.68964071856</c:v>
                </c:pt>
                <c:pt idx="7761">
                  <c:v>24525.47287425151</c:v>
                </c:pt>
                <c:pt idx="7762">
                  <c:v>24537.5283233533</c:v>
                </c:pt>
                <c:pt idx="7763">
                  <c:v>24547.021556886</c:v>
                </c:pt>
                <c:pt idx="7764">
                  <c:v>24557.21113772456</c:v>
                </c:pt>
                <c:pt idx="7765">
                  <c:v>24562.17053892211</c:v>
                </c:pt>
                <c:pt idx="7766">
                  <c:v>24562.60245508982</c:v>
                </c:pt>
                <c:pt idx="7767">
                  <c:v>24558.40916167664</c:v>
                </c:pt>
                <c:pt idx="7768">
                  <c:v>24546.58670658683</c:v>
                </c:pt>
                <c:pt idx="7769">
                  <c:v>24523.73101796407</c:v>
                </c:pt>
                <c:pt idx="7770">
                  <c:v>24498.06904191614</c:v>
                </c:pt>
                <c:pt idx="7771">
                  <c:v>24472.91976047895</c:v>
                </c:pt>
                <c:pt idx="7772">
                  <c:v>24451.85053892211</c:v>
                </c:pt>
                <c:pt idx="7773">
                  <c:v>24432.8344311377</c:v>
                </c:pt>
                <c:pt idx="7774">
                  <c:v>24415.50916167661</c:v>
                </c:pt>
                <c:pt idx="7775">
                  <c:v>24399.57329341317</c:v>
                </c:pt>
                <c:pt idx="7776">
                  <c:v>24381.7292814371</c:v>
                </c:pt>
                <c:pt idx="7777">
                  <c:v>24361.21904191608</c:v>
                </c:pt>
                <c:pt idx="7778">
                  <c:v>24338.018502994</c:v>
                </c:pt>
                <c:pt idx="7779">
                  <c:v>24308.43323353292</c:v>
                </c:pt>
                <c:pt idx="7780">
                  <c:v>24265.89586826348</c:v>
                </c:pt>
                <c:pt idx="7781">
                  <c:v>24234.69580838322</c:v>
                </c:pt>
                <c:pt idx="7782">
                  <c:v>24206.65706586825</c:v>
                </c:pt>
                <c:pt idx="7783">
                  <c:v>24182.74658682633</c:v>
                </c:pt>
                <c:pt idx="7784">
                  <c:v>24166.68538922157</c:v>
                </c:pt>
                <c:pt idx="7785">
                  <c:v>24160.63209580836</c:v>
                </c:pt>
                <c:pt idx="7786">
                  <c:v>24160.26179640718</c:v>
                </c:pt>
                <c:pt idx="7787">
                  <c:v>24160.1477245509</c:v>
                </c:pt>
                <c:pt idx="7788">
                  <c:v>24156.34586826347</c:v>
                </c:pt>
                <c:pt idx="7789">
                  <c:v>24150.98149700597</c:v>
                </c:pt>
                <c:pt idx="7790">
                  <c:v>24144.12455089805</c:v>
                </c:pt>
                <c:pt idx="7791">
                  <c:v>24134.74946107782</c:v>
                </c:pt>
                <c:pt idx="7792">
                  <c:v>24120.21706586826</c:v>
                </c:pt>
                <c:pt idx="7793">
                  <c:v>24097.17305389218</c:v>
                </c:pt>
                <c:pt idx="7794">
                  <c:v>24069.58389221557</c:v>
                </c:pt>
                <c:pt idx="7795">
                  <c:v>24038.90712574852</c:v>
                </c:pt>
                <c:pt idx="7796">
                  <c:v>24011.18023952093</c:v>
                </c:pt>
                <c:pt idx="7797">
                  <c:v>23986.07736526947</c:v>
                </c:pt>
                <c:pt idx="7798">
                  <c:v>23963.57712574851</c:v>
                </c:pt>
                <c:pt idx="7799">
                  <c:v>23942.44844311378</c:v>
                </c:pt>
                <c:pt idx="7800">
                  <c:v>23920.04826347304</c:v>
                </c:pt>
                <c:pt idx="7801">
                  <c:v>23898.64568862275</c:v>
                </c:pt>
                <c:pt idx="7802">
                  <c:v>23877.93497005986</c:v>
                </c:pt>
                <c:pt idx="7803">
                  <c:v>23852.4159281437</c:v>
                </c:pt>
                <c:pt idx="7804">
                  <c:v>23816.6680239521</c:v>
                </c:pt>
                <c:pt idx="7805">
                  <c:v>23797.69646706584</c:v>
                </c:pt>
                <c:pt idx="7806">
                  <c:v>23783.89461077842</c:v>
                </c:pt>
                <c:pt idx="7807">
                  <c:v>23771.22826347304</c:v>
                </c:pt>
                <c:pt idx="7808">
                  <c:v>23760.35526946105</c:v>
                </c:pt>
                <c:pt idx="7809">
                  <c:v>23754.08065868263</c:v>
                </c:pt>
                <c:pt idx="7810">
                  <c:v>23753.1744311377</c:v>
                </c:pt>
                <c:pt idx="7811">
                  <c:v>23753.8856287425</c:v>
                </c:pt>
                <c:pt idx="7812">
                  <c:v>23753.9623952096</c:v>
                </c:pt>
                <c:pt idx="7813">
                  <c:v>23751.77059880237</c:v>
                </c:pt>
                <c:pt idx="7814">
                  <c:v>23747.84419161676</c:v>
                </c:pt>
                <c:pt idx="7815">
                  <c:v>23741.99790419163</c:v>
                </c:pt>
                <c:pt idx="7816">
                  <c:v>23733.20263473052</c:v>
                </c:pt>
                <c:pt idx="7817">
                  <c:v>23726.76526946107</c:v>
                </c:pt>
                <c:pt idx="7818">
                  <c:v>23719.6486227545</c:v>
                </c:pt>
                <c:pt idx="7819">
                  <c:v>23707.6650299401</c:v>
                </c:pt>
                <c:pt idx="7820">
                  <c:v>23697.8001796407</c:v>
                </c:pt>
                <c:pt idx="7821">
                  <c:v>23691.28017964071</c:v>
                </c:pt>
                <c:pt idx="7822">
                  <c:v>23687.99700598803</c:v>
                </c:pt>
                <c:pt idx="7823">
                  <c:v>23687.18814371258</c:v>
                </c:pt>
                <c:pt idx="7824">
                  <c:v>23686.96670658682</c:v>
                </c:pt>
                <c:pt idx="7825">
                  <c:v>23688.23766467065</c:v>
                </c:pt>
                <c:pt idx="7826">
                  <c:v>23689.41185628741</c:v>
                </c:pt>
                <c:pt idx="7827">
                  <c:v>23683.73251497003</c:v>
                </c:pt>
                <c:pt idx="7828">
                  <c:v>23662.44173652693</c:v>
                </c:pt>
                <c:pt idx="7829">
                  <c:v>23656.4443712575</c:v>
                </c:pt>
                <c:pt idx="7830">
                  <c:v>23654.80838323352</c:v>
                </c:pt>
                <c:pt idx="7831">
                  <c:v>23652.58730538922</c:v>
                </c:pt>
                <c:pt idx="7832">
                  <c:v>23651.21395209575</c:v>
                </c:pt>
                <c:pt idx="7833">
                  <c:v>23651.96401197604</c:v>
                </c:pt>
                <c:pt idx="7834">
                  <c:v>23654.88455089815</c:v>
                </c:pt>
                <c:pt idx="7835">
                  <c:v>23658.37844311376</c:v>
                </c:pt>
                <c:pt idx="7836">
                  <c:v>23662.0144311377</c:v>
                </c:pt>
                <c:pt idx="7837">
                  <c:v>23663.04203592813</c:v>
                </c:pt>
                <c:pt idx="7838">
                  <c:v>23661.8834730539</c:v>
                </c:pt>
                <c:pt idx="7839">
                  <c:v>23658.80005988015</c:v>
                </c:pt>
                <c:pt idx="7840">
                  <c:v>23653.4646706587</c:v>
                </c:pt>
                <c:pt idx="7841">
                  <c:v>23646.65221556885</c:v>
                </c:pt>
                <c:pt idx="7842">
                  <c:v>23638.04383233532</c:v>
                </c:pt>
                <c:pt idx="7843">
                  <c:v>23625.90323353292</c:v>
                </c:pt>
                <c:pt idx="7844">
                  <c:v>23614.1574251497</c:v>
                </c:pt>
                <c:pt idx="7845">
                  <c:v>23605.30419161676</c:v>
                </c:pt>
                <c:pt idx="7846">
                  <c:v>23599.47760479043</c:v>
                </c:pt>
                <c:pt idx="7847">
                  <c:v>23596.27778443113</c:v>
                </c:pt>
                <c:pt idx="7848">
                  <c:v>23595.17215568862</c:v>
                </c:pt>
                <c:pt idx="7849">
                  <c:v>23595.4723952096</c:v>
                </c:pt>
                <c:pt idx="7850">
                  <c:v>23594.66580838323</c:v>
                </c:pt>
                <c:pt idx="7851">
                  <c:v>23588.52065868262</c:v>
                </c:pt>
                <c:pt idx="7852">
                  <c:v>23568.3207784431</c:v>
                </c:pt>
                <c:pt idx="7853">
                  <c:v>23566.19449101796</c:v>
                </c:pt>
                <c:pt idx="7854">
                  <c:v>23568.53898203592</c:v>
                </c:pt>
                <c:pt idx="7855">
                  <c:v>23572.2068263473</c:v>
                </c:pt>
                <c:pt idx="7856">
                  <c:v>23578.0413772455</c:v>
                </c:pt>
                <c:pt idx="7857">
                  <c:v>23585.2958682635</c:v>
                </c:pt>
                <c:pt idx="7858">
                  <c:v>23591.10646706586</c:v>
                </c:pt>
                <c:pt idx="7859">
                  <c:v>23595.32137724548</c:v>
                </c:pt>
                <c:pt idx="7860">
                  <c:v>23598.94736526948</c:v>
                </c:pt>
                <c:pt idx="7861">
                  <c:v>23600.51449101796</c:v>
                </c:pt>
                <c:pt idx="7862">
                  <c:v>23599.62221556886</c:v>
                </c:pt>
                <c:pt idx="7863">
                  <c:v>23594.8162275449</c:v>
                </c:pt>
                <c:pt idx="7864">
                  <c:v>23583.58485029942</c:v>
                </c:pt>
                <c:pt idx="7865">
                  <c:v>23566.51958083814</c:v>
                </c:pt>
                <c:pt idx="7866">
                  <c:v>23554.53826347306</c:v>
                </c:pt>
                <c:pt idx="7867">
                  <c:v>23547.98562874252</c:v>
                </c:pt>
                <c:pt idx="7868">
                  <c:v>23543.39071856287</c:v>
                </c:pt>
                <c:pt idx="7869">
                  <c:v>23541.63263473051</c:v>
                </c:pt>
                <c:pt idx="7870">
                  <c:v>23543.92742514973</c:v>
                </c:pt>
                <c:pt idx="7871">
                  <c:v>23549.88946107783</c:v>
                </c:pt>
                <c:pt idx="7872">
                  <c:v>23557.99550898204</c:v>
                </c:pt>
                <c:pt idx="7873">
                  <c:v>23568.72646706588</c:v>
                </c:pt>
                <c:pt idx="7874">
                  <c:v>23578.804251497</c:v>
                </c:pt>
                <c:pt idx="7875">
                  <c:v>23583.31131736509</c:v>
                </c:pt>
                <c:pt idx="7876">
                  <c:v>23572.77526946109</c:v>
                </c:pt>
                <c:pt idx="7877">
                  <c:v>23577.18359281438</c:v>
                </c:pt>
                <c:pt idx="7878">
                  <c:v>23582.62886227545</c:v>
                </c:pt>
                <c:pt idx="7879">
                  <c:v>23588.21790419162</c:v>
                </c:pt>
                <c:pt idx="7880">
                  <c:v>23596.48281437128</c:v>
                </c:pt>
                <c:pt idx="7881">
                  <c:v>23608.08784431143</c:v>
                </c:pt>
                <c:pt idx="7882">
                  <c:v>23618.47287425151</c:v>
                </c:pt>
                <c:pt idx="7883">
                  <c:v>23624.03065868263</c:v>
                </c:pt>
                <c:pt idx="7884">
                  <c:v>23629.03221556887</c:v>
                </c:pt>
                <c:pt idx="7885">
                  <c:v>23631.40161676647</c:v>
                </c:pt>
                <c:pt idx="7886">
                  <c:v>23631.09730538922</c:v>
                </c:pt>
                <c:pt idx="7887">
                  <c:v>23626.65047904188</c:v>
                </c:pt>
                <c:pt idx="7888">
                  <c:v>23614.89634730525</c:v>
                </c:pt>
                <c:pt idx="7889">
                  <c:v>23597.0361676647</c:v>
                </c:pt>
                <c:pt idx="7890">
                  <c:v>23586.30089820362</c:v>
                </c:pt>
                <c:pt idx="7891">
                  <c:v>23581.17652694588</c:v>
                </c:pt>
                <c:pt idx="7892">
                  <c:v>23577.28221556888</c:v>
                </c:pt>
                <c:pt idx="7893">
                  <c:v>23575.92491017964</c:v>
                </c:pt>
                <c:pt idx="7894">
                  <c:v>23577.4101197605</c:v>
                </c:pt>
                <c:pt idx="7895">
                  <c:v>23581.83413173652</c:v>
                </c:pt>
                <c:pt idx="7896">
                  <c:v>23587.54520958084</c:v>
                </c:pt>
                <c:pt idx="7897">
                  <c:v>23594.78179640721</c:v>
                </c:pt>
                <c:pt idx="7898">
                  <c:v>23601.68952095805</c:v>
                </c:pt>
                <c:pt idx="7899">
                  <c:v>23602.95143712575</c:v>
                </c:pt>
                <c:pt idx="7900">
                  <c:v>23591.31964071851</c:v>
                </c:pt>
                <c:pt idx="7901">
                  <c:v>23595.67191616766</c:v>
                </c:pt>
                <c:pt idx="7902">
                  <c:v>23601.9538922156</c:v>
                </c:pt>
                <c:pt idx="7903">
                  <c:v>23608.8938922156</c:v>
                </c:pt>
                <c:pt idx="7904">
                  <c:v>23618.4865269461</c:v>
                </c:pt>
                <c:pt idx="7905">
                  <c:v>23631.82449101797</c:v>
                </c:pt>
                <c:pt idx="7906">
                  <c:v>23644.12413173652</c:v>
                </c:pt>
                <c:pt idx="7907">
                  <c:v>23650.5526946108</c:v>
                </c:pt>
                <c:pt idx="7908">
                  <c:v>23656.4207185629</c:v>
                </c:pt>
                <c:pt idx="7909">
                  <c:v>23660.5351497006</c:v>
                </c:pt>
                <c:pt idx="7910">
                  <c:v>23662.49113772457</c:v>
                </c:pt>
                <c:pt idx="7911">
                  <c:v>23660.97742514971</c:v>
                </c:pt>
                <c:pt idx="7912">
                  <c:v>23654.01077844308</c:v>
                </c:pt>
                <c:pt idx="7913">
                  <c:v>23645.45670658682</c:v>
                </c:pt>
                <c:pt idx="7914">
                  <c:v>23642.68796407185</c:v>
                </c:pt>
                <c:pt idx="7915">
                  <c:v>23641.2697005988</c:v>
                </c:pt>
                <c:pt idx="7916">
                  <c:v>23639.90946107782</c:v>
                </c:pt>
                <c:pt idx="7917">
                  <c:v>23641.15634730517</c:v>
                </c:pt>
                <c:pt idx="7918">
                  <c:v>23645.94101796408</c:v>
                </c:pt>
                <c:pt idx="7919">
                  <c:v>23653.15532934128</c:v>
                </c:pt>
                <c:pt idx="7920">
                  <c:v>23660.54161676646</c:v>
                </c:pt>
                <c:pt idx="7921">
                  <c:v>23669.35886227544</c:v>
                </c:pt>
                <c:pt idx="7922">
                  <c:v>23678.1567065868</c:v>
                </c:pt>
                <c:pt idx="7923">
                  <c:v>23682.63532934125</c:v>
                </c:pt>
                <c:pt idx="7924">
                  <c:v>23677.38425149698</c:v>
                </c:pt>
                <c:pt idx="7925">
                  <c:v>23690.3559281437</c:v>
                </c:pt>
                <c:pt idx="7926">
                  <c:v>23706.30341317366</c:v>
                </c:pt>
                <c:pt idx="7927">
                  <c:v>23722.42011976051</c:v>
                </c:pt>
                <c:pt idx="7928">
                  <c:v>23739.44419161677</c:v>
                </c:pt>
                <c:pt idx="7929">
                  <c:v>23757.22473053891</c:v>
                </c:pt>
                <c:pt idx="7930">
                  <c:v>23772.17898203591</c:v>
                </c:pt>
                <c:pt idx="7931">
                  <c:v>23778.97556886226</c:v>
                </c:pt>
                <c:pt idx="7932">
                  <c:v>23786.43329341317</c:v>
                </c:pt>
                <c:pt idx="7933">
                  <c:v>23793.56646706586</c:v>
                </c:pt>
                <c:pt idx="7934">
                  <c:v>23799.90197604788</c:v>
                </c:pt>
                <c:pt idx="7935">
                  <c:v>23805.31586826347</c:v>
                </c:pt>
                <c:pt idx="7936">
                  <c:v>23810.66257485027</c:v>
                </c:pt>
                <c:pt idx="7937">
                  <c:v>23820.91916167661</c:v>
                </c:pt>
                <c:pt idx="7938">
                  <c:v>23842.35844311376</c:v>
                </c:pt>
                <c:pt idx="7939">
                  <c:v>23865.29844311378</c:v>
                </c:pt>
                <c:pt idx="7940">
                  <c:v>23885.09580838322</c:v>
                </c:pt>
                <c:pt idx="7941">
                  <c:v>23904.53131736521</c:v>
                </c:pt>
                <c:pt idx="7942">
                  <c:v>23923.30868263472</c:v>
                </c:pt>
                <c:pt idx="7943">
                  <c:v>23943.3731736527</c:v>
                </c:pt>
                <c:pt idx="7944">
                  <c:v>23965.36473053891</c:v>
                </c:pt>
                <c:pt idx="7945">
                  <c:v>23989.37700598802</c:v>
                </c:pt>
                <c:pt idx="7946">
                  <c:v>24014.43299401196</c:v>
                </c:pt>
                <c:pt idx="7947">
                  <c:v>24036.24203592813</c:v>
                </c:pt>
                <c:pt idx="7948">
                  <c:v>24053.32796407184</c:v>
                </c:pt>
                <c:pt idx="7949">
                  <c:v>24089.73461077842</c:v>
                </c:pt>
                <c:pt idx="7950">
                  <c:v>24129.01059880231</c:v>
                </c:pt>
                <c:pt idx="7951">
                  <c:v>24167.05107784428</c:v>
                </c:pt>
                <c:pt idx="7952">
                  <c:v>24202.26838323353</c:v>
                </c:pt>
                <c:pt idx="7953">
                  <c:v>24233.36712574851</c:v>
                </c:pt>
                <c:pt idx="7954">
                  <c:v>24258.40916167662</c:v>
                </c:pt>
                <c:pt idx="7955">
                  <c:v>24278.56377245506</c:v>
                </c:pt>
                <c:pt idx="7956">
                  <c:v>24295.26706586827</c:v>
                </c:pt>
                <c:pt idx="7957">
                  <c:v>24308.78880239521</c:v>
                </c:pt>
                <c:pt idx="7958">
                  <c:v>24319.58982035926</c:v>
                </c:pt>
                <c:pt idx="7959">
                  <c:v>24327.5780239521</c:v>
                </c:pt>
                <c:pt idx="7960">
                  <c:v>24334.3600598802</c:v>
                </c:pt>
                <c:pt idx="7961">
                  <c:v>24346.76173652692</c:v>
                </c:pt>
                <c:pt idx="7962">
                  <c:v>24372.76395209578</c:v>
                </c:pt>
                <c:pt idx="7963">
                  <c:v>24399.63209580836</c:v>
                </c:pt>
                <c:pt idx="7964">
                  <c:v>24424.82904191608</c:v>
                </c:pt>
                <c:pt idx="7965">
                  <c:v>24448.59023952092</c:v>
                </c:pt>
                <c:pt idx="7966">
                  <c:v>24471.80862275448</c:v>
                </c:pt>
                <c:pt idx="7967">
                  <c:v>24496.2556287425</c:v>
                </c:pt>
                <c:pt idx="7968">
                  <c:v>24519.17275449099</c:v>
                </c:pt>
                <c:pt idx="7969">
                  <c:v>24540.7330538922</c:v>
                </c:pt>
                <c:pt idx="7970">
                  <c:v>24560.00185628741</c:v>
                </c:pt>
                <c:pt idx="7971">
                  <c:v>24572.7994610778</c:v>
                </c:pt>
                <c:pt idx="7972">
                  <c:v>24575.53766467062</c:v>
                </c:pt>
                <c:pt idx="7973">
                  <c:v>24596.60377245506</c:v>
                </c:pt>
                <c:pt idx="7974">
                  <c:v>24622.9171257485</c:v>
                </c:pt>
                <c:pt idx="7975">
                  <c:v>24651.11167664645</c:v>
                </c:pt>
                <c:pt idx="7976">
                  <c:v>24680.5565868263</c:v>
                </c:pt>
                <c:pt idx="7977">
                  <c:v>24709.75401197602</c:v>
                </c:pt>
                <c:pt idx="7978">
                  <c:v>24735.0944311377</c:v>
                </c:pt>
                <c:pt idx="7979">
                  <c:v>24754.50089820358</c:v>
                </c:pt>
                <c:pt idx="7980">
                  <c:v>24772.39047904189</c:v>
                </c:pt>
                <c:pt idx="7981">
                  <c:v>24787.2930538922</c:v>
                </c:pt>
                <c:pt idx="7982">
                  <c:v>24799.92035928142</c:v>
                </c:pt>
                <c:pt idx="7983">
                  <c:v>24810.05197604769</c:v>
                </c:pt>
                <c:pt idx="7984">
                  <c:v>24817.8124550898</c:v>
                </c:pt>
                <c:pt idx="7985">
                  <c:v>24826.31467065866</c:v>
                </c:pt>
                <c:pt idx="7986">
                  <c:v>24837.76814371258</c:v>
                </c:pt>
                <c:pt idx="7987">
                  <c:v>24847.02754491016</c:v>
                </c:pt>
                <c:pt idx="7988">
                  <c:v>24857.75694610774</c:v>
                </c:pt>
                <c:pt idx="7989">
                  <c:v>24869.9130538922</c:v>
                </c:pt>
                <c:pt idx="7990">
                  <c:v>24882.68485029941</c:v>
                </c:pt>
                <c:pt idx="7991">
                  <c:v>24895.77688622754</c:v>
                </c:pt>
                <c:pt idx="7992">
                  <c:v>24906.869760479</c:v>
                </c:pt>
                <c:pt idx="7993">
                  <c:v>24916.0950299401</c:v>
                </c:pt>
                <c:pt idx="7994">
                  <c:v>24923.2786227545</c:v>
                </c:pt>
                <c:pt idx="7995">
                  <c:v>24926.52766467066</c:v>
                </c:pt>
                <c:pt idx="7996">
                  <c:v>24920.54544910181</c:v>
                </c:pt>
                <c:pt idx="7997">
                  <c:v>24934.25185628741</c:v>
                </c:pt>
                <c:pt idx="7998">
                  <c:v>24952.5250299401</c:v>
                </c:pt>
                <c:pt idx="7999">
                  <c:v>24972.61868263471</c:v>
                </c:pt>
                <c:pt idx="8000">
                  <c:v>24994.63760479042</c:v>
                </c:pt>
                <c:pt idx="8001">
                  <c:v>25017.7828742515</c:v>
                </c:pt>
                <c:pt idx="8002">
                  <c:v>25039.2931736527</c:v>
                </c:pt>
                <c:pt idx="8003">
                  <c:v>25056.5630538922</c:v>
                </c:pt>
                <c:pt idx="8004">
                  <c:v>25072.51083832332</c:v>
                </c:pt>
                <c:pt idx="8005">
                  <c:v>25086.44221556887</c:v>
                </c:pt>
                <c:pt idx="8006">
                  <c:v>25098.69916167655</c:v>
                </c:pt>
                <c:pt idx="8007">
                  <c:v>25109.12814371258</c:v>
                </c:pt>
                <c:pt idx="8008">
                  <c:v>25117.41143712572</c:v>
                </c:pt>
                <c:pt idx="8009">
                  <c:v>25126.56149700596</c:v>
                </c:pt>
                <c:pt idx="8010">
                  <c:v>25136.76041916167</c:v>
                </c:pt>
                <c:pt idx="8011">
                  <c:v>25144.8532335329</c:v>
                </c:pt>
                <c:pt idx="8012">
                  <c:v>25153.20826347304</c:v>
                </c:pt>
                <c:pt idx="8013">
                  <c:v>25160.90874251497</c:v>
                </c:pt>
                <c:pt idx="8014">
                  <c:v>25168.03341317366</c:v>
                </c:pt>
                <c:pt idx="8015">
                  <c:v>25173.68712574851</c:v>
                </c:pt>
                <c:pt idx="8016">
                  <c:v>25177.27676646705</c:v>
                </c:pt>
                <c:pt idx="8017">
                  <c:v>25178.44508982036</c:v>
                </c:pt>
                <c:pt idx="8018">
                  <c:v>25177.35263473052</c:v>
                </c:pt>
                <c:pt idx="8019">
                  <c:v>25172.30023952093</c:v>
                </c:pt>
                <c:pt idx="8020">
                  <c:v>25156.23754491016</c:v>
                </c:pt>
                <c:pt idx="8021">
                  <c:v>25161.92461077843</c:v>
                </c:pt>
                <c:pt idx="8022">
                  <c:v>25173.7425748503</c:v>
                </c:pt>
                <c:pt idx="8023">
                  <c:v>25189.52353293412</c:v>
                </c:pt>
                <c:pt idx="8024">
                  <c:v>25210.55461077844</c:v>
                </c:pt>
                <c:pt idx="8025">
                  <c:v>25235.27281437126</c:v>
                </c:pt>
                <c:pt idx="8026">
                  <c:v>25259.22185628742</c:v>
                </c:pt>
                <c:pt idx="8027">
                  <c:v>25276.53191616766</c:v>
                </c:pt>
                <c:pt idx="8028">
                  <c:v>25288.83886227544</c:v>
                </c:pt>
                <c:pt idx="8029">
                  <c:v>25298.82796407185</c:v>
                </c:pt>
                <c:pt idx="8030">
                  <c:v>25306.76233532933</c:v>
                </c:pt>
                <c:pt idx="8031">
                  <c:v>25311.0207784431</c:v>
                </c:pt>
                <c:pt idx="8032">
                  <c:v>25309.54574850301</c:v>
                </c:pt>
                <c:pt idx="8033">
                  <c:v>25304.95455089815</c:v>
                </c:pt>
                <c:pt idx="8034">
                  <c:v>25309.10053892211</c:v>
                </c:pt>
                <c:pt idx="8035">
                  <c:v>25319.14508982035</c:v>
                </c:pt>
                <c:pt idx="8036">
                  <c:v>25327.91886227546</c:v>
                </c:pt>
                <c:pt idx="8037">
                  <c:v>25333.52772455091</c:v>
                </c:pt>
                <c:pt idx="8038">
                  <c:v>25336.88712574852</c:v>
                </c:pt>
                <c:pt idx="8039">
                  <c:v>25338.1450299401</c:v>
                </c:pt>
                <c:pt idx="8040">
                  <c:v>25334.93994011975</c:v>
                </c:pt>
                <c:pt idx="8041">
                  <c:v>25329.45419161678</c:v>
                </c:pt>
                <c:pt idx="8042">
                  <c:v>25322.06233532934</c:v>
                </c:pt>
                <c:pt idx="8043">
                  <c:v>25311.53754491017</c:v>
                </c:pt>
                <c:pt idx="8044">
                  <c:v>25292.1634730539</c:v>
                </c:pt>
                <c:pt idx="8045">
                  <c:v>25297.14592814371</c:v>
                </c:pt>
                <c:pt idx="8046">
                  <c:v>25311.1159281437</c:v>
                </c:pt>
                <c:pt idx="8047">
                  <c:v>25329.41065868262</c:v>
                </c:pt>
                <c:pt idx="8048">
                  <c:v>25352.84335329342</c:v>
                </c:pt>
                <c:pt idx="8049">
                  <c:v>25379.29191616766</c:v>
                </c:pt>
                <c:pt idx="8050">
                  <c:v>25403.7617964072</c:v>
                </c:pt>
                <c:pt idx="8051">
                  <c:v>25420.02119760482</c:v>
                </c:pt>
                <c:pt idx="8052">
                  <c:v>25433.00910179642</c:v>
                </c:pt>
                <c:pt idx="8053">
                  <c:v>25443.60538922156</c:v>
                </c:pt>
                <c:pt idx="8054">
                  <c:v>25452.26473053893</c:v>
                </c:pt>
                <c:pt idx="8055">
                  <c:v>25457.66820359282</c:v>
                </c:pt>
                <c:pt idx="8056">
                  <c:v>25458.02281437126</c:v>
                </c:pt>
                <c:pt idx="8057">
                  <c:v>25454.66473053892</c:v>
                </c:pt>
                <c:pt idx="8058">
                  <c:v>25461.23784431141</c:v>
                </c:pt>
                <c:pt idx="8059">
                  <c:v>25473.72245508985</c:v>
                </c:pt>
                <c:pt idx="8060">
                  <c:v>25483.76023952096</c:v>
                </c:pt>
                <c:pt idx="8061">
                  <c:v>25490.0925748503</c:v>
                </c:pt>
                <c:pt idx="8062">
                  <c:v>25493.90712574853</c:v>
                </c:pt>
                <c:pt idx="8063">
                  <c:v>25494.91389221558</c:v>
                </c:pt>
                <c:pt idx="8064">
                  <c:v>25492.0980239521</c:v>
                </c:pt>
                <c:pt idx="8065">
                  <c:v>25487.56670658683</c:v>
                </c:pt>
                <c:pt idx="8066">
                  <c:v>25482.14305389222</c:v>
                </c:pt>
                <c:pt idx="8067">
                  <c:v>25473.27185628742</c:v>
                </c:pt>
                <c:pt idx="8068">
                  <c:v>25455.72832335332</c:v>
                </c:pt>
                <c:pt idx="8069">
                  <c:v>25461.65736526946</c:v>
                </c:pt>
                <c:pt idx="8070">
                  <c:v>25476.01059880239</c:v>
                </c:pt>
                <c:pt idx="8071">
                  <c:v>25494.64952095801</c:v>
                </c:pt>
                <c:pt idx="8072">
                  <c:v>25518.35431137721</c:v>
                </c:pt>
                <c:pt idx="8073">
                  <c:v>25544.99718562878</c:v>
                </c:pt>
                <c:pt idx="8074">
                  <c:v>25570.07293413172</c:v>
                </c:pt>
                <c:pt idx="8075">
                  <c:v>25587.40724550898</c:v>
                </c:pt>
                <c:pt idx="8076">
                  <c:v>25599.36532934131</c:v>
                </c:pt>
                <c:pt idx="8077">
                  <c:v>25608.87610778445</c:v>
                </c:pt>
                <c:pt idx="8078">
                  <c:v>25615.71137724548</c:v>
                </c:pt>
                <c:pt idx="8079">
                  <c:v>25618.9466467066</c:v>
                </c:pt>
                <c:pt idx="8080">
                  <c:v>25616.39976047889</c:v>
                </c:pt>
                <c:pt idx="8081">
                  <c:v>25611.41676646706</c:v>
                </c:pt>
                <c:pt idx="8082">
                  <c:v>25616.09239520963</c:v>
                </c:pt>
                <c:pt idx="8083">
                  <c:v>25626.88077844312</c:v>
                </c:pt>
                <c:pt idx="8084">
                  <c:v>25635.66239520963</c:v>
                </c:pt>
                <c:pt idx="8085">
                  <c:v>25639.25095808382</c:v>
                </c:pt>
                <c:pt idx="8086">
                  <c:v>25640.04005988023</c:v>
                </c:pt>
                <c:pt idx="8087">
                  <c:v>25638.74035928144</c:v>
                </c:pt>
                <c:pt idx="8088">
                  <c:v>25634.22538922158</c:v>
                </c:pt>
                <c:pt idx="8089">
                  <c:v>25629.58305389222</c:v>
                </c:pt>
                <c:pt idx="8090">
                  <c:v>25625.33934131721</c:v>
                </c:pt>
                <c:pt idx="8091">
                  <c:v>25617.75065868262</c:v>
                </c:pt>
                <c:pt idx="8092">
                  <c:v>25599.16479041916</c:v>
                </c:pt>
                <c:pt idx="8093">
                  <c:v>25603.80281437126</c:v>
                </c:pt>
                <c:pt idx="8094">
                  <c:v>25616.72832335332</c:v>
                </c:pt>
                <c:pt idx="8095">
                  <c:v>25633.49976047903</c:v>
                </c:pt>
                <c:pt idx="8096">
                  <c:v>25655.42089820363</c:v>
                </c:pt>
                <c:pt idx="8097">
                  <c:v>25680.20520958085</c:v>
                </c:pt>
                <c:pt idx="8098">
                  <c:v>25702.9122754491</c:v>
                </c:pt>
                <c:pt idx="8099">
                  <c:v>25719.15293413171</c:v>
                </c:pt>
                <c:pt idx="8100">
                  <c:v>25731.49568862278</c:v>
                </c:pt>
                <c:pt idx="8101">
                  <c:v>25741.8347305389</c:v>
                </c:pt>
                <c:pt idx="8102">
                  <c:v>25750.01000000001</c:v>
                </c:pt>
                <c:pt idx="8103">
                  <c:v>25754.30976047889</c:v>
                </c:pt>
                <c:pt idx="8104">
                  <c:v>25752.39431137724</c:v>
                </c:pt>
                <c:pt idx="8105">
                  <c:v>25745.40724550898</c:v>
                </c:pt>
                <c:pt idx="8106">
                  <c:v>25747.64988023952</c:v>
                </c:pt>
                <c:pt idx="8107">
                  <c:v>25756.32491017965</c:v>
                </c:pt>
                <c:pt idx="8108">
                  <c:v>25764.45568862277</c:v>
                </c:pt>
                <c:pt idx="8109">
                  <c:v>25771.8425748503</c:v>
                </c:pt>
                <c:pt idx="8110">
                  <c:v>25778.1853293413</c:v>
                </c:pt>
                <c:pt idx="8111">
                  <c:v>25784.34329341321</c:v>
                </c:pt>
                <c:pt idx="8112">
                  <c:v>25789.62341317366</c:v>
                </c:pt>
                <c:pt idx="8113">
                  <c:v>25795.21598802396</c:v>
                </c:pt>
                <c:pt idx="8114">
                  <c:v>25799.85389221557</c:v>
                </c:pt>
                <c:pt idx="8115">
                  <c:v>25797.81928143692</c:v>
                </c:pt>
                <c:pt idx="8116">
                  <c:v>25783.15047904188</c:v>
                </c:pt>
                <c:pt idx="8117">
                  <c:v>25787.7839520958</c:v>
                </c:pt>
                <c:pt idx="8118">
                  <c:v>25798.15383233528</c:v>
                </c:pt>
                <c:pt idx="8119">
                  <c:v>25811.89994011974</c:v>
                </c:pt>
                <c:pt idx="8120">
                  <c:v>25831.21568862276</c:v>
                </c:pt>
                <c:pt idx="8121">
                  <c:v>25853.89083832336</c:v>
                </c:pt>
                <c:pt idx="8122">
                  <c:v>25875.98311377248</c:v>
                </c:pt>
                <c:pt idx="8123">
                  <c:v>25890.65706586826</c:v>
                </c:pt>
                <c:pt idx="8124">
                  <c:v>25901.79287425151</c:v>
                </c:pt>
                <c:pt idx="8125">
                  <c:v>25910.14946107781</c:v>
                </c:pt>
                <c:pt idx="8126">
                  <c:v>25916.13760479042</c:v>
                </c:pt>
                <c:pt idx="8127">
                  <c:v>25918.3777245509</c:v>
                </c:pt>
                <c:pt idx="8128">
                  <c:v>25914.68874251498</c:v>
                </c:pt>
                <c:pt idx="8129">
                  <c:v>25908.58778443115</c:v>
                </c:pt>
                <c:pt idx="8130">
                  <c:v>25911.28047904191</c:v>
                </c:pt>
                <c:pt idx="8131">
                  <c:v>25920.61461077843</c:v>
                </c:pt>
                <c:pt idx="8132">
                  <c:v>25931.97089820362</c:v>
                </c:pt>
                <c:pt idx="8133">
                  <c:v>25943.48191616766</c:v>
                </c:pt>
                <c:pt idx="8134">
                  <c:v>25954.62425149695</c:v>
                </c:pt>
                <c:pt idx="8135">
                  <c:v>25966.02880239522</c:v>
                </c:pt>
                <c:pt idx="8136">
                  <c:v>25975.90664670659</c:v>
                </c:pt>
                <c:pt idx="8137">
                  <c:v>25985.72988023952</c:v>
                </c:pt>
                <c:pt idx="8138">
                  <c:v>25994.41497005987</c:v>
                </c:pt>
                <c:pt idx="8139">
                  <c:v>25994.50065868262</c:v>
                </c:pt>
                <c:pt idx="8140">
                  <c:v>25980.84736526948</c:v>
                </c:pt>
                <c:pt idx="8141">
                  <c:v>25983.11964071848</c:v>
                </c:pt>
                <c:pt idx="8142">
                  <c:v>25989.64491017965</c:v>
                </c:pt>
                <c:pt idx="8143">
                  <c:v>25997.6111976048</c:v>
                </c:pt>
                <c:pt idx="8144">
                  <c:v>26008.48059880242</c:v>
                </c:pt>
                <c:pt idx="8145">
                  <c:v>26023.46449101797</c:v>
                </c:pt>
                <c:pt idx="8146">
                  <c:v>26040.39598802396</c:v>
                </c:pt>
                <c:pt idx="8147">
                  <c:v>26052.02023952096</c:v>
                </c:pt>
                <c:pt idx="8148">
                  <c:v>26061.92718562877</c:v>
                </c:pt>
                <c:pt idx="8149">
                  <c:v>26069.27574850302</c:v>
                </c:pt>
                <c:pt idx="8150">
                  <c:v>26074.5368263473</c:v>
                </c:pt>
                <c:pt idx="8151">
                  <c:v>26077.54550898203</c:v>
                </c:pt>
                <c:pt idx="8152">
                  <c:v>26077.47335329343</c:v>
                </c:pt>
                <c:pt idx="8153">
                  <c:v>26075.34736526948</c:v>
                </c:pt>
                <c:pt idx="8154">
                  <c:v>26075.8177245509</c:v>
                </c:pt>
                <c:pt idx="8155">
                  <c:v>26071.95910179642</c:v>
                </c:pt>
                <c:pt idx="8156">
                  <c:v>26067.97473053892</c:v>
                </c:pt>
                <c:pt idx="8157">
                  <c:v>26065.73149700598</c:v>
                </c:pt>
                <c:pt idx="8158">
                  <c:v>26065.78221556888</c:v>
                </c:pt>
                <c:pt idx="8159">
                  <c:v>26068.53419161677</c:v>
                </c:pt>
                <c:pt idx="8160">
                  <c:v>26072.58736526948</c:v>
                </c:pt>
                <c:pt idx="8161">
                  <c:v>26076.41790419162</c:v>
                </c:pt>
                <c:pt idx="8162">
                  <c:v>26077.73359281438</c:v>
                </c:pt>
                <c:pt idx="8163">
                  <c:v>26069.88011976051</c:v>
                </c:pt>
                <c:pt idx="8164">
                  <c:v>26050.30479041917</c:v>
                </c:pt>
                <c:pt idx="8165">
                  <c:v>26050.368742515</c:v>
                </c:pt>
                <c:pt idx="8166">
                  <c:v>26055.05922155685</c:v>
                </c:pt>
                <c:pt idx="8167">
                  <c:v>26061.93221556886</c:v>
                </c:pt>
                <c:pt idx="8168">
                  <c:v>26072.37497005986</c:v>
                </c:pt>
                <c:pt idx="8169">
                  <c:v>26087.71197604769</c:v>
                </c:pt>
                <c:pt idx="8170">
                  <c:v>26102.4558682635</c:v>
                </c:pt>
                <c:pt idx="8171">
                  <c:v>26111.81976047881</c:v>
                </c:pt>
                <c:pt idx="8172">
                  <c:v>26118.80449101796</c:v>
                </c:pt>
                <c:pt idx="8173">
                  <c:v>26122.39221556886</c:v>
                </c:pt>
                <c:pt idx="8174">
                  <c:v>26123.66952095801</c:v>
                </c:pt>
                <c:pt idx="8175">
                  <c:v>26123.0331736527</c:v>
                </c:pt>
                <c:pt idx="8176">
                  <c:v>26120.20850299402</c:v>
                </c:pt>
                <c:pt idx="8177">
                  <c:v>26116.2961676647</c:v>
                </c:pt>
                <c:pt idx="8178">
                  <c:v>26115.46814371263</c:v>
                </c:pt>
                <c:pt idx="8179">
                  <c:v>26114.50161676648</c:v>
                </c:pt>
                <c:pt idx="8180">
                  <c:v>26123.38485029943</c:v>
                </c:pt>
                <c:pt idx="8181">
                  <c:v>26135.81556886221</c:v>
                </c:pt>
                <c:pt idx="8182">
                  <c:v>26148.49916167665</c:v>
                </c:pt>
                <c:pt idx="8183">
                  <c:v>26155.71556886226</c:v>
                </c:pt>
                <c:pt idx="8184">
                  <c:v>26163.24652694609</c:v>
                </c:pt>
                <c:pt idx="8185">
                  <c:v>26170.67089820361</c:v>
                </c:pt>
                <c:pt idx="8186">
                  <c:v>26174.0605988024</c:v>
                </c:pt>
                <c:pt idx="8187">
                  <c:v>26170.68856287425</c:v>
                </c:pt>
                <c:pt idx="8188">
                  <c:v>26153.36455089819</c:v>
                </c:pt>
                <c:pt idx="8189">
                  <c:v>26156.5810179641</c:v>
                </c:pt>
                <c:pt idx="8190">
                  <c:v>26163.87263473052</c:v>
                </c:pt>
                <c:pt idx="8191">
                  <c:v>26173.74676646707</c:v>
                </c:pt>
                <c:pt idx="8192">
                  <c:v>26188.10784431141</c:v>
                </c:pt>
                <c:pt idx="8193">
                  <c:v>26204.7510778443</c:v>
                </c:pt>
                <c:pt idx="8194">
                  <c:v>26219.66473053892</c:v>
                </c:pt>
                <c:pt idx="8195">
                  <c:v>26230.36005988023</c:v>
                </c:pt>
                <c:pt idx="8196">
                  <c:v>26236.09065868262</c:v>
                </c:pt>
                <c:pt idx="8197">
                  <c:v>26238.79185628743</c:v>
                </c:pt>
                <c:pt idx="8198">
                  <c:v>26238.94700598804</c:v>
                </c:pt>
                <c:pt idx="8199">
                  <c:v>26235.07413173652</c:v>
                </c:pt>
                <c:pt idx="8200">
                  <c:v>26224.45035928144</c:v>
                </c:pt>
                <c:pt idx="8201">
                  <c:v>26206.66335329342</c:v>
                </c:pt>
                <c:pt idx="8202">
                  <c:v>26197.82790419162</c:v>
                </c:pt>
                <c:pt idx="8203">
                  <c:v>26197.83215568864</c:v>
                </c:pt>
                <c:pt idx="8204">
                  <c:v>26200.86413173654</c:v>
                </c:pt>
                <c:pt idx="8205">
                  <c:v>26206.2225748503</c:v>
                </c:pt>
                <c:pt idx="8206">
                  <c:v>26213.24514970063</c:v>
                </c:pt>
                <c:pt idx="8207">
                  <c:v>26221.91305389224</c:v>
                </c:pt>
                <c:pt idx="8208">
                  <c:v>26231.50556886228</c:v>
                </c:pt>
                <c:pt idx="8209">
                  <c:v>26242.11035928141</c:v>
                </c:pt>
                <c:pt idx="8210">
                  <c:v>26249.7743712575</c:v>
                </c:pt>
                <c:pt idx="8211">
                  <c:v>26250.54047904192</c:v>
                </c:pt>
                <c:pt idx="8212">
                  <c:v>26235.7210179641</c:v>
                </c:pt>
                <c:pt idx="8213">
                  <c:v>26237.73185628742</c:v>
                </c:pt>
                <c:pt idx="8214">
                  <c:v>26244.34928143708</c:v>
                </c:pt>
                <c:pt idx="8215">
                  <c:v>26253.03023952094</c:v>
                </c:pt>
                <c:pt idx="8216">
                  <c:v>26266.9107784431</c:v>
                </c:pt>
                <c:pt idx="8217">
                  <c:v>26284.74886227546</c:v>
                </c:pt>
                <c:pt idx="8218">
                  <c:v>26300.56005988023</c:v>
                </c:pt>
                <c:pt idx="8219">
                  <c:v>26309.6739520958</c:v>
                </c:pt>
                <c:pt idx="8220">
                  <c:v>26314.09736526948</c:v>
                </c:pt>
                <c:pt idx="8221">
                  <c:v>26315.09167664668</c:v>
                </c:pt>
                <c:pt idx="8222">
                  <c:v>26313.30844311382</c:v>
                </c:pt>
                <c:pt idx="8223">
                  <c:v>26306.99119760482</c:v>
                </c:pt>
                <c:pt idx="8224">
                  <c:v>26293.36628742515</c:v>
                </c:pt>
                <c:pt idx="8225">
                  <c:v>26272.47598802398</c:v>
                </c:pt>
                <c:pt idx="8226">
                  <c:v>26260.69245508983</c:v>
                </c:pt>
                <c:pt idx="8227">
                  <c:v>26258.1938922156</c:v>
                </c:pt>
                <c:pt idx="8228">
                  <c:v>26258.46910179642</c:v>
                </c:pt>
                <c:pt idx="8229">
                  <c:v>26259.93353293413</c:v>
                </c:pt>
                <c:pt idx="8230">
                  <c:v>26262.6031736527</c:v>
                </c:pt>
                <c:pt idx="8231">
                  <c:v>26266.09035928144</c:v>
                </c:pt>
                <c:pt idx="8232">
                  <c:v>26270.0695808383</c:v>
                </c:pt>
                <c:pt idx="8233">
                  <c:v>26274.88293413174</c:v>
                </c:pt>
                <c:pt idx="8234">
                  <c:v>26276.66748502996</c:v>
                </c:pt>
                <c:pt idx="8235">
                  <c:v>26271.27982035928</c:v>
                </c:pt>
                <c:pt idx="8236">
                  <c:v>26250.4822155689</c:v>
                </c:pt>
                <c:pt idx="8237">
                  <c:v>26247.32407185627</c:v>
                </c:pt>
                <c:pt idx="8238">
                  <c:v>26249.54413173653</c:v>
                </c:pt>
                <c:pt idx="8239">
                  <c:v>26254.04562874253</c:v>
                </c:pt>
                <c:pt idx="8240">
                  <c:v>26264.15766467066</c:v>
                </c:pt>
                <c:pt idx="8241">
                  <c:v>26279.10431137721</c:v>
                </c:pt>
                <c:pt idx="8242">
                  <c:v>26293.05485029942</c:v>
                </c:pt>
                <c:pt idx="8243">
                  <c:v>26303.19161676646</c:v>
                </c:pt>
                <c:pt idx="8244">
                  <c:v>26309.77592814371</c:v>
                </c:pt>
                <c:pt idx="8245">
                  <c:v>26313.59808383233</c:v>
                </c:pt>
                <c:pt idx="8246">
                  <c:v>26314.81736526946</c:v>
                </c:pt>
                <c:pt idx="8247">
                  <c:v>26311.4416766467</c:v>
                </c:pt>
                <c:pt idx="8248">
                  <c:v>26300.3443712575</c:v>
                </c:pt>
                <c:pt idx="8249">
                  <c:v>26280.27550898205</c:v>
                </c:pt>
                <c:pt idx="8250">
                  <c:v>26266.48928143713</c:v>
                </c:pt>
                <c:pt idx="8251">
                  <c:v>26264.68796407186</c:v>
                </c:pt>
                <c:pt idx="8252">
                  <c:v>26268.45005988025</c:v>
                </c:pt>
                <c:pt idx="8253">
                  <c:v>26273.5937724551</c:v>
                </c:pt>
                <c:pt idx="8254">
                  <c:v>26279.89143712576</c:v>
                </c:pt>
                <c:pt idx="8255">
                  <c:v>26286.6804191617</c:v>
                </c:pt>
                <c:pt idx="8256">
                  <c:v>26292.02826347306</c:v>
                </c:pt>
                <c:pt idx="8257">
                  <c:v>26296.66790419162</c:v>
                </c:pt>
                <c:pt idx="8258">
                  <c:v>26299.38407185629</c:v>
                </c:pt>
                <c:pt idx="8259">
                  <c:v>26295.96808383235</c:v>
                </c:pt>
                <c:pt idx="8260">
                  <c:v>26276.89281437126</c:v>
                </c:pt>
                <c:pt idx="8261">
                  <c:v>26275.82556886226</c:v>
                </c:pt>
                <c:pt idx="8262">
                  <c:v>26280.80221556887</c:v>
                </c:pt>
                <c:pt idx="8263">
                  <c:v>26288.54383233532</c:v>
                </c:pt>
                <c:pt idx="8264">
                  <c:v>26302.50862275453</c:v>
                </c:pt>
                <c:pt idx="8265">
                  <c:v>26322.04317365272</c:v>
                </c:pt>
                <c:pt idx="8266">
                  <c:v>26340.85568862277</c:v>
                </c:pt>
                <c:pt idx="8267">
                  <c:v>26353.53520958083</c:v>
                </c:pt>
                <c:pt idx="8268">
                  <c:v>26356.32964071856</c:v>
                </c:pt>
                <c:pt idx="8269">
                  <c:v>26358.36017964072</c:v>
                </c:pt>
                <c:pt idx="8270">
                  <c:v>26358.48610778447</c:v>
                </c:pt>
                <c:pt idx="8271">
                  <c:v>26354.83449101798</c:v>
                </c:pt>
                <c:pt idx="8272">
                  <c:v>26344.2589221557</c:v>
                </c:pt>
                <c:pt idx="8273">
                  <c:v>26326.56383233533</c:v>
                </c:pt>
                <c:pt idx="8274">
                  <c:v>26318.381497006</c:v>
                </c:pt>
                <c:pt idx="8275">
                  <c:v>26315.18730538923</c:v>
                </c:pt>
                <c:pt idx="8276">
                  <c:v>26312.49688622757</c:v>
                </c:pt>
                <c:pt idx="8277">
                  <c:v>26311.52323353292</c:v>
                </c:pt>
                <c:pt idx="8278">
                  <c:v>26311.59323353293</c:v>
                </c:pt>
                <c:pt idx="8279">
                  <c:v>26311.97113772457</c:v>
                </c:pt>
                <c:pt idx="8280">
                  <c:v>26310.968742515</c:v>
                </c:pt>
                <c:pt idx="8281">
                  <c:v>26310.0213772455</c:v>
                </c:pt>
                <c:pt idx="8282">
                  <c:v>26307.62910179642</c:v>
                </c:pt>
                <c:pt idx="8283">
                  <c:v>26299.7507784431</c:v>
                </c:pt>
                <c:pt idx="8284">
                  <c:v>26278.70323353292</c:v>
                </c:pt>
                <c:pt idx="8285">
                  <c:v>26276.13946107765</c:v>
                </c:pt>
                <c:pt idx="8286">
                  <c:v>26278.82023952096</c:v>
                </c:pt>
                <c:pt idx="8287">
                  <c:v>26283.70976047904</c:v>
                </c:pt>
                <c:pt idx="8288">
                  <c:v>26294.05347305391</c:v>
                </c:pt>
                <c:pt idx="8289">
                  <c:v>26308.46856287427</c:v>
                </c:pt>
                <c:pt idx="8290">
                  <c:v>26322.11131736506</c:v>
                </c:pt>
                <c:pt idx="8291">
                  <c:v>26328.74041916171</c:v>
                </c:pt>
                <c:pt idx="8292">
                  <c:v>26329.44323353295</c:v>
                </c:pt>
                <c:pt idx="8293">
                  <c:v>26326.75167664668</c:v>
                </c:pt>
                <c:pt idx="8294">
                  <c:v>26321.33413173652</c:v>
                </c:pt>
                <c:pt idx="8295">
                  <c:v>26311.94131736528</c:v>
                </c:pt>
                <c:pt idx="8296">
                  <c:v>26294.3238323353</c:v>
                </c:pt>
                <c:pt idx="8297">
                  <c:v>26271.92353293412</c:v>
                </c:pt>
                <c:pt idx="8298">
                  <c:v>26258.10269461078</c:v>
                </c:pt>
                <c:pt idx="8299">
                  <c:v>26255.42790419165</c:v>
                </c:pt>
                <c:pt idx="8300">
                  <c:v>26255.15916167649</c:v>
                </c:pt>
                <c:pt idx="8301">
                  <c:v>26254.94568862277</c:v>
                </c:pt>
                <c:pt idx="8302">
                  <c:v>26255.42269461082</c:v>
                </c:pt>
                <c:pt idx="8303">
                  <c:v>26254.92323353294</c:v>
                </c:pt>
                <c:pt idx="8304">
                  <c:v>26252.8625748503</c:v>
                </c:pt>
                <c:pt idx="8305">
                  <c:v>26251.00311377248</c:v>
                </c:pt>
                <c:pt idx="8306">
                  <c:v>26249.00089820363</c:v>
                </c:pt>
                <c:pt idx="8307">
                  <c:v>26241.64281437127</c:v>
                </c:pt>
                <c:pt idx="8308">
                  <c:v>26223.41970059881</c:v>
                </c:pt>
                <c:pt idx="8309">
                  <c:v>26223.71700598803</c:v>
                </c:pt>
                <c:pt idx="8310">
                  <c:v>26228.9456886228</c:v>
                </c:pt>
                <c:pt idx="8311">
                  <c:v>26235.31035928143</c:v>
                </c:pt>
                <c:pt idx="8312">
                  <c:v>26245.4710179641</c:v>
                </c:pt>
                <c:pt idx="8313">
                  <c:v>26259.77982035928</c:v>
                </c:pt>
                <c:pt idx="8314">
                  <c:v>26273.95047904192</c:v>
                </c:pt>
                <c:pt idx="8315">
                  <c:v>26280.48023952097</c:v>
                </c:pt>
                <c:pt idx="8316">
                  <c:v>26286.03706586827</c:v>
                </c:pt>
                <c:pt idx="8317">
                  <c:v>26288.9084431138</c:v>
                </c:pt>
                <c:pt idx="8318">
                  <c:v>26289.59562874252</c:v>
                </c:pt>
                <c:pt idx="8319">
                  <c:v>26287.96089820363</c:v>
                </c:pt>
                <c:pt idx="8320">
                  <c:v>26283.45556886226</c:v>
                </c:pt>
                <c:pt idx="8321">
                  <c:v>26275.8407784431</c:v>
                </c:pt>
                <c:pt idx="8322">
                  <c:v>26272.68988023952</c:v>
                </c:pt>
                <c:pt idx="8323">
                  <c:v>26267.64982035926</c:v>
                </c:pt>
                <c:pt idx="8324">
                  <c:v>26263.82263473052</c:v>
                </c:pt>
                <c:pt idx="8325">
                  <c:v>26262.18293413172</c:v>
                </c:pt>
                <c:pt idx="8326">
                  <c:v>26259.6868263473</c:v>
                </c:pt>
                <c:pt idx="8327">
                  <c:v>26255.26538922157</c:v>
                </c:pt>
                <c:pt idx="8328">
                  <c:v>26250.11425149685</c:v>
                </c:pt>
                <c:pt idx="8329">
                  <c:v>26244.54017964072</c:v>
                </c:pt>
                <c:pt idx="8330">
                  <c:v>26238.12850299402</c:v>
                </c:pt>
                <c:pt idx="8331">
                  <c:v>26223.7458682635</c:v>
                </c:pt>
                <c:pt idx="8332">
                  <c:v>26197.27329341317</c:v>
                </c:pt>
                <c:pt idx="8333">
                  <c:v>26191.00275449102</c:v>
                </c:pt>
                <c:pt idx="8334">
                  <c:v>26191.95754491018</c:v>
                </c:pt>
                <c:pt idx="8335">
                  <c:v>26196.98029940121</c:v>
                </c:pt>
                <c:pt idx="8336">
                  <c:v>26204.86461077846</c:v>
                </c:pt>
                <c:pt idx="8337">
                  <c:v>26216.7304191617</c:v>
                </c:pt>
                <c:pt idx="8338">
                  <c:v>26230.09712574851</c:v>
                </c:pt>
                <c:pt idx="8339">
                  <c:v>26239.06652694608</c:v>
                </c:pt>
                <c:pt idx="8340">
                  <c:v>26243.64203592814</c:v>
                </c:pt>
                <c:pt idx="8341">
                  <c:v>26245.92185628743</c:v>
                </c:pt>
                <c:pt idx="8342">
                  <c:v>26246.02047904192</c:v>
                </c:pt>
                <c:pt idx="8343">
                  <c:v>26243.921257485</c:v>
                </c:pt>
                <c:pt idx="8344">
                  <c:v>26239.27592814371</c:v>
                </c:pt>
                <c:pt idx="8345">
                  <c:v>26231.84101796407</c:v>
                </c:pt>
                <c:pt idx="8346">
                  <c:v>26224.85682634729</c:v>
                </c:pt>
                <c:pt idx="8347">
                  <c:v>26207.18646706586</c:v>
                </c:pt>
                <c:pt idx="8348">
                  <c:v>26188.41131736524</c:v>
                </c:pt>
                <c:pt idx="8349">
                  <c:v>26171.19964071854</c:v>
                </c:pt>
                <c:pt idx="8350">
                  <c:v>26160.26574850301</c:v>
                </c:pt>
                <c:pt idx="8351">
                  <c:v>26149.96682634731</c:v>
                </c:pt>
                <c:pt idx="8352">
                  <c:v>26139.06185628743</c:v>
                </c:pt>
                <c:pt idx="8353">
                  <c:v>26129.15131736509</c:v>
                </c:pt>
                <c:pt idx="8354">
                  <c:v>26116.21754491017</c:v>
                </c:pt>
                <c:pt idx="8355">
                  <c:v>26096.30628742513</c:v>
                </c:pt>
                <c:pt idx="8356">
                  <c:v>26062.77287425151</c:v>
                </c:pt>
                <c:pt idx="8357">
                  <c:v>26050.468742515</c:v>
                </c:pt>
                <c:pt idx="8358">
                  <c:v>26046.5604191617</c:v>
                </c:pt>
                <c:pt idx="8359">
                  <c:v>26046.69377245507</c:v>
                </c:pt>
                <c:pt idx="8360">
                  <c:v>26054.13407185621</c:v>
                </c:pt>
                <c:pt idx="8361">
                  <c:v>26067.78143712576</c:v>
                </c:pt>
                <c:pt idx="8362">
                  <c:v>26081.35988023952</c:v>
                </c:pt>
                <c:pt idx="8363">
                  <c:v>26090.3565868263</c:v>
                </c:pt>
                <c:pt idx="8364">
                  <c:v>26094.16401197603</c:v>
                </c:pt>
                <c:pt idx="8365">
                  <c:v>26095.17059880235</c:v>
                </c:pt>
                <c:pt idx="8366">
                  <c:v>26093.79658682633</c:v>
                </c:pt>
                <c:pt idx="8367">
                  <c:v>26088.57838323355</c:v>
                </c:pt>
                <c:pt idx="8368">
                  <c:v>26077.1434730539</c:v>
                </c:pt>
                <c:pt idx="8369">
                  <c:v>26058.62820359282</c:v>
                </c:pt>
                <c:pt idx="8370">
                  <c:v>26047.65491017962</c:v>
                </c:pt>
                <c:pt idx="8371">
                  <c:v>26043.25760479043</c:v>
                </c:pt>
                <c:pt idx="8372">
                  <c:v>26037.27407185627</c:v>
                </c:pt>
                <c:pt idx="8373">
                  <c:v>26029.97017964072</c:v>
                </c:pt>
                <c:pt idx="8374">
                  <c:v>26023.1194011976</c:v>
                </c:pt>
                <c:pt idx="8375">
                  <c:v>26016.03988023952</c:v>
                </c:pt>
                <c:pt idx="8376">
                  <c:v>26007.95371257486</c:v>
                </c:pt>
                <c:pt idx="8377">
                  <c:v>26001.86700598803</c:v>
                </c:pt>
                <c:pt idx="8378">
                  <c:v>25993.9207185629</c:v>
                </c:pt>
                <c:pt idx="8379">
                  <c:v>25979.54916167663</c:v>
                </c:pt>
                <c:pt idx="8380">
                  <c:v>25951.56353293412</c:v>
                </c:pt>
                <c:pt idx="8381">
                  <c:v>25943.80407185627</c:v>
                </c:pt>
                <c:pt idx="8382">
                  <c:v>25945.12604790417</c:v>
                </c:pt>
                <c:pt idx="8383">
                  <c:v>25950.09245508982</c:v>
                </c:pt>
                <c:pt idx="8384">
                  <c:v>25962.06790419163</c:v>
                </c:pt>
                <c:pt idx="8385">
                  <c:v>25980.71167664665</c:v>
                </c:pt>
                <c:pt idx="8386">
                  <c:v>25998.21634730525</c:v>
                </c:pt>
                <c:pt idx="8387">
                  <c:v>26009.39137724548</c:v>
                </c:pt>
                <c:pt idx="8388">
                  <c:v>26014.59874251498</c:v>
                </c:pt>
                <c:pt idx="8389">
                  <c:v>26016.79514970061</c:v>
                </c:pt>
                <c:pt idx="8390">
                  <c:v>26016.48215568863</c:v>
                </c:pt>
                <c:pt idx="8391">
                  <c:v>26011.66592814371</c:v>
                </c:pt>
                <c:pt idx="8392">
                  <c:v>25998.2646706587</c:v>
                </c:pt>
                <c:pt idx="8393">
                  <c:v>25976.22604790422</c:v>
                </c:pt>
                <c:pt idx="8394">
                  <c:v>25961.37407185628</c:v>
                </c:pt>
                <c:pt idx="8395">
                  <c:v>25956.69754491017</c:v>
                </c:pt>
                <c:pt idx="8396">
                  <c:v>25952.79011976051</c:v>
                </c:pt>
                <c:pt idx="8397">
                  <c:v>25947.67053892211</c:v>
                </c:pt>
                <c:pt idx="8398">
                  <c:v>25942.75053892214</c:v>
                </c:pt>
                <c:pt idx="8399">
                  <c:v>25937.5017964072</c:v>
                </c:pt>
                <c:pt idx="8400">
                  <c:v>25931.26293413176</c:v>
                </c:pt>
                <c:pt idx="8401">
                  <c:v>25927.257245509</c:v>
                </c:pt>
                <c:pt idx="8402">
                  <c:v>25921.8610179641</c:v>
                </c:pt>
                <c:pt idx="8403">
                  <c:v>25910.23239520962</c:v>
                </c:pt>
                <c:pt idx="8404">
                  <c:v>25884.05598802396</c:v>
                </c:pt>
                <c:pt idx="8405">
                  <c:v>25876.43011976051</c:v>
                </c:pt>
                <c:pt idx="8406">
                  <c:v>25877.21652694595</c:v>
                </c:pt>
                <c:pt idx="8407">
                  <c:v>25881.3501197605</c:v>
                </c:pt>
                <c:pt idx="8408">
                  <c:v>25892.18766467067</c:v>
                </c:pt>
                <c:pt idx="8409">
                  <c:v>25909.61916167643</c:v>
                </c:pt>
                <c:pt idx="8410">
                  <c:v>25925.64934131725</c:v>
                </c:pt>
                <c:pt idx="8411">
                  <c:v>25934.64341317366</c:v>
                </c:pt>
                <c:pt idx="8412">
                  <c:v>25938.75502994012</c:v>
                </c:pt>
                <c:pt idx="8413">
                  <c:v>25939.594491018</c:v>
                </c:pt>
                <c:pt idx="8414">
                  <c:v>25937.69161676646</c:v>
                </c:pt>
                <c:pt idx="8415">
                  <c:v>25931.15646706586</c:v>
                </c:pt>
                <c:pt idx="8416">
                  <c:v>25918.84514970062</c:v>
                </c:pt>
                <c:pt idx="8417">
                  <c:v>25901.01059880239</c:v>
                </c:pt>
                <c:pt idx="8418">
                  <c:v>25886.56988023953</c:v>
                </c:pt>
                <c:pt idx="8419">
                  <c:v>25874.41772455092</c:v>
                </c:pt>
                <c:pt idx="8420">
                  <c:v>25864.56251497006</c:v>
                </c:pt>
                <c:pt idx="8421">
                  <c:v>25856.40994011976</c:v>
                </c:pt>
                <c:pt idx="8422">
                  <c:v>25849.23982035929</c:v>
                </c:pt>
                <c:pt idx="8423">
                  <c:v>25842.33958083811</c:v>
                </c:pt>
                <c:pt idx="8424">
                  <c:v>25834.48125748501</c:v>
                </c:pt>
                <c:pt idx="8425">
                  <c:v>25827.42233532936</c:v>
                </c:pt>
                <c:pt idx="8426">
                  <c:v>25819.01994011971</c:v>
                </c:pt>
                <c:pt idx="8427">
                  <c:v>25803.74508982036</c:v>
                </c:pt>
                <c:pt idx="8428">
                  <c:v>25772.67982035927</c:v>
                </c:pt>
                <c:pt idx="8429">
                  <c:v>25759.95772455092</c:v>
                </c:pt>
                <c:pt idx="8430">
                  <c:v>25755.61568862276</c:v>
                </c:pt>
                <c:pt idx="8431">
                  <c:v>25754.05580838324</c:v>
                </c:pt>
                <c:pt idx="8432">
                  <c:v>25759.29556886229</c:v>
                </c:pt>
                <c:pt idx="8433">
                  <c:v>25772.55724550899</c:v>
                </c:pt>
                <c:pt idx="8434">
                  <c:v>25787.00808383234</c:v>
                </c:pt>
                <c:pt idx="8435">
                  <c:v>25800.92497005988</c:v>
                </c:pt>
                <c:pt idx="8436">
                  <c:v>25807.64784431137</c:v>
                </c:pt>
                <c:pt idx="8437">
                  <c:v>25810.22383233532</c:v>
                </c:pt>
                <c:pt idx="8438">
                  <c:v>25809.28676646706</c:v>
                </c:pt>
                <c:pt idx="8439">
                  <c:v>25803.66928143708</c:v>
                </c:pt>
                <c:pt idx="8440">
                  <c:v>25790.41137724548</c:v>
                </c:pt>
                <c:pt idx="8441">
                  <c:v>25767.8306586826</c:v>
                </c:pt>
                <c:pt idx="8442">
                  <c:v>25753.25862275451</c:v>
                </c:pt>
                <c:pt idx="8443">
                  <c:v>25747.53395209579</c:v>
                </c:pt>
                <c:pt idx="8444">
                  <c:v>25746.54155688601</c:v>
                </c:pt>
                <c:pt idx="8445">
                  <c:v>25748.04245508982</c:v>
                </c:pt>
                <c:pt idx="8446">
                  <c:v>25750.69736526948</c:v>
                </c:pt>
                <c:pt idx="8447">
                  <c:v>25753.84526946107</c:v>
                </c:pt>
                <c:pt idx="8448">
                  <c:v>25754.72461077844</c:v>
                </c:pt>
                <c:pt idx="8449">
                  <c:v>25753.85538922156</c:v>
                </c:pt>
                <c:pt idx="8450">
                  <c:v>25752.09946107781</c:v>
                </c:pt>
                <c:pt idx="8451">
                  <c:v>25741.69125748485</c:v>
                </c:pt>
                <c:pt idx="8452">
                  <c:v>25714.84431137723</c:v>
                </c:pt>
                <c:pt idx="8453">
                  <c:v>25705.48335329344</c:v>
                </c:pt>
                <c:pt idx="8454">
                  <c:v>25702.69215568862</c:v>
                </c:pt>
                <c:pt idx="8455">
                  <c:v>25702.62946107775</c:v>
                </c:pt>
                <c:pt idx="8456">
                  <c:v>25709.14676646706</c:v>
                </c:pt>
                <c:pt idx="8457">
                  <c:v>25725.75167664668</c:v>
                </c:pt>
                <c:pt idx="8458">
                  <c:v>25745.75287425151</c:v>
                </c:pt>
                <c:pt idx="8459">
                  <c:v>25763.0684431138</c:v>
                </c:pt>
                <c:pt idx="8460">
                  <c:v>25776.98706586827</c:v>
                </c:pt>
                <c:pt idx="8461">
                  <c:v>25786.98640718562</c:v>
                </c:pt>
                <c:pt idx="8462">
                  <c:v>25793.23586826348</c:v>
                </c:pt>
                <c:pt idx="8463">
                  <c:v>25794.78999999999</c:v>
                </c:pt>
                <c:pt idx="8464">
                  <c:v>25789.12604790416</c:v>
                </c:pt>
                <c:pt idx="8465">
                  <c:v>25774.74251497005</c:v>
                </c:pt>
                <c:pt idx="8466">
                  <c:v>25758.73898203592</c:v>
                </c:pt>
                <c:pt idx="8467">
                  <c:v>25746.95323353292</c:v>
                </c:pt>
                <c:pt idx="8468">
                  <c:v>25741.24359281437</c:v>
                </c:pt>
                <c:pt idx="8469">
                  <c:v>25738.08640718563</c:v>
                </c:pt>
                <c:pt idx="8470">
                  <c:v>25736.44706586827</c:v>
                </c:pt>
                <c:pt idx="8471">
                  <c:v>25734.63449101796</c:v>
                </c:pt>
                <c:pt idx="8472">
                  <c:v>25729.62425149688</c:v>
                </c:pt>
                <c:pt idx="8473">
                  <c:v>25723.20083832335</c:v>
                </c:pt>
                <c:pt idx="8474">
                  <c:v>25714.7723952096</c:v>
                </c:pt>
                <c:pt idx="8475">
                  <c:v>25697.82508982036</c:v>
                </c:pt>
                <c:pt idx="8476">
                  <c:v>25665.30940119759</c:v>
                </c:pt>
                <c:pt idx="8477">
                  <c:v>25655.25598802396</c:v>
                </c:pt>
                <c:pt idx="8478">
                  <c:v>25652.09958083828</c:v>
                </c:pt>
                <c:pt idx="8479">
                  <c:v>25650.37826347304</c:v>
                </c:pt>
                <c:pt idx="8480">
                  <c:v>25652.56083832336</c:v>
                </c:pt>
                <c:pt idx="8481">
                  <c:v>25663.14371257486</c:v>
                </c:pt>
                <c:pt idx="8482">
                  <c:v>25680.7668263473</c:v>
                </c:pt>
                <c:pt idx="8483">
                  <c:v>25692.47664670659</c:v>
                </c:pt>
                <c:pt idx="8484">
                  <c:v>25697.14377245507</c:v>
                </c:pt>
                <c:pt idx="8485">
                  <c:v>25698.46796407186</c:v>
                </c:pt>
                <c:pt idx="8486">
                  <c:v>25697.1477245509</c:v>
                </c:pt>
                <c:pt idx="8487">
                  <c:v>25692.70718562877</c:v>
                </c:pt>
                <c:pt idx="8488">
                  <c:v>25684.33520958081</c:v>
                </c:pt>
                <c:pt idx="8489">
                  <c:v>25671.51898203592</c:v>
                </c:pt>
                <c:pt idx="8490">
                  <c:v>25658.62029940118</c:v>
                </c:pt>
                <c:pt idx="8491">
                  <c:v>25643.59700598802</c:v>
                </c:pt>
                <c:pt idx="8492">
                  <c:v>25633.96550898203</c:v>
                </c:pt>
                <c:pt idx="8493">
                  <c:v>25628.20227544909</c:v>
                </c:pt>
                <c:pt idx="8494">
                  <c:v>25624.14562874251</c:v>
                </c:pt>
                <c:pt idx="8495">
                  <c:v>25619.90473053891</c:v>
                </c:pt>
                <c:pt idx="8496">
                  <c:v>25613.86041916168</c:v>
                </c:pt>
                <c:pt idx="8497">
                  <c:v>25606.57922155684</c:v>
                </c:pt>
                <c:pt idx="8498">
                  <c:v>25597.05023952094</c:v>
                </c:pt>
                <c:pt idx="8499">
                  <c:v>25579.7153293413</c:v>
                </c:pt>
                <c:pt idx="8500">
                  <c:v>25546.20784431137</c:v>
                </c:pt>
                <c:pt idx="8501">
                  <c:v>25527.69580838322</c:v>
                </c:pt>
                <c:pt idx="8502">
                  <c:v>25510.2707784431</c:v>
                </c:pt>
                <c:pt idx="8503">
                  <c:v>25491.56514970061</c:v>
                </c:pt>
                <c:pt idx="8504">
                  <c:v>25476.49101796406</c:v>
                </c:pt>
                <c:pt idx="8505">
                  <c:v>25470.33497005986</c:v>
                </c:pt>
                <c:pt idx="8506">
                  <c:v>25471.99281437126</c:v>
                </c:pt>
                <c:pt idx="8507">
                  <c:v>25476.67011976046</c:v>
                </c:pt>
                <c:pt idx="8508">
                  <c:v>25481.5259281437</c:v>
                </c:pt>
                <c:pt idx="8509">
                  <c:v>25483.0343113772</c:v>
                </c:pt>
                <c:pt idx="8510">
                  <c:v>25481.36934131731</c:v>
                </c:pt>
                <c:pt idx="8511">
                  <c:v>25476.6850299401</c:v>
                </c:pt>
                <c:pt idx="8512">
                  <c:v>25467.78820359282</c:v>
                </c:pt>
                <c:pt idx="8513">
                  <c:v>25453.59335329341</c:v>
                </c:pt>
                <c:pt idx="8514">
                  <c:v>25437.01568862276</c:v>
                </c:pt>
                <c:pt idx="8515">
                  <c:v>25416.29221556886</c:v>
                </c:pt>
                <c:pt idx="8516">
                  <c:v>25400.75053892214</c:v>
                </c:pt>
                <c:pt idx="8517">
                  <c:v>25387.8077245509</c:v>
                </c:pt>
                <c:pt idx="8518">
                  <c:v>25375.40179640717</c:v>
                </c:pt>
                <c:pt idx="8519">
                  <c:v>25362.9092814371</c:v>
                </c:pt>
                <c:pt idx="8520">
                  <c:v>25350.2837724551</c:v>
                </c:pt>
                <c:pt idx="8521">
                  <c:v>25335.22371257487</c:v>
                </c:pt>
                <c:pt idx="8522">
                  <c:v>25317.63604790418</c:v>
                </c:pt>
                <c:pt idx="8523">
                  <c:v>25292.1528742515</c:v>
                </c:pt>
                <c:pt idx="8524">
                  <c:v>25250.50904191611</c:v>
                </c:pt>
                <c:pt idx="8525">
                  <c:v>25225.1001796407</c:v>
                </c:pt>
                <c:pt idx="8526">
                  <c:v>25205.32760479043</c:v>
                </c:pt>
                <c:pt idx="8527">
                  <c:v>25187.12365269462</c:v>
                </c:pt>
                <c:pt idx="8528">
                  <c:v>25173.91742514971</c:v>
                </c:pt>
                <c:pt idx="8529">
                  <c:v>25170.08491017964</c:v>
                </c:pt>
                <c:pt idx="8530">
                  <c:v>25170.1280239521</c:v>
                </c:pt>
                <c:pt idx="8531">
                  <c:v>25169.80976047889</c:v>
                </c:pt>
                <c:pt idx="8532">
                  <c:v>25161.84526946106</c:v>
                </c:pt>
                <c:pt idx="8533">
                  <c:v>25150.81011976047</c:v>
                </c:pt>
                <c:pt idx="8534">
                  <c:v>25135.73101796407</c:v>
                </c:pt>
                <c:pt idx="8535">
                  <c:v>25115.38772455091</c:v>
                </c:pt>
                <c:pt idx="8536">
                  <c:v>25085.2978443114</c:v>
                </c:pt>
                <c:pt idx="8537">
                  <c:v>25042.32952095801</c:v>
                </c:pt>
                <c:pt idx="8538">
                  <c:v>24994.45592814371</c:v>
                </c:pt>
                <c:pt idx="8539">
                  <c:v>24951.5331736527</c:v>
                </c:pt>
                <c:pt idx="8540">
                  <c:v>24919.07784431137</c:v>
                </c:pt>
                <c:pt idx="8541">
                  <c:v>24893.3934730539</c:v>
                </c:pt>
                <c:pt idx="8542">
                  <c:v>24872.67221556886</c:v>
                </c:pt>
                <c:pt idx="8543">
                  <c:v>24854.55053892214</c:v>
                </c:pt>
                <c:pt idx="8544">
                  <c:v>24836.272994012</c:v>
                </c:pt>
                <c:pt idx="8545">
                  <c:v>24816.1234730539</c:v>
                </c:pt>
                <c:pt idx="8546">
                  <c:v>24794.37485029942</c:v>
                </c:pt>
                <c:pt idx="8547">
                  <c:v>24765.24724550898</c:v>
                </c:pt>
                <c:pt idx="8548">
                  <c:v>24721.0673652695</c:v>
                </c:pt>
                <c:pt idx="8549">
                  <c:v>24694.51574850297</c:v>
                </c:pt>
                <c:pt idx="8550">
                  <c:v>24673.62467065869</c:v>
                </c:pt>
                <c:pt idx="8551">
                  <c:v>24655.01562874252</c:v>
                </c:pt>
                <c:pt idx="8552">
                  <c:v>24643.10856287424</c:v>
                </c:pt>
                <c:pt idx="8553">
                  <c:v>24639.2504790419</c:v>
                </c:pt>
                <c:pt idx="8554">
                  <c:v>24639.255748503</c:v>
                </c:pt>
                <c:pt idx="8555">
                  <c:v>24639.70275449102</c:v>
                </c:pt>
                <c:pt idx="8556">
                  <c:v>24639.12065868262</c:v>
                </c:pt>
                <c:pt idx="8557">
                  <c:v>24635.08215568864</c:v>
                </c:pt>
                <c:pt idx="8558">
                  <c:v>24628.51401197604</c:v>
                </c:pt>
                <c:pt idx="8559">
                  <c:v>24619.37562874252</c:v>
                </c:pt>
                <c:pt idx="8560">
                  <c:v>24604.63059880228</c:v>
                </c:pt>
                <c:pt idx="8561">
                  <c:v>24582.42341317367</c:v>
                </c:pt>
                <c:pt idx="8562">
                  <c:v>24562.4240718563</c:v>
                </c:pt>
                <c:pt idx="8563">
                  <c:v>24548.48323353293</c:v>
                </c:pt>
                <c:pt idx="8564">
                  <c:v>24541.00820359282</c:v>
                </c:pt>
                <c:pt idx="8565">
                  <c:v>24537.27508982036</c:v>
                </c:pt>
                <c:pt idx="8566">
                  <c:v>24536.78808383235</c:v>
                </c:pt>
                <c:pt idx="8567">
                  <c:v>24537.3191017964</c:v>
                </c:pt>
                <c:pt idx="8568">
                  <c:v>24536.43976047895</c:v>
                </c:pt>
                <c:pt idx="8569">
                  <c:v>24534.23101796407</c:v>
                </c:pt>
                <c:pt idx="8570">
                  <c:v>24530.64065868262</c:v>
                </c:pt>
                <c:pt idx="8571">
                  <c:v>24519.60455089805</c:v>
                </c:pt>
                <c:pt idx="8572">
                  <c:v>24492.4292814371</c:v>
                </c:pt>
                <c:pt idx="8573">
                  <c:v>24480.42071856288</c:v>
                </c:pt>
                <c:pt idx="8574">
                  <c:v>24472.95634730528</c:v>
                </c:pt>
                <c:pt idx="8575">
                  <c:v>24466.00748502996</c:v>
                </c:pt>
                <c:pt idx="8576">
                  <c:v>24462.50491017964</c:v>
                </c:pt>
                <c:pt idx="8577">
                  <c:v>24466.23137724548</c:v>
                </c:pt>
                <c:pt idx="8578">
                  <c:v>24471.30341317366</c:v>
                </c:pt>
                <c:pt idx="8579">
                  <c:v>24473.78389221558</c:v>
                </c:pt>
                <c:pt idx="8580">
                  <c:v>24469.21844311376</c:v>
                </c:pt>
                <c:pt idx="8581">
                  <c:v>24461.89089820362</c:v>
                </c:pt>
                <c:pt idx="8582">
                  <c:v>24452.2123952096</c:v>
                </c:pt>
                <c:pt idx="8583">
                  <c:v>24436.99628742514</c:v>
                </c:pt>
                <c:pt idx="8584">
                  <c:v>24414.59251497004</c:v>
                </c:pt>
                <c:pt idx="8585">
                  <c:v>24384.72754491016</c:v>
                </c:pt>
                <c:pt idx="8586">
                  <c:v>24363.30275449101</c:v>
                </c:pt>
                <c:pt idx="8587">
                  <c:v>24348.59514970058</c:v>
                </c:pt>
                <c:pt idx="8588">
                  <c:v>24337.81550898195</c:v>
                </c:pt>
                <c:pt idx="8589">
                  <c:v>24330.87053892211</c:v>
                </c:pt>
                <c:pt idx="8590">
                  <c:v>24329.57616766468</c:v>
                </c:pt>
                <c:pt idx="8591">
                  <c:v>24330.71994011971</c:v>
                </c:pt>
                <c:pt idx="8592">
                  <c:v>24331.56640718562</c:v>
                </c:pt>
                <c:pt idx="8593">
                  <c:v>24331.91083832334</c:v>
                </c:pt>
                <c:pt idx="8594">
                  <c:v>24331.9407784431</c:v>
                </c:pt>
                <c:pt idx="8595">
                  <c:v>24325.47371257485</c:v>
                </c:pt>
                <c:pt idx="8596">
                  <c:v>24301.16113772455</c:v>
                </c:pt>
                <c:pt idx="8597">
                  <c:v>24287.70604790418</c:v>
                </c:pt>
                <c:pt idx="8598">
                  <c:v>24277.05982035926</c:v>
                </c:pt>
                <c:pt idx="8599">
                  <c:v>24264.89526946106</c:v>
                </c:pt>
                <c:pt idx="8600">
                  <c:v>24255.0230538922</c:v>
                </c:pt>
                <c:pt idx="8601">
                  <c:v>24251.74556886226</c:v>
                </c:pt>
                <c:pt idx="8602">
                  <c:v>24251.01011976047</c:v>
                </c:pt>
                <c:pt idx="8603">
                  <c:v>24248.82293413172</c:v>
                </c:pt>
                <c:pt idx="8604">
                  <c:v>24242.9420958084</c:v>
                </c:pt>
                <c:pt idx="8605">
                  <c:v>24235.752754491</c:v>
                </c:pt>
                <c:pt idx="8606">
                  <c:v>24226.26646706586</c:v>
                </c:pt>
                <c:pt idx="8607">
                  <c:v>24212.89640718562</c:v>
                </c:pt>
                <c:pt idx="8608">
                  <c:v>24193.44658682634</c:v>
                </c:pt>
                <c:pt idx="8609">
                  <c:v>24168.27143712573</c:v>
                </c:pt>
                <c:pt idx="8610">
                  <c:v>24145.36281437126</c:v>
                </c:pt>
                <c:pt idx="8611">
                  <c:v>24123.70628742513</c:v>
                </c:pt>
                <c:pt idx="8612">
                  <c:v>24105.60341317366</c:v>
                </c:pt>
                <c:pt idx="8613">
                  <c:v>24092.36347305392</c:v>
                </c:pt>
                <c:pt idx="8614">
                  <c:v>24083.50538922157</c:v>
                </c:pt>
                <c:pt idx="8615">
                  <c:v>24078.45946107781</c:v>
                </c:pt>
                <c:pt idx="8616">
                  <c:v>24075.70874251498</c:v>
                </c:pt>
                <c:pt idx="8617">
                  <c:v>24073.12455089805</c:v>
                </c:pt>
                <c:pt idx="8618">
                  <c:v>24070.5383233533</c:v>
                </c:pt>
                <c:pt idx="8619">
                  <c:v>24062.33011976047</c:v>
                </c:pt>
                <c:pt idx="8620">
                  <c:v>24036.50568862276</c:v>
                </c:pt>
                <c:pt idx="8621">
                  <c:v>24023.79826347305</c:v>
                </c:pt>
                <c:pt idx="8622">
                  <c:v>24014.51467065866</c:v>
                </c:pt>
                <c:pt idx="8623">
                  <c:v>24004.03437125748</c:v>
                </c:pt>
                <c:pt idx="8624">
                  <c:v>23994.57556886226</c:v>
                </c:pt>
                <c:pt idx="8625">
                  <c:v>23989.22167664669</c:v>
                </c:pt>
                <c:pt idx="8626">
                  <c:v>23986.082994012</c:v>
                </c:pt>
                <c:pt idx="8627">
                  <c:v>23979.0701197605</c:v>
                </c:pt>
                <c:pt idx="8628">
                  <c:v>23971.54664670657</c:v>
                </c:pt>
                <c:pt idx="8629">
                  <c:v>23961.9537724551</c:v>
                </c:pt>
                <c:pt idx="8630">
                  <c:v>23950.02389221558</c:v>
                </c:pt>
                <c:pt idx="8631">
                  <c:v>23933.70173652695</c:v>
                </c:pt>
                <c:pt idx="8632">
                  <c:v>23910.6783233533</c:v>
                </c:pt>
                <c:pt idx="8633">
                  <c:v>23882.0489221557</c:v>
                </c:pt>
                <c:pt idx="8634">
                  <c:v>23855.4292814371</c:v>
                </c:pt>
                <c:pt idx="8635">
                  <c:v>23828.73005988015</c:v>
                </c:pt>
                <c:pt idx="8636">
                  <c:v>23806.9053892216</c:v>
                </c:pt>
                <c:pt idx="8637">
                  <c:v>23793.0060479042</c:v>
                </c:pt>
                <c:pt idx="8638">
                  <c:v>23785.39676646706</c:v>
                </c:pt>
                <c:pt idx="8639">
                  <c:v>23782.96131736528</c:v>
                </c:pt>
                <c:pt idx="8640">
                  <c:v>23782.65790419162</c:v>
                </c:pt>
                <c:pt idx="8641">
                  <c:v>23783.6386227545</c:v>
                </c:pt>
                <c:pt idx="8642">
                  <c:v>23784.74718562878</c:v>
                </c:pt>
                <c:pt idx="8643">
                  <c:v>23780.71209580842</c:v>
                </c:pt>
                <c:pt idx="8644">
                  <c:v>23755.36113772458</c:v>
                </c:pt>
                <c:pt idx="8645">
                  <c:v>23744.15508982036</c:v>
                </c:pt>
                <c:pt idx="8646">
                  <c:v>23736.79089820362</c:v>
                </c:pt>
                <c:pt idx="8647">
                  <c:v>23728.50754491017</c:v>
                </c:pt>
                <c:pt idx="8648">
                  <c:v>23719.544491018</c:v>
                </c:pt>
                <c:pt idx="8649">
                  <c:v>23712.67431137721</c:v>
                </c:pt>
                <c:pt idx="8650">
                  <c:v>23709.58203592816</c:v>
                </c:pt>
                <c:pt idx="8651">
                  <c:v>23708.85970059879</c:v>
                </c:pt>
                <c:pt idx="8652">
                  <c:v>23711.1186227545</c:v>
                </c:pt>
                <c:pt idx="8653">
                  <c:v>23709.97119760482</c:v>
                </c:pt>
                <c:pt idx="8654">
                  <c:v>23706.69113772456</c:v>
                </c:pt>
                <c:pt idx="8655">
                  <c:v>23700.77640718564</c:v>
                </c:pt>
                <c:pt idx="8656">
                  <c:v>23692.8080239521</c:v>
                </c:pt>
                <c:pt idx="8657">
                  <c:v>23685.83263473053</c:v>
                </c:pt>
                <c:pt idx="8658">
                  <c:v>23681.19401197604</c:v>
                </c:pt>
                <c:pt idx="8659">
                  <c:v>23669.56371257487</c:v>
                </c:pt>
                <c:pt idx="8660">
                  <c:v>23662.41461077844</c:v>
                </c:pt>
                <c:pt idx="8661">
                  <c:v>23661.65155688597</c:v>
                </c:pt>
                <c:pt idx="8662">
                  <c:v>23666.16634730525</c:v>
                </c:pt>
                <c:pt idx="8663">
                  <c:v>23673.22203592816</c:v>
                </c:pt>
                <c:pt idx="8664">
                  <c:v>23680.81838323353</c:v>
                </c:pt>
                <c:pt idx="8665">
                  <c:v>23687.02179640717</c:v>
                </c:pt>
                <c:pt idx="8666">
                  <c:v>23690.89113772456</c:v>
                </c:pt>
                <c:pt idx="8667">
                  <c:v>23689.1089221557</c:v>
                </c:pt>
                <c:pt idx="8668">
                  <c:v>23671.82916167661</c:v>
                </c:pt>
                <c:pt idx="8669">
                  <c:v>23674.50371257486</c:v>
                </c:pt>
                <c:pt idx="8670">
                  <c:v>23683.61191616764</c:v>
                </c:pt>
                <c:pt idx="8671">
                  <c:v>23691.20023952095</c:v>
                </c:pt>
                <c:pt idx="8672">
                  <c:v>23694.86802395212</c:v>
                </c:pt>
                <c:pt idx="8673">
                  <c:v>23698.37556886226</c:v>
                </c:pt>
                <c:pt idx="8674">
                  <c:v>23703.86443113772</c:v>
                </c:pt>
                <c:pt idx="8675">
                  <c:v>23706.75167664668</c:v>
                </c:pt>
                <c:pt idx="8676">
                  <c:v>23723.60180722892</c:v>
                </c:pt>
                <c:pt idx="8677">
                  <c:v>23745.17442424242</c:v>
                </c:pt>
                <c:pt idx="8678">
                  <c:v>23769.24524390243</c:v>
                </c:pt>
                <c:pt idx="8679">
                  <c:v>23794.52815950921</c:v>
                </c:pt>
                <c:pt idx="8680">
                  <c:v>23819.935</c:v>
                </c:pt>
                <c:pt idx="8681">
                  <c:v>23846.22602484472</c:v>
                </c:pt>
                <c:pt idx="8682">
                  <c:v>23873.99162500001</c:v>
                </c:pt>
                <c:pt idx="8683">
                  <c:v>23895.80798742138</c:v>
                </c:pt>
                <c:pt idx="8684">
                  <c:v>23915.65474683521</c:v>
                </c:pt>
                <c:pt idx="8685">
                  <c:v>23936.74707006371</c:v>
                </c:pt>
                <c:pt idx="8686">
                  <c:v>23959.9298076923</c:v>
                </c:pt>
                <c:pt idx="8687">
                  <c:v>23984.72670967742</c:v>
                </c:pt>
                <c:pt idx="8688">
                  <c:v>24013.13487012987</c:v>
                </c:pt>
                <c:pt idx="8689">
                  <c:v>24042.21418300653</c:v>
                </c:pt>
                <c:pt idx="8690">
                  <c:v>24069.35414473684</c:v>
                </c:pt>
                <c:pt idx="8691">
                  <c:v>24088.01589403973</c:v>
                </c:pt>
                <c:pt idx="8692">
                  <c:v>24081.31759999998</c:v>
                </c:pt>
                <c:pt idx="8693">
                  <c:v>24068.57791946308</c:v>
                </c:pt>
                <c:pt idx="8694">
                  <c:v>24056.27277027026</c:v>
                </c:pt>
                <c:pt idx="8695">
                  <c:v>24046.04292517006</c:v>
                </c:pt>
                <c:pt idx="8696">
                  <c:v>24039.58328767123</c:v>
                </c:pt>
                <c:pt idx="8697">
                  <c:v>24044.4527586207</c:v>
                </c:pt>
                <c:pt idx="8698">
                  <c:v>24061.48472222225</c:v>
                </c:pt>
                <c:pt idx="8699">
                  <c:v>24093.3265034965</c:v>
                </c:pt>
                <c:pt idx="8700">
                  <c:v>24131.58788732397</c:v>
                </c:pt>
                <c:pt idx="8701">
                  <c:v>24174.4525531915</c:v>
                </c:pt>
                <c:pt idx="8702">
                  <c:v>24218.77157142856</c:v>
                </c:pt>
                <c:pt idx="8703">
                  <c:v>24261.5933093525</c:v>
                </c:pt>
                <c:pt idx="8704">
                  <c:v>24298.1115942029</c:v>
                </c:pt>
                <c:pt idx="8705">
                  <c:v>24329.61240875912</c:v>
                </c:pt>
                <c:pt idx="8706">
                  <c:v>24356.07029411766</c:v>
                </c:pt>
                <c:pt idx="8707">
                  <c:v>24371.88451851852</c:v>
                </c:pt>
                <c:pt idx="8708">
                  <c:v>24381.0861940299</c:v>
                </c:pt>
                <c:pt idx="8709">
                  <c:v>24387.20187969926</c:v>
                </c:pt>
                <c:pt idx="8710">
                  <c:v>24393.05954545451</c:v>
                </c:pt>
                <c:pt idx="8711">
                  <c:v>24400.69977099228</c:v>
                </c:pt>
                <c:pt idx="8712">
                  <c:v>24413.15992307668</c:v>
                </c:pt>
                <c:pt idx="8713">
                  <c:v>24427.75829457365</c:v>
                </c:pt>
                <c:pt idx="8714">
                  <c:v>24442.17484375001</c:v>
                </c:pt>
                <c:pt idx="8715">
                  <c:v>24446.38055118109</c:v>
                </c:pt>
                <c:pt idx="8716">
                  <c:v>24418.53849206352</c:v>
                </c:pt>
                <c:pt idx="8717">
                  <c:v>24384.62631999997</c:v>
                </c:pt>
                <c:pt idx="8718">
                  <c:v>24351.8705645161</c:v>
                </c:pt>
                <c:pt idx="8719">
                  <c:v>24321.46910569107</c:v>
                </c:pt>
                <c:pt idx="8720">
                  <c:v>24301.50532786884</c:v>
                </c:pt>
                <c:pt idx="8721">
                  <c:v>24298.21801652891</c:v>
                </c:pt>
                <c:pt idx="8722">
                  <c:v>24310.61708333332</c:v>
                </c:pt>
                <c:pt idx="8723">
                  <c:v>24332.7807563025</c:v>
                </c:pt>
                <c:pt idx="8724">
                  <c:v>24364.0496610169</c:v>
                </c:pt>
                <c:pt idx="8725">
                  <c:v>24400.29111111112</c:v>
                </c:pt>
                <c:pt idx="8726">
                  <c:v>24437.67525862066</c:v>
                </c:pt>
                <c:pt idx="8727">
                  <c:v>24470.36713043478</c:v>
                </c:pt>
                <c:pt idx="8728">
                  <c:v>24489.34271929826</c:v>
                </c:pt>
                <c:pt idx="8729">
                  <c:v>24488.20008849556</c:v>
                </c:pt>
                <c:pt idx="8730">
                  <c:v>24477.47383928571</c:v>
                </c:pt>
                <c:pt idx="8731">
                  <c:v>24460.75846846846</c:v>
                </c:pt>
                <c:pt idx="8732">
                  <c:v>24441.17963636345</c:v>
                </c:pt>
                <c:pt idx="8733">
                  <c:v>24420.43220183485</c:v>
                </c:pt>
                <c:pt idx="8734">
                  <c:v>24401.2401851852</c:v>
                </c:pt>
                <c:pt idx="8735">
                  <c:v>24385.13822429906</c:v>
                </c:pt>
                <c:pt idx="8736">
                  <c:v>24373.20745283016</c:v>
                </c:pt>
                <c:pt idx="8737">
                  <c:v>24363.33219047615</c:v>
                </c:pt>
                <c:pt idx="8738">
                  <c:v>24353.74365384613</c:v>
                </c:pt>
                <c:pt idx="8739">
                  <c:v>24333.84126213588</c:v>
                </c:pt>
                <c:pt idx="8740">
                  <c:v>24278.05</c:v>
                </c:pt>
                <c:pt idx="8741">
                  <c:v>24215.40544554457</c:v>
                </c:pt>
                <c:pt idx="8742">
                  <c:v>24155.7702</c:v>
                </c:pt>
                <c:pt idx="8743">
                  <c:v>24103.09262626263</c:v>
                </c:pt>
                <c:pt idx="8744">
                  <c:v>24063.4891836735</c:v>
                </c:pt>
                <c:pt idx="8745">
                  <c:v>24048.0706185567</c:v>
                </c:pt>
                <c:pt idx="8746">
                  <c:v>24055.41281250001</c:v>
                </c:pt>
                <c:pt idx="8747">
                  <c:v>24085.56242105265</c:v>
                </c:pt>
                <c:pt idx="8748">
                  <c:v>24126.70212765957</c:v>
                </c:pt>
                <c:pt idx="8749">
                  <c:v>24174.2506451613</c:v>
                </c:pt>
                <c:pt idx="8750">
                  <c:v>24226.3497826087</c:v>
                </c:pt>
                <c:pt idx="8751">
                  <c:v>24274.01307692306</c:v>
                </c:pt>
                <c:pt idx="8752">
                  <c:v>24306.85222222222</c:v>
                </c:pt>
                <c:pt idx="8753">
                  <c:v>24315.7725842697</c:v>
                </c:pt>
                <c:pt idx="8754">
                  <c:v>24309.46022727272</c:v>
                </c:pt>
                <c:pt idx="8755">
                  <c:v>24295.17390804585</c:v>
                </c:pt>
                <c:pt idx="8756">
                  <c:v>24276.34372093022</c:v>
                </c:pt>
                <c:pt idx="8757">
                  <c:v>24250.94223529413</c:v>
                </c:pt>
                <c:pt idx="8758">
                  <c:v>24225.78916666667</c:v>
                </c:pt>
                <c:pt idx="8759">
                  <c:v>24203.42325301206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8105688"/>
        <c:axId val="-2049571032"/>
      </c:lineChart>
      <c:catAx>
        <c:axId val="-2048105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571032"/>
        <c:crosses val="autoZero"/>
        <c:auto val="1"/>
        <c:lblAlgn val="ctr"/>
        <c:lblOffset val="0"/>
        <c:noMultiLvlLbl val="0"/>
      </c:catAx>
      <c:valAx>
        <c:axId val="-2049571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System</a:t>
                </a:r>
                <a:r>
                  <a:rPr lang="en-US" baseline="0" dirty="0" smtClean="0"/>
                  <a:t> Load (MW)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802825947334618"/>
              <c:y val="0.2090359251968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8105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39830348882"/>
          <c:y val="0.0656233476275001"/>
          <c:w val="0.839696912885889"/>
          <c:h val="0.6765260649843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Sheet1!$A$2:$A$8761</c:f>
              <c:strCache>
                <c:ptCount val="8020"/>
                <c:pt idx="0">
                  <c:v>January</c:v>
                </c:pt>
                <c:pt idx="8019">
                  <c:v>December</c:v>
                </c:pt>
              </c:strCache>
            </c:strRef>
          </c:cat>
          <c:val>
            <c:numRef>
              <c:f>Sheet1!$B$2:$B$8761</c:f>
              <c:numCache>
                <c:formatCode>General</c:formatCode>
                <c:ptCount val="8760"/>
                <c:pt idx="0">
                  <c:v>13.26976748805893</c:v>
                </c:pt>
                <c:pt idx="1">
                  <c:v>13.26976748805893</c:v>
                </c:pt>
                <c:pt idx="2">
                  <c:v>13.26976748805893</c:v>
                </c:pt>
                <c:pt idx="3">
                  <c:v>13.26976748805893</c:v>
                </c:pt>
                <c:pt idx="4">
                  <c:v>13.26976748805893</c:v>
                </c:pt>
                <c:pt idx="5">
                  <c:v>13.26976748805893</c:v>
                </c:pt>
                <c:pt idx="6">
                  <c:v>13.26976748805893</c:v>
                </c:pt>
                <c:pt idx="7">
                  <c:v>13.26976748805893</c:v>
                </c:pt>
                <c:pt idx="8">
                  <c:v>13.26976748805893</c:v>
                </c:pt>
                <c:pt idx="9">
                  <c:v>13.26976748805893</c:v>
                </c:pt>
                <c:pt idx="10">
                  <c:v>13.26976748805893</c:v>
                </c:pt>
                <c:pt idx="11">
                  <c:v>13.26976748805893</c:v>
                </c:pt>
                <c:pt idx="12">
                  <c:v>13.26976748805893</c:v>
                </c:pt>
                <c:pt idx="13">
                  <c:v>13.26976748805893</c:v>
                </c:pt>
                <c:pt idx="14">
                  <c:v>13.26976748805893</c:v>
                </c:pt>
                <c:pt idx="15">
                  <c:v>13.26976748805893</c:v>
                </c:pt>
                <c:pt idx="16">
                  <c:v>13.26976748805893</c:v>
                </c:pt>
                <c:pt idx="17">
                  <c:v>13.26976748805893</c:v>
                </c:pt>
                <c:pt idx="18">
                  <c:v>13.26976748805893</c:v>
                </c:pt>
                <c:pt idx="19">
                  <c:v>13.26976748805893</c:v>
                </c:pt>
                <c:pt idx="20">
                  <c:v>13.26976748805893</c:v>
                </c:pt>
                <c:pt idx="21">
                  <c:v>13.26976748805893</c:v>
                </c:pt>
                <c:pt idx="22">
                  <c:v>13.26976748805893</c:v>
                </c:pt>
                <c:pt idx="23">
                  <c:v>13.26976748805893</c:v>
                </c:pt>
                <c:pt idx="24">
                  <c:v>13.26976748805893</c:v>
                </c:pt>
                <c:pt idx="25">
                  <c:v>13.26976748805893</c:v>
                </c:pt>
                <c:pt idx="26">
                  <c:v>13.26976748805893</c:v>
                </c:pt>
                <c:pt idx="27">
                  <c:v>13.26976748805893</c:v>
                </c:pt>
                <c:pt idx="28">
                  <c:v>13.26976748805893</c:v>
                </c:pt>
                <c:pt idx="29">
                  <c:v>13.26976748805893</c:v>
                </c:pt>
                <c:pt idx="30">
                  <c:v>13.26976748805893</c:v>
                </c:pt>
                <c:pt idx="31">
                  <c:v>13.26976748805893</c:v>
                </c:pt>
                <c:pt idx="32">
                  <c:v>13.26976748805893</c:v>
                </c:pt>
                <c:pt idx="33">
                  <c:v>13.26976748805893</c:v>
                </c:pt>
                <c:pt idx="34">
                  <c:v>13.26976748805893</c:v>
                </c:pt>
                <c:pt idx="35">
                  <c:v>13.26976748805893</c:v>
                </c:pt>
                <c:pt idx="36">
                  <c:v>13.26976748805893</c:v>
                </c:pt>
                <c:pt idx="37">
                  <c:v>13.26976748805893</c:v>
                </c:pt>
                <c:pt idx="38">
                  <c:v>13.26976748805893</c:v>
                </c:pt>
                <c:pt idx="39">
                  <c:v>13.26976748805893</c:v>
                </c:pt>
                <c:pt idx="40">
                  <c:v>13.26976748805893</c:v>
                </c:pt>
                <c:pt idx="41">
                  <c:v>13.26976748805893</c:v>
                </c:pt>
                <c:pt idx="42">
                  <c:v>13.26976748805893</c:v>
                </c:pt>
                <c:pt idx="43">
                  <c:v>13.26976748805893</c:v>
                </c:pt>
                <c:pt idx="44">
                  <c:v>13.26976748805893</c:v>
                </c:pt>
                <c:pt idx="45">
                  <c:v>13.26976748805893</c:v>
                </c:pt>
                <c:pt idx="46">
                  <c:v>13.26976748805893</c:v>
                </c:pt>
                <c:pt idx="47">
                  <c:v>13.26976748805893</c:v>
                </c:pt>
                <c:pt idx="48">
                  <c:v>13.26976748805893</c:v>
                </c:pt>
                <c:pt idx="49">
                  <c:v>13.26976748805893</c:v>
                </c:pt>
                <c:pt idx="50">
                  <c:v>13.26976748805893</c:v>
                </c:pt>
                <c:pt idx="51">
                  <c:v>13.26976748805893</c:v>
                </c:pt>
                <c:pt idx="52">
                  <c:v>13.26976748805893</c:v>
                </c:pt>
                <c:pt idx="53">
                  <c:v>13.26976748805893</c:v>
                </c:pt>
                <c:pt idx="54">
                  <c:v>13.26976748805893</c:v>
                </c:pt>
                <c:pt idx="55">
                  <c:v>13.26976748805893</c:v>
                </c:pt>
                <c:pt idx="56">
                  <c:v>13.26976748805893</c:v>
                </c:pt>
                <c:pt idx="57">
                  <c:v>13.26976748805893</c:v>
                </c:pt>
                <c:pt idx="58">
                  <c:v>13.26976748805893</c:v>
                </c:pt>
                <c:pt idx="59">
                  <c:v>13.26976748805893</c:v>
                </c:pt>
                <c:pt idx="60">
                  <c:v>13.26976748805893</c:v>
                </c:pt>
                <c:pt idx="61">
                  <c:v>13.26976748805893</c:v>
                </c:pt>
                <c:pt idx="62">
                  <c:v>13.26976748805893</c:v>
                </c:pt>
                <c:pt idx="63">
                  <c:v>13.26976748805893</c:v>
                </c:pt>
                <c:pt idx="64">
                  <c:v>13.26976748805893</c:v>
                </c:pt>
                <c:pt idx="65">
                  <c:v>13.26976748805893</c:v>
                </c:pt>
                <c:pt idx="66">
                  <c:v>13.26976748805893</c:v>
                </c:pt>
                <c:pt idx="67">
                  <c:v>13.26976748805893</c:v>
                </c:pt>
                <c:pt idx="68">
                  <c:v>13.26976748805893</c:v>
                </c:pt>
                <c:pt idx="69">
                  <c:v>13.26976748805893</c:v>
                </c:pt>
                <c:pt idx="70">
                  <c:v>13.26976748805893</c:v>
                </c:pt>
                <c:pt idx="71">
                  <c:v>13.26976748805893</c:v>
                </c:pt>
                <c:pt idx="72">
                  <c:v>13.26976748805893</c:v>
                </c:pt>
                <c:pt idx="73">
                  <c:v>13.26976748805893</c:v>
                </c:pt>
                <c:pt idx="74">
                  <c:v>13.26976748805893</c:v>
                </c:pt>
                <c:pt idx="75">
                  <c:v>13.26976748805893</c:v>
                </c:pt>
                <c:pt idx="76">
                  <c:v>13.26976748805893</c:v>
                </c:pt>
                <c:pt idx="77">
                  <c:v>13.26976748805893</c:v>
                </c:pt>
                <c:pt idx="78">
                  <c:v>13.26976748805893</c:v>
                </c:pt>
                <c:pt idx="79">
                  <c:v>13.26976748805893</c:v>
                </c:pt>
                <c:pt idx="80">
                  <c:v>13.26976748805893</c:v>
                </c:pt>
                <c:pt idx="81">
                  <c:v>13.26976748805893</c:v>
                </c:pt>
                <c:pt idx="82">
                  <c:v>13.26976748805893</c:v>
                </c:pt>
                <c:pt idx="83">
                  <c:v>13.26976748805893</c:v>
                </c:pt>
                <c:pt idx="84">
                  <c:v>13.26976748805893</c:v>
                </c:pt>
                <c:pt idx="85">
                  <c:v>13.26976748805893</c:v>
                </c:pt>
                <c:pt idx="86">
                  <c:v>13.26976748805893</c:v>
                </c:pt>
                <c:pt idx="87">
                  <c:v>13.26976748805893</c:v>
                </c:pt>
                <c:pt idx="88">
                  <c:v>13.26976748805893</c:v>
                </c:pt>
                <c:pt idx="89">
                  <c:v>13.26976748805893</c:v>
                </c:pt>
                <c:pt idx="90">
                  <c:v>13.26976748805893</c:v>
                </c:pt>
                <c:pt idx="91">
                  <c:v>13.26976748805893</c:v>
                </c:pt>
                <c:pt idx="92">
                  <c:v>13.26976748805893</c:v>
                </c:pt>
                <c:pt idx="93">
                  <c:v>13.26976748805893</c:v>
                </c:pt>
                <c:pt idx="94">
                  <c:v>13.26976748805893</c:v>
                </c:pt>
                <c:pt idx="95">
                  <c:v>13.26976748805893</c:v>
                </c:pt>
                <c:pt idx="96">
                  <c:v>13.26976748805893</c:v>
                </c:pt>
                <c:pt idx="97">
                  <c:v>13.26976748805893</c:v>
                </c:pt>
                <c:pt idx="98">
                  <c:v>13.26976748805893</c:v>
                </c:pt>
                <c:pt idx="99">
                  <c:v>13.26976748805893</c:v>
                </c:pt>
                <c:pt idx="100">
                  <c:v>13.26976748805893</c:v>
                </c:pt>
                <c:pt idx="101">
                  <c:v>13.26976748805893</c:v>
                </c:pt>
                <c:pt idx="102">
                  <c:v>13.26976748805893</c:v>
                </c:pt>
                <c:pt idx="103">
                  <c:v>13.26976748805893</c:v>
                </c:pt>
                <c:pt idx="104">
                  <c:v>13.26976748805893</c:v>
                </c:pt>
                <c:pt idx="105">
                  <c:v>13.26976748805893</c:v>
                </c:pt>
                <c:pt idx="106">
                  <c:v>13.26976748805893</c:v>
                </c:pt>
                <c:pt idx="107">
                  <c:v>13.26976748805893</c:v>
                </c:pt>
                <c:pt idx="108">
                  <c:v>13.26976748805893</c:v>
                </c:pt>
                <c:pt idx="109">
                  <c:v>13.26976748805893</c:v>
                </c:pt>
                <c:pt idx="110">
                  <c:v>13.26976748805893</c:v>
                </c:pt>
                <c:pt idx="111">
                  <c:v>13.26976748805893</c:v>
                </c:pt>
                <c:pt idx="112">
                  <c:v>13.26976748805893</c:v>
                </c:pt>
                <c:pt idx="113">
                  <c:v>13.26976748805893</c:v>
                </c:pt>
                <c:pt idx="114">
                  <c:v>13.26976748805893</c:v>
                </c:pt>
                <c:pt idx="115">
                  <c:v>13.26976748805893</c:v>
                </c:pt>
                <c:pt idx="116">
                  <c:v>13.26976748805893</c:v>
                </c:pt>
                <c:pt idx="117">
                  <c:v>13.26976748805893</c:v>
                </c:pt>
                <c:pt idx="118">
                  <c:v>13.26976748805893</c:v>
                </c:pt>
                <c:pt idx="119">
                  <c:v>13.26976748805893</c:v>
                </c:pt>
                <c:pt idx="120">
                  <c:v>13.26976748805893</c:v>
                </c:pt>
                <c:pt idx="121">
                  <c:v>13.26976748805893</c:v>
                </c:pt>
                <c:pt idx="122">
                  <c:v>13.26976748805893</c:v>
                </c:pt>
                <c:pt idx="123">
                  <c:v>13.26976748805893</c:v>
                </c:pt>
                <c:pt idx="124">
                  <c:v>13.26976748805893</c:v>
                </c:pt>
                <c:pt idx="125">
                  <c:v>13.26976748805893</c:v>
                </c:pt>
                <c:pt idx="126">
                  <c:v>13.26976748805893</c:v>
                </c:pt>
                <c:pt idx="127">
                  <c:v>13.26976748805893</c:v>
                </c:pt>
                <c:pt idx="128">
                  <c:v>13.26976748805893</c:v>
                </c:pt>
                <c:pt idx="129">
                  <c:v>13.26976748805893</c:v>
                </c:pt>
                <c:pt idx="130">
                  <c:v>13.26976748805893</c:v>
                </c:pt>
                <c:pt idx="131">
                  <c:v>13.26976748805893</c:v>
                </c:pt>
                <c:pt idx="132">
                  <c:v>13.26976748805893</c:v>
                </c:pt>
                <c:pt idx="133">
                  <c:v>13.26976748805893</c:v>
                </c:pt>
                <c:pt idx="134">
                  <c:v>13.26976748805893</c:v>
                </c:pt>
                <c:pt idx="135">
                  <c:v>13.26976748805893</c:v>
                </c:pt>
                <c:pt idx="136">
                  <c:v>13.26976748805893</c:v>
                </c:pt>
                <c:pt idx="137">
                  <c:v>13.26976748805893</c:v>
                </c:pt>
                <c:pt idx="138">
                  <c:v>13.26976748805893</c:v>
                </c:pt>
                <c:pt idx="139">
                  <c:v>13.26976748805893</c:v>
                </c:pt>
                <c:pt idx="140">
                  <c:v>13.26976748805893</c:v>
                </c:pt>
                <c:pt idx="141">
                  <c:v>13.26976748805893</c:v>
                </c:pt>
                <c:pt idx="142">
                  <c:v>13.26976748805893</c:v>
                </c:pt>
                <c:pt idx="143">
                  <c:v>13.26976748805893</c:v>
                </c:pt>
                <c:pt idx="144">
                  <c:v>13.26976748805893</c:v>
                </c:pt>
                <c:pt idx="145">
                  <c:v>13.26976748805893</c:v>
                </c:pt>
                <c:pt idx="146">
                  <c:v>13.26976748805893</c:v>
                </c:pt>
                <c:pt idx="147">
                  <c:v>13.26976748805893</c:v>
                </c:pt>
                <c:pt idx="148">
                  <c:v>13.26976748805893</c:v>
                </c:pt>
                <c:pt idx="149">
                  <c:v>13.26976748805893</c:v>
                </c:pt>
                <c:pt idx="150">
                  <c:v>13.26976748805893</c:v>
                </c:pt>
                <c:pt idx="151">
                  <c:v>13.26976748805893</c:v>
                </c:pt>
                <c:pt idx="152">
                  <c:v>13.26976748805893</c:v>
                </c:pt>
                <c:pt idx="153">
                  <c:v>13.26976748805893</c:v>
                </c:pt>
                <c:pt idx="154">
                  <c:v>13.26976748805893</c:v>
                </c:pt>
                <c:pt idx="155">
                  <c:v>13.26976748805893</c:v>
                </c:pt>
                <c:pt idx="156">
                  <c:v>13.26976748805893</c:v>
                </c:pt>
                <c:pt idx="157">
                  <c:v>13.26976748805893</c:v>
                </c:pt>
                <c:pt idx="158">
                  <c:v>13.26976748805893</c:v>
                </c:pt>
                <c:pt idx="159">
                  <c:v>13.26976748805893</c:v>
                </c:pt>
                <c:pt idx="160">
                  <c:v>13.26976748805893</c:v>
                </c:pt>
                <c:pt idx="161">
                  <c:v>13.26976748805893</c:v>
                </c:pt>
                <c:pt idx="162">
                  <c:v>13.26976748805893</c:v>
                </c:pt>
                <c:pt idx="163">
                  <c:v>13.26976748805893</c:v>
                </c:pt>
                <c:pt idx="164">
                  <c:v>13.26976748805893</c:v>
                </c:pt>
                <c:pt idx="165">
                  <c:v>13.26976748805893</c:v>
                </c:pt>
                <c:pt idx="166">
                  <c:v>13.23015624182592</c:v>
                </c:pt>
                <c:pt idx="167">
                  <c:v>13.327589186423</c:v>
                </c:pt>
                <c:pt idx="168">
                  <c:v>13.47684291776631</c:v>
                </c:pt>
                <c:pt idx="169">
                  <c:v>13.327589186423</c:v>
                </c:pt>
                <c:pt idx="170">
                  <c:v>13.327589186423</c:v>
                </c:pt>
                <c:pt idx="171">
                  <c:v>13.47684291776631</c:v>
                </c:pt>
                <c:pt idx="172">
                  <c:v>13.47684291776631</c:v>
                </c:pt>
                <c:pt idx="173">
                  <c:v>13.62609664910957</c:v>
                </c:pt>
                <c:pt idx="174">
                  <c:v>13.62609664910957</c:v>
                </c:pt>
                <c:pt idx="175">
                  <c:v>13.77535038045285</c:v>
                </c:pt>
                <c:pt idx="176">
                  <c:v>13.92460411179614</c:v>
                </c:pt>
                <c:pt idx="177">
                  <c:v>13.92460411179614</c:v>
                </c:pt>
                <c:pt idx="178">
                  <c:v>13.92460411179614</c:v>
                </c:pt>
                <c:pt idx="179">
                  <c:v>14.07385784313942</c:v>
                </c:pt>
                <c:pt idx="180">
                  <c:v>14.2231115744827</c:v>
                </c:pt>
                <c:pt idx="181">
                  <c:v>14.2231115744827</c:v>
                </c:pt>
                <c:pt idx="182">
                  <c:v>14.28682274667732</c:v>
                </c:pt>
                <c:pt idx="183">
                  <c:v>14.28682274667732</c:v>
                </c:pt>
                <c:pt idx="184">
                  <c:v>14.23969250886587</c:v>
                </c:pt>
                <c:pt idx="185">
                  <c:v>14.38894624020916</c:v>
                </c:pt>
                <c:pt idx="186">
                  <c:v>14.53819997155244</c:v>
                </c:pt>
                <c:pt idx="187">
                  <c:v>14.38894624020916</c:v>
                </c:pt>
                <c:pt idx="188">
                  <c:v>14.36093713628406</c:v>
                </c:pt>
                <c:pt idx="189">
                  <c:v>14.21168340494076</c:v>
                </c:pt>
                <c:pt idx="190">
                  <c:v>14.21168340494076</c:v>
                </c:pt>
                <c:pt idx="191">
                  <c:v>14.21168340494076</c:v>
                </c:pt>
                <c:pt idx="192">
                  <c:v>14.21168340494076</c:v>
                </c:pt>
                <c:pt idx="193">
                  <c:v>14.21168340494076</c:v>
                </c:pt>
                <c:pt idx="194">
                  <c:v>14.21168340494076</c:v>
                </c:pt>
                <c:pt idx="195">
                  <c:v>14.36093713628406</c:v>
                </c:pt>
                <c:pt idx="196">
                  <c:v>14.36093713628406</c:v>
                </c:pt>
                <c:pt idx="197">
                  <c:v>14.36093713628406</c:v>
                </c:pt>
                <c:pt idx="198">
                  <c:v>14.36093713628406</c:v>
                </c:pt>
                <c:pt idx="199">
                  <c:v>14.48912259603024</c:v>
                </c:pt>
                <c:pt idx="200">
                  <c:v>14.63837632737351</c:v>
                </c:pt>
                <c:pt idx="201">
                  <c:v>14.63837632737351</c:v>
                </c:pt>
                <c:pt idx="202">
                  <c:v>14.63837632737351</c:v>
                </c:pt>
                <c:pt idx="203">
                  <c:v>14.63837632737351</c:v>
                </c:pt>
                <c:pt idx="204">
                  <c:v>14.78763005871681</c:v>
                </c:pt>
                <c:pt idx="205">
                  <c:v>14.78763005871681</c:v>
                </c:pt>
                <c:pt idx="206">
                  <c:v>14.9368837900601</c:v>
                </c:pt>
                <c:pt idx="207">
                  <c:v>15.04320782850133</c:v>
                </c:pt>
                <c:pt idx="208">
                  <c:v>14.89395409715805</c:v>
                </c:pt>
                <c:pt idx="209">
                  <c:v>14.89395409715805</c:v>
                </c:pt>
                <c:pt idx="210">
                  <c:v>14.89395409715805</c:v>
                </c:pt>
                <c:pt idx="211">
                  <c:v>14.89395409715805</c:v>
                </c:pt>
                <c:pt idx="212">
                  <c:v>14.89395409715805</c:v>
                </c:pt>
                <c:pt idx="213">
                  <c:v>15.04320782850133</c:v>
                </c:pt>
                <c:pt idx="214">
                  <c:v>15.02920463067442</c:v>
                </c:pt>
                <c:pt idx="215">
                  <c:v>15.02920463067442</c:v>
                </c:pt>
                <c:pt idx="216">
                  <c:v>15.02920463067442</c:v>
                </c:pt>
                <c:pt idx="217">
                  <c:v>14.87995089933114</c:v>
                </c:pt>
                <c:pt idx="218">
                  <c:v>14.87995089933114</c:v>
                </c:pt>
                <c:pt idx="219">
                  <c:v>14.87995089933114</c:v>
                </c:pt>
                <c:pt idx="220">
                  <c:v>14.87995089933114</c:v>
                </c:pt>
                <c:pt idx="221">
                  <c:v>14.77425662943178</c:v>
                </c:pt>
                <c:pt idx="222">
                  <c:v>14.70650512238319</c:v>
                </c:pt>
                <c:pt idx="223">
                  <c:v>14.85575885372648</c:v>
                </c:pt>
                <c:pt idx="224">
                  <c:v>14.85575885372648</c:v>
                </c:pt>
                <c:pt idx="225">
                  <c:v>14.85575885372648</c:v>
                </c:pt>
                <c:pt idx="226">
                  <c:v>15.00501258506976</c:v>
                </c:pt>
                <c:pt idx="227">
                  <c:v>15.0883439918503</c:v>
                </c:pt>
                <c:pt idx="228">
                  <c:v>15.0883439918503</c:v>
                </c:pt>
                <c:pt idx="229">
                  <c:v>15.0883439918503</c:v>
                </c:pt>
                <c:pt idx="230">
                  <c:v>14.93909026050702</c:v>
                </c:pt>
                <c:pt idx="231">
                  <c:v>14.93909026050702</c:v>
                </c:pt>
                <c:pt idx="232">
                  <c:v>14.86446339483538</c:v>
                </c:pt>
                <c:pt idx="233">
                  <c:v>14.93909026050702</c:v>
                </c:pt>
                <c:pt idx="234">
                  <c:v>14.86446339483538</c:v>
                </c:pt>
                <c:pt idx="235">
                  <c:v>14.93909026050702</c:v>
                </c:pt>
                <c:pt idx="236">
                  <c:v>14.78983652916375</c:v>
                </c:pt>
                <c:pt idx="237">
                  <c:v>14.78983652916375</c:v>
                </c:pt>
                <c:pt idx="238">
                  <c:v>14.93909026050702</c:v>
                </c:pt>
                <c:pt idx="239">
                  <c:v>14.93909026050702</c:v>
                </c:pt>
                <c:pt idx="240">
                  <c:v>14.95465810234775</c:v>
                </c:pt>
                <c:pt idx="241">
                  <c:v>14.95465810234775</c:v>
                </c:pt>
                <c:pt idx="242">
                  <c:v>14.95465810234775</c:v>
                </c:pt>
                <c:pt idx="243">
                  <c:v>14.95465810234775</c:v>
                </c:pt>
                <c:pt idx="244">
                  <c:v>14.80540437100448</c:v>
                </c:pt>
                <c:pt idx="245">
                  <c:v>14.95465810234775</c:v>
                </c:pt>
                <c:pt idx="246">
                  <c:v>15.10391183369103</c:v>
                </c:pt>
                <c:pt idx="247">
                  <c:v>15.25316556503432</c:v>
                </c:pt>
                <c:pt idx="248">
                  <c:v>15.34397123668984</c:v>
                </c:pt>
                <c:pt idx="249">
                  <c:v>15.34397123668984</c:v>
                </c:pt>
                <c:pt idx="250">
                  <c:v>15.49322496803312</c:v>
                </c:pt>
                <c:pt idx="251">
                  <c:v>15.49322496803312</c:v>
                </c:pt>
                <c:pt idx="252">
                  <c:v>15.49322496803312</c:v>
                </c:pt>
                <c:pt idx="253">
                  <c:v>15.52803648942812</c:v>
                </c:pt>
                <c:pt idx="254">
                  <c:v>15.6772902207714</c:v>
                </c:pt>
                <c:pt idx="255">
                  <c:v>15.8265439521147</c:v>
                </c:pt>
                <c:pt idx="256">
                  <c:v>15.75191708644305</c:v>
                </c:pt>
                <c:pt idx="257">
                  <c:v>15.69034759702284</c:v>
                </c:pt>
                <c:pt idx="258">
                  <c:v>15.76497446269448</c:v>
                </c:pt>
                <c:pt idx="259">
                  <c:v>15.74390755311683</c:v>
                </c:pt>
                <c:pt idx="260">
                  <c:v>15.74390755311683</c:v>
                </c:pt>
                <c:pt idx="261">
                  <c:v>15.74390755311683</c:v>
                </c:pt>
                <c:pt idx="262">
                  <c:v>15.89316128446012</c:v>
                </c:pt>
                <c:pt idx="263">
                  <c:v>15.99097991526068</c:v>
                </c:pt>
                <c:pt idx="264">
                  <c:v>15.99097991526068</c:v>
                </c:pt>
                <c:pt idx="265">
                  <c:v>15.99097991526068</c:v>
                </c:pt>
                <c:pt idx="266">
                  <c:v>15.99097991526068</c:v>
                </c:pt>
                <c:pt idx="267">
                  <c:v>15.99097991526068</c:v>
                </c:pt>
                <c:pt idx="268">
                  <c:v>15.99097991526068</c:v>
                </c:pt>
                <c:pt idx="269">
                  <c:v>16.14023364660395</c:v>
                </c:pt>
                <c:pt idx="270">
                  <c:v>16.28948737794713</c:v>
                </c:pt>
                <c:pt idx="271">
                  <c:v>16.43874110929053</c:v>
                </c:pt>
                <c:pt idx="272">
                  <c:v>16.43874110929053</c:v>
                </c:pt>
                <c:pt idx="273">
                  <c:v>16.43874110929053</c:v>
                </c:pt>
                <c:pt idx="274">
                  <c:v>16.58799484063381</c:v>
                </c:pt>
                <c:pt idx="275">
                  <c:v>16.73724857197707</c:v>
                </c:pt>
                <c:pt idx="276">
                  <c:v>16.73724857197707</c:v>
                </c:pt>
                <c:pt idx="277">
                  <c:v>16.73724857197707</c:v>
                </c:pt>
                <c:pt idx="278">
                  <c:v>16.74221119822959</c:v>
                </c:pt>
                <c:pt idx="279">
                  <c:v>16.8914649295729</c:v>
                </c:pt>
                <c:pt idx="280">
                  <c:v>16.81683806390124</c:v>
                </c:pt>
                <c:pt idx="281">
                  <c:v>16.8914649295729</c:v>
                </c:pt>
                <c:pt idx="282">
                  <c:v>16.90452230582428</c:v>
                </c:pt>
                <c:pt idx="283">
                  <c:v>16.80921285475906</c:v>
                </c:pt>
                <c:pt idx="284">
                  <c:v>16.80921285475906</c:v>
                </c:pt>
                <c:pt idx="285">
                  <c:v>16.80921285475906</c:v>
                </c:pt>
                <c:pt idx="286">
                  <c:v>16.95846658610223</c:v>
                </c:pt>
                <c:pt idx="287">
                  <c:v>17.05628521690292</c:v>
                </c:pt>
                <c:pt idx="288">
                  <c:v>17.19436685931</c:v>
                </c:pt>
                <c:pt idx="289">
                  <c:v>17.19436685931</c:v>
                </c:pt>
                <c:pt idx="290">
                  <c:v>17.19436685931</c:v>
                </c:pt>
                <c:pt idx="291">
                  <c:v>17.1110227494215</c:v>
                </c:pt>
                <c:pt idx="292">
                  <c:v>16.9617690180782</c:v>
                </c:pt>
                <c:pt idx="293">
                  <c:v>16.9617690180782</c:v>
                </c:pt>
                <c:pt idx="294">
                  <c:v>16.9617690180782</c:v>
                </c:pt>
                <c:pt idx="295">
                  <c:v>16.9617690180782</c:v>
                </c:pt>
                <c:pt idx="296">
                  <c:v>16.9617690180782</c:v>
                </c:pt>
                <c:pt idx="297">
                  <c:v>16.9617690180782</c:v>
                </c:pt>
                <c:pt idx="298">
                  <c:v>16.9617690180782</c:v>
                </c:pt>
                <c:pt idx="299">
                  <c:v>16.9617690180782</c:v>
                </c:pt>
                <c:pt idx="300">
                  <c:v>17.1110227494215</c:v>
                </c:pt>
                <c:pt idx="301">
                  <c:v>17.1110227494215</c:v>
                </c:pt>
                <c:pt idx="302">
                  <c:v>16.9617690180782</c:v>
                </c:pt>
                <c:pt idx="303">
                  <c:v>17.1110227494215</c:v>
                </c:pt>
                <c:pt idx="304">
                  <c:v>17.26027648076477</c:v>
                </c:pt>
                <c:pt idx="305">
                  <c:v>17.18564961509311</c:v>
                </c:pt>
                <c:pt idx="306">
                  <c:v>17.18564961509311</c:v>
                </c:pt>
                <c:pt idx="307">
                  <c:v>17.33490334643644</c:v>
                </c:pt>
                <c:pt idx="308">
                  <c:v>17.48415707777968</c:v>
                </c:pt>
                <c:pt idx="309">
                  <c:v>17.48415707777968</c:v>
                </c:pt>
                <c:pt idx="310">
                  <c:v>17.33490334643644</c:v>
                </c:pt>
                <c:pt idx="311">
                  <c:v>17.33490334643644</c:v>
                </c:pt>
                <c:pt idx="312">
                  <c:v>17.33490334643644</c:v>
                </c:pt>
                <c:pt idx="313">
                  <c:v>17.33490334643644</c:v>
                </c:pt>
                <c:pt idx="314">
                  <c:v>17.18564961509311</c:v>
                </c:pt>
                <c:pt idx="315">
                  <c:v>17.18564961509311</c:v>
                </c:pt>
                <c:pt idx="316">
                  <c:v>17.30570663111103</c:v>
                </c:pt>
                <c:pt idx="317">
                  <c:v>17.30570663111103</c:v>
                </c:pt>
                <c:pt idx="318">
                  <c:v>17.41160690231068</c:v>
                </c:pt>
                <c:pt idx="319">
                  <c:v>17.56086063365396</c:v>
                </c:pt>
                <c:pt idx="320">
                  <c:v>17.56086063365396</c:v>
                </c:pt>
                <c:pt idx="321">
                  <c:v>17.4338568993887</c:v>
                </c:pt>
                <c:pt idx="322">
                  <c:v>17.4338568993887</c:v>
                </c:pt>
                <c:pt idx="323">
                  <c:v>17.4338568993887</c:v>
                </c:pt>
                <c:pt idx="324">
                  <c:v>17.58311063073185</c:v>
                </c:pt>
                <c:pt idx="325">
                  <c:v>17.58311063073185</c:v>
                </c:pt>
                <c:pt idx="326">
                  <c:v>17.58311063073185</c:v>
                </c:pt>
                <c:pt idx="327">
                  <c:v>17.4338568993887</c:v>
                </c:pt>
                <c:pt idx="328">
                  <c:v>17.28460316804541</c:v>
                </c:pt>
                <c:pt idx="329">
                  <c:v>17.1459554773335</c:v>
                </c:pt>
                <c:pt idx="330">
                  <c:v>17.03392768024132</c:v>
                </c:pt>
                <c:pt idx="331">
                  <c:v>17.03392768024132</c:v>
                </c:pt>
                <c:pt idx="332">
                  <c:v>17.03392768024132</c:v>
                </c:pt>
                <c:pt idx="333">
                  <c:v>17.03392768024132</c:v>
                </c:pt>
                <c:pt idx="334">
                  <c:v>17.03392768024132</c:v>
                </c:pt>
                <c:pt idx="335">
                  <c:v>17.03392768024132</c:v>
                </c:pt>
                <c:pt idx="336">
                  <c:v>16.96798508439797</c:v>
                </c:pt>
                <c:pt idx="337">
                  <c:v>17.11723881574125</c:v>
                </c:pt>
                <c:pt idx="338">
                  <c:v>17.11723881574125</c:v>
                </c:pt>
                <c:pt idx="339">
                  <c:v>17.11723881574125</c:v>
                </c:pt>
                <c:pt idx="340">
                  <c:v>17.11723881574125</c:v>
                </c:pt>
                <c:pt idx="341">
                  <c:v>17.26649254708451</c:v>
                </c:pt>
                <c:pt idx="342">
                  <c:v>17.11723881574125</c:v>
                </c:pt>
                <c:pt idx="343">
                  <c:v>17.26649254708451</c:v>
                </c:pt>
                <c:pt idx="344">
                  <c:v>17.26649254708451</c:v>
                </c:pt>
                <c:pt idx="345">
                  <c:v>17.26649254708451</c:v>
                </c:pt>
                <c:pt idx="346">
                  <c:v>17.17302510634916</c:v>
                </c:pt>
                <c:pt idx="347">
                  <c:v>17.17302510634916</c:v>
                </c:pt>
                <c:pt idx="348">
                  <c:v>17.17302510634916</c:v>
                </c:pt>
                <c:pt idx="349">
                  <c:v>17.17302510634916</c:v>
                </c:pt>
                <c:pt idx="350">
                  <c:v>17.32227883769244</c:v>
                </c:pt>
                <c:pt idx="351">
                  <c:v>17.47153256903571</c:v>
                </c:pt>
                <c:pt idx="352">
                  <c:v>17.32227883769244</c:v>
                </c:pt>
                <c:pt idx="353">
                  <c:v>17.21808118886483</c:v>
                </c:pt>
                <c:pt idx="354">
                  <c:v>17.36733492020813</c:v>
                </c:pt>
                <c:pt idx="355">
                  <c:v>17.45092131464587</c:v>
                </c:pt>
                <c:pt idx="356">
                  <c:v>17.45092131464587</c:v>
                </c:pt>
                <c:pt idx="357">
                  <c:v>17.45092131464587</c:v>
                </c:pt>
                <c:pt idx="358">
                  <c:v>17.45092131464587</c:v>
                </c:pt>
                <c:pt idx="359">
                  <c:v>17.30166758330258</c:v>
                </c:pt>
                <c:pt idx="360">
                  <c:v>17.30166758330258</c:v>
                </c:pt>
                <c:pt idx="361">
                  <c:v>17.30166758330258</c:v>
                </c:pt>
                <c:pt idx="362">
                  <c:v>17.30166758330258</c:v>
                </c:pt>
                <c:pt idx="363">
                  <c:v>17.30166758330258</c:v>
                </c:pt>
                <c:pt idx="364">
                  <c:v>17.30166758330258</c:v>
                </c:pt>
                <c:pt idx="365">
                  <c:v>17.33941810897336</c:v>
                </c:pt>
                <c:pt idx="366">
                  <c:v>17.33941810897336</c:v>
                </c:pt>
                <c:pt idx="367">
                  <c:v>17.48867184031661</c:v>
                </c:pt>
                <c:pt idx="368">
                  <c:v>17.40534043353603</c:v>
                </c:pt>
                <c:pt idx="369">
                  <c:v>17.25608670219282</c:v>
                </c:pt>
                <c:pt idx="370">
                  <c:v>17.10683297084953</c:v>
                </c:pt>
                <c:pt idx="371">
                  <c:v>17.10683297084953</c:v>
                </c:pt>
                <c:pt idx="372">
                  <c:v>17.10683297084953</c:v>
                </c:pt>
                <c:pt idx="373">
                  <c:v>17.10683297084953</c:v>
                </c:pt>
                <c:pt idx="374">
                  <c:v>17.25608670219281</c:v>
                </c:pt>
                <c:pt idx="375">
                  <c:v>17.40534043353603</c:v>
                </c:pt>
                <c:pt idx="376">
                  <c:v>17.40534043353603</c:v>
                </c:pt>
                <c:pt idx="377">
                  <c:v>17.40534043353603</c:v>
                </c:pt>
                <c:pt idx="378">
                  <c:v>17.40534043353603</c:v>
                </c:pt>
                <c:pt idx="379">
                  <c:v>17.36228581216417</c:v>
                </c:pt>
                <c:pt idx="380">
                  <c:v>17.51153954350746</c:v>
                </c:pt>
                <c:pt idx="381">
                  <c:v>17.36228581216417</c:v>
                </c:pt>
                <c:pt idx="382">
                  <c:v>17.51153954350746</c:v>
                </c:pt>
                <c:pt idx="383">
                  <c:v>17.51153954350746</c:v>
                </c:pt>
                <c:pt idx="384">
                  <c:v>17.51153954350746</c:v>
                </c:pt>
                <c:pt idx="385">
                  <c:v>17.36228581216417</c:v>
                </c:pt>
                <c:pt idx="386">
                  <c:v>17.36228581216417</c:v>
                </c:pt>
                <c:pt idx="387">
                  <c:v>17.47214444521668</c:v>
                </c:pt>
                <c:pt idx="388">
                  <c:v>17.47214444521668</c:v>
                </c:pt>
                <c:pt idx="389">
                  <c:v>17.47214444521668</c:v>
                </c:pt>
                <c:pt idx="390">
                  <c:v>17.62139817655997</c:v>
                </c:pt>
                <c:pt idx="391">
                  <c:v>17.47214444521668</c:v>
                </c:pt>
                <c:pt idx="392">
                  <c:v>17.62139817655997</c:v>
                </c:pt>
                <c:pt idx="393">
                  <c:v>17.62139817655997</c:v>
                </c:pt>
                <c:pt idx="394">
                  <c:v>17.62139817655997</c:v>
                </c:pt>
                <c:pt idx="395">
                  <c:v>17.47214444521668</c:v>
                </c:pt>
                <c:pt idx="396">
                  <c:v>17.47214444521668</c:v>
                </c:pt>
                <c:pt idx="397">
                  <c:v>17.47214444521668</c:v>
                </c:pt>
                <c:pt idx="398">
                  <c:v>17.3228907138734</c:v>
                </c:pt>
                <c:pt idx="399">
                  <c:v>17.47214444521668</c:v>
                </c:pt>
                <c:pt idx="400">
                  <c:v>17.39751757954501</c:v>
                </c:pt>
                <c:pt idx="401">
                  <c:v>17.3228907138734</c:v>
                </c:pt>
                <c:pt idx="402">
                  <c:v>17.39751757954501</c:v>
                </c:pt>
                <c:pt idx="403">
                  <c:v>17.48226103259313</c:v>
                </c:pt>
                <c:pt idx="404">
                  <c:v>17.63151476393653</c:v>
                </c:pt>
                <c:pt idx="405">
                  <c:v>17.63151476393653</c:v>
                </c:pt>
                <c:pt idx="406">
                  <c:v>17.48226103259313</c:v>
                </c:pt>
                <c:pt idx="407">
                  <c:v>17.48226103259313</c:v>
                </c:pt>
                <c:pt idx="408">
                  <c:v>17.48226103259313</c:v>
                </c:pt>
                <c:pt idx="409">
                  <c:v>17.33300730124995</c:v>
                </c:pt>
                <c:pt idx="410">
                  <c:v>17.33300730124995</c:v>
                </c:pt>
                <c:pt idx="411">
                  <c:v>17.33300730124995</c:v>
                </c:pt>
                <c:pt idx="412">
                  <c:v>17.33300730124995</c:v>
                </c:pt>
                <c:pt idx="413">
                  <c:v>17.33300730124995</c:v>
                </c:pt>
                <c:pt idx="414">
                  <c:v>17.43115429375543</c:v>
                </c:pt>
                <c:pt idx="415">
                  <c:v>17.43115429375543</c:v>
                </c:pt>
                <c:pt idx="416">
                  <c:v>17.43115429375543</c:v>
                </c:pt>
                <c:pt idx="417">
                  <c:v>17.34397882562773</c:v>
                </c:pt>
                <c:pt idx="418">
                  <c:v>17.41315191916404</c:v>
                </c:pt>
                <c:pt idx="419">
                  <c:v>17.41315191916404</c:v>
                </c:pt>
                <c:pt idx="420">
                  <c:v>17.41315191916404</c:v>
                </c:pt>
                <c:pt idx="421">
                  <c:v>17.41315191916404</c:v>
                </c:pt>
                <c:pt idx="422">
                  <c:v>17.41315191916404</c:v>
                </c:pt>
                <c:pt idx="423">
                  <c:v>17.56240565050728</c:v>
                </c:pt>
                <c:pt idx="424">
                  <c:v>17.48777878483568</c:v>
                </c:pt>
                <c:pt idx="425">
                  <c:v>17.56240565050728</c:v>
                </c:pt>
                <c:pt idx="426">
                  <c:v>17.48777878483568</c:v>
                </c:pt>
                <c:pt idx="427">
                  <c:v>17.63703251617897</c:v>
                </c:pt>
                <c:pt idx="428">
                  <c:v>17.63703251617897</c:v>
                </c:pt>
                <c:pt idx="429">
                  <c:v>17.48777878483568</c:v>
                </c:pt>
                <c:pt idx="430">
                  <c:v>17.63703251617897</c:v>
                </c:pt>
                <c:pt idx="431">
                  <c:v>17.63703251617897</c:v>
                </c:pt>
                <c:pt idx="432">
                  <c:v>17.78628624752212</c:v>
                </c:pt>
                <c:pt idx="433">
                  <c:v>17.78628624752212</c:v>
                </c:pt>
                <c:pt idx="434">
                  <c:v>17.9355399788654</c:v>
                </c:pt>
                <c:pt idx="435">
                  <c:v>17.9355399788654</c:v>
                </c:pt>
                <c:pt idx="436">
                  <c:v>17.78628624752212</c:v>
                </c:pt>
                <c:pt idx="437">
                  <c:v>17.78628624752212</c:v>
                </c:pt>
                <c:pt idx="438">
                  <c:v>17.73143098223807</c:v>
                </c:pt>
                <c:pt idx="439">
                  <c:v>17.58217725089479</c:v>
                </c:pt>
                <c:pt idx="440">
                  <c:v>17.58217725089479</c:v>
                </c:pt>
                <c:pt idx="441">
                  <c:v>17.58217725089479</c:v>
                </c:pt>
                <c:pt idx="442">
                  <c:v>17.73143098223807</c:v>
                </c:pt>
                <c:pt idx="443">
                  <c:v>17.73143098223807</c:v>
                </c:pt>
                <c:pt idx="444">
                  <c:v>17.58217725089479</c:v>
                </c:pt>
                <c:pt idx="445">
                  <c:v>17.58217725089479</c:v>
                </c:pt>
                <c:pt idx="446">
                  <c:v>17.43292351955149</c:v>
                </c:pt>
                <c:pt idx="447">
                  <c:v>17.58217725089479</c:v>
                </c:pt>
                <c:pt idx="448">
                  <c:v>17.58217725089479</c:v>
                </c:pt>
                <c:pt idx="449">
                  <c:v>17.65680411656644</c:v>
                </c:pt>
                <c:pt idx="450">
                  <c:v>17.58217725089479</c:v>
                </c:pt>
                <c:pt idx="451">
                  <c:v>17.55831076124626</c:v>
                </c:pt>
                <c:pt idx="452">
                  <c:v>17.70756449258954</c:v>
                </c:pt>
                <c:pt idx="453">
                  <c:v>17.85681822393283</c:v>
                </c:pt>
                <c:pt idx="454">
                  <c:v>17.70756449258954</c:v>
                </c:pt>
                <c:pt idx="455">
                  <c:v>17.70756449258954</c:v>
                </c:pt>
                <c:pt idx="456">
                  <c:v>17.70756449258954</c:v>
                </c:pt>
                <c:pt idx="457">
                  <c:v>17.70756449258954</c:v>
                </c:pt>
                <c:pt idx="458">
                  <c:v>17.60148433396859</c:v>
                </c:pt>
                <c:pt idx="459">
                  <c:v>17.60148433396859</c:v>
                </c:pt>
                <c:pt idx="460">
                  <c:v>17.53537085119888</c:v>
                </c:pt>
                <c:pt idx="461">
                  <c:v>17.53537085119888</c:v>
                </c:pt>
                <c:pt idx="462">
                  <c:v>17.49183845003602</c:v>
                </c:pt>
                <c:pt idx="463">
                  <c:v>17.49183845003602</c:v>
                </c:pt>
                <c:pt idx="464">
                  <c:v>17.49183845003602</c:v>
                </c:pt>
                <c:pt idx="465">
                  <c:v>17.49183845003602</c:v>
                </c:pt>
                <c:pt idx="466">
                  <c:v>17.49183845003602</c:v>
                </c:pt>
                <c:pt idx="467">
                  <c:v>17.34258471869273</c:v>
                </c:pt>
                <c:pt idx="468">
                  <c:v>17.34258471869273</c:v>
                </c:pt>
                <c:pt idx="469">
                  <c:v>17.49183845003602</c:v>
                </c:pt>
                <c:pt idx="470">
                  <c:v>17.49183845003602</c:v>
                </c:pt>
                <c:pt idx="471">
                  <c:v>17.49183845003602</c:v>
                </c:pt>
                <c:pt idx="472">
                  <c:v>17.34258471869273</c:v>
                </c:pt>
                <c:pt idx="473">
                  <c:v>17.34252868557027</c:v>
                </c:pt>
                <c:pt idx="474">
                  <c:v>17.49178241691359</c:v>
                </c:pt>
                <c:pt idx="475">
                  <c:v>17.6410361482569</c:v>
                </c:pt>
                <c:pt idx="476">
                  <c:v>17.6410361482569</c:v>
                </c:pt>
                <c:pt idx="477">
                  <c:v>17.49178241691359</c:v>
                </c:pt>
                <c:pt idx="478">
                  <c:v>17.6410361482569</c:v>
                </c:pt>
                <c:pt idx="479">
                  <c:v>17.6410361482569</c:v>
                </c:pt>
                <c:pt idx="480">
                  <c:v>17.6410361482569</c:v>
                </c:pt>
                <c:pt idx="481">
                  <c:v>17.6410361482569</c:v>
                </c:pt>
                <c:pt idx="482">
                  <c:v>17.6410361482569</c:v>
                </c:pt>
                <c:pt idx="483">
                  <c:v>17.6410361482569</c:v>
                </c:pt>
                <c:pt idx="484">
                  <c:v>17.49178241691359</c:v>
                </c:pt>
                <c:pt idx="485">
                  <c:v>17.49178241691359</c:v>
                </c:pt>
                <c:pt idx="486">
                  <c:v>17.42842449786792</c:v>
                </c:pt>
                <c:pt idx="487">
                  <c:v>17.57767822921125</c:v>
                </c:pt>
                <c:pt idx="488">
                  <c:v>17.57767822921125</c:v>
                </c:pt>
                <c:pt idx="489">
                  <c:v>17.42842449786792</c:v>
                </c:pt>
                <c:pt idx="490">
                  <c:v>17.42842449786792</c:v>
                </c:pt>
                <c:pt idx="491">
                  <c:v>17.42842449786792</c:v>
                </c:pt>
                <c:pt idx="492">
                  <c:v>17.42842449786792</c:v>
                </c:pt>
                <c:pt idx="493">
                  <c:v>17.42842449786792</c:v>
                </c:pt>
                <c:pt idx="494">
                  <c:v>17.42842449786792</c:v>
                </c:pt>
                <c:pt idx="495">
                  <c:v>17.57767822921127</c:v>
                </c:pt>
                <c:pt idx="496">
                  <c:v>17.42842449786792</c:v>
                </c:pt>
                <c:pt idx="497">
                  <c:v>17.34406536900385</c:v>
                </c:pt>
                <c:pt idx="498">
                  <c:v>17.49331910034707</c:v>
                </c:pt>
                <c:pt idx="499">
                  <c:v>17.44756797377388</c:v>
                </c:pt>
                <c:pt idx="500">
                  <c:v>17.29831424243068</c:v>
                </c:pt>
                <c:pt idx="501">
                  <c:v>17.29831424243068</c:v>
                </c:pt>
                <c:pt idx="502">
                  <c:v>17.3501350291769</c:v>
                </c:pt>
                <c:pt idx="503">
                  <c:v>17.20088129783363</c:v>
                </c:pt>
                <c:pt idx="504">
                  <c:v>17.3501350291769</c:v>
                </c:pt>
                <c:pt idx="505">
                  <c:v>17.3501350291769</c:v>
                </c:pt>
                <c:pt idx="506">
                  <c:v>17.34186124647677</c:v>
                </c:pt>
                <c:pt idx="507">
                  <c:v>17.49111497782003</c:v>
                </c:pt>
                <c:pt idx="508">
                  <c:v>17.34186124647677</c:v>
                </c:pt>
                <c:pt idx="509">
                  <c:v>17.34186124647677</c:v>
                </c:pt>
                <c:pt idx="510">
                  <c:v>17.19260751513346</c:v>
                </c:pt>
                <c:pt idx="511">
                  <c:v>17.19260751513346</c:v>
                </c:pt>
                <c:pt idx="512">
                  <c:v>17.19260751513346</c:v>
                </c:pt>
                <c:pt idx="513">
                  <c:v>17.34186124647677</c:v>
                </c:pt>
                <c:pt idx="514">
                  <c:v>17.19260751513347</c:v>
                </c:pt>
                <c:pt idx="515">
                  <c:v>17.19260751513347</c:v>
                </c:pt>
                <c:pt idx="516">
                  <c:v>17.19260751513347</c:v>
                </c:pt>
                <c:pt idx="517">
                  <c:v>17.12889634293887</c:v>
                </c:pt>
                <c:pt idx="518">
                  <c:v>17.12889634293886</c:v>
                </c:pt>
                <c:pt idx="519">
                  <c:v>17.17602658075029</c:v>
                </c:pt>
                <c:pt idx="520">
                  <c:v>17.17602658075029</c:v>
                </c:pt>
                <c:pt idx="521">
                  <c:v>17.17602658075029</c:v>
                </c:pt>
                <c:pt idx="522">
                  <c:v>17.32528031209359</c:v>
                </c:pt>
                <c:pt idx="523">
                  <c:v>17.41596880392149</c:v>
                </c:pt>
                <c:pt idx="524">
                  <c:v>17.56522253526466</c:v>
                </c:pt>
                <c:pt idx="525">
                  <c:v>17.71447626660808</c:v>
                </c:pt>
                <c:pt idx="526">
                  <c:v>17.71447626660808</c:v>
                </c:pt>
                <c:pt idx="527">
                  <c:v>17.86372999795122</c:v>
                </c:pt>
                <c:pt idx="528">
                  <c:v>17.86372999795122</c:v>
                </c:pt>
                <c:pt idx="529">
                  <c:v>17.86372999795122</c:v>
                </c:pt>
                <c:pt idx="530">
                  <c:v>17.71447626660808</c:v>
                </c:pt>
                <c:pt idx="531">
                  <c:v>17.71447626660808</c:v>
                </c:pt>
                <c:pt idx="532">
                  <c:v>17.7978203764966</c:v>
                </c:pt>
                <c:pt idx="533">
                  <c:v>17.7978203764966</c:v>
                </c:pt>
                <c:pt idx="534">
                  <c:v>17.66963491675038</c:v>
                </c:pt>
                <c:pt idx="535">
                  <c:v>17.66963491675038</c:v>
                </c:pt>
                <c:pt idx="536">
                  <c:v>17.81888864809368</c:v>
                </c:pt>
                <c:pt idx="537">
                  <c:v>17.81888864809368</c:v>
                </c:pt>
                <c:pt idx="538">
                  <c:v>17.89468072158214</c:v>
                </c:pt>
                <c:pt idx="539">
                  <c:v>17.89468072158214</c:v>
                </c:pt>
                <c:pt idx="540">
                  <c:v>17.89468072158214</c:v>
                </c:pt>
                <c:pt idx="541">
                  <c:v>17.82584153611459</c:v>
                </c:pt>
                <c:pt idx="542">
                  <c:v>17.86877122901664</c:v>
                </c:pt>
                <c:pt idx="543">
                  <c:v>18.01802496035993</c:v>
                </c:pt>
                <c:pt idx="544">
                  <c:v>18.01802496035993</c:v>
                </c:pt>
                <c:pt idx="545">
                  <c:v>18.16727869170321</c:v>
                </c:pt>
                <c:pt idx="546">
                  <c:v>18.16727869170321</c:v>
                </c:pt>
                <c:pt idx="547">
                  <c:v>18.16727869170321</c:v>
                </c:pt>
                <c:pt idx="548">
                  <c:v>18.16727869170321</c:v>
                </c:pt>
                <c:pt idx="549">
                  <c:v>18.03202815818683</c:v>
                </c:pt>
                <c:pt idx="550">
                  <c:v>18.18128188953009</c:v>
                </c:pt>
                <c:pt idx="551">
                  <c:v>18.33053562087339</c:v>
                </c:pt>
                <c:pt idx="552">
                  <c:v>18.42570733935667</c:v>
                </c:pt>
                <c:pt idx="553">
                  <c:v>18.42570733935667</c:v>
                </c:pt>
                <c:pt idx="554">
                  <c:v>18.42570733935667</c:v>
                </c:pt>
                <c:pt idx="555">
                  <c:v>18.42570733935667</c:v>
                </c:pt>
                <c:pt idx="556">
                  <c:v>18.42570733935667</c:v>
                </c:pt>
                <c:pt idx="557">
                  <c:v>18.34420511506199</c:v>
                </c:pt>
                <c:pt idx="558">
                  <c:v>18.34420511506199</c:v>
                </c:pt>
                <c:pt idx="559">
                  <c:v>18.34420511506199</c:v>
                </c:pt>
                <c:pt idx="560">
                  <c:v>18.34420511506199</c:v>
                </c:pt>
                <c:pt idx="561">
                  <c:v>18.34420511506199</c:v>
                </c:pt>
                <c:pt idx="562">
                  <c:v>18.26087370828144</c:v>
                </c:pt>
                <c:pt idx="563">
                  <c:v>18.11161997693816</c:v>
                </c:pt>
                <c:pt idx="564">
                  <c:v>18.26087370828144</c:v>
                </c:pt>
                <c:pt idx="565">
                  <c:v>18.26087370828144</c:v>
                </c:pt>
                <c:pt idx="566">
                  <c:v>18.41012743962473</c:v>
                </c:pt>
                <c:pt idx="567">
                  <c:v>18.55938117096801</c:v>
                </c:pt>
                <c:pt idx="568">
                  <c:v>18.41012743962473</c:v>
                </c:pt>
                <c:pt idx="569">
                  <c:v>18.55938117096801</c:v>
                </c:pt>
                <c:pt idx="570">
                  <c:v>18.43482564269536</c:v>
                </c:pt>
                <c:pt idx="571">
                  <c:v>18.43482564269536</c:v>
                </c:pt>
                <c:pt idx="572">
                  <c:v>18.43482564269536</c:v>
                </c:pt>
                <c:pt idx="573">
                  <c:v>18.43482564269536</c:v>
                </c:pt>
                <c:pt idx="574">
                  <c:v>18.58407937403863</c:v>
                </c:pt>
                <c:pt idx="575">
                  <c:v>18.6663301629985</c:v>
                </c:pt>
                <c:pt idx="576">
                  <c:v>18.6663301629985</c:v>
                </c:pt>
                <c:pt idx="577">
                  <c:v>18.6663301629985</c:v>
                </c:pt>
                <c:pt idx="578">
                  <c:v>18.78505213210342</c:v>
                </c:pt>
                <c:pt idx="579">
                  <c:v>18.78505213210342</c:v>
                </c:pt>
                <c:pt idx="580">
                  <c:v>18.63579840076017</c:v>
                </c:pt>
                <c:pt idx="581">
                  <c:v>18.48654466941689</c:v>
                </c:pt>
                <c:pt idx="582">
                  <c:v>18.33729093807361</c:v>
                </c:pt>
                <c:pt idx="583">
                  <c:v>18.2464852664181</c:v>
                </c:pt>
                <c:pt idx="584">
                  <c:v>18.2464852664181</c:v>
                </c:pt>
                <c:pt idx="585">
                  <c:v>18.09723153507479</c:v>
                </c:pt>
                <c:pt idx="586">
                  <c:v>18.09723153507479</c:v>
                </c:pt>
                <c:pt idx="587">
                  <c:v>18.2464852664181</c:v>
                </c:pt>
                <c:pt idx="588">
                  <c:v>18.21167374502308</c:v>
                </c:pt>
                <c:pt idx="589">
                  <c:v>18.06242001367977</c:v>
                </c:pt>
                <c:pt idx="590">
                  <c:v>17.91316628233652</c:v>
                </c:pt>
                <c:pt idx="591">
                  <c:v>18.05856144627225</c:v>
                </c:pt>
                <c:pt idx="592">
                  <c:v>18.05856144627225</c:v>
                </c:pt>
                <c:pt idx="593">
                  <c:v>18.05856144627224</c:v>
                </c:pt>
                <c:pt idx="594">
                  <c:v>17.93037462450663</c:v>
                </c:pt>
                <c:pt idx="595">
                  <c:v>17.93037462450663</c:v>
                </c:pt>
                <c:pt idx="596">
                  <c:v>17.78112089316319</c:v>
                </c:pt>
                <c:pt idx="597">
                  <c:v>17.78112089316319</c:v>
                </c:pt>
                <c:pt idx="598">
                  <c:v>17.68330226236272</c:v>
                </c:pt>
                <c:pt idx="599">
                  <c:v>17.68330226236272</c:v>
                </c:pt>
                <c:pt idx="600">
                  <c:v>17.68330226236272</c:v>
                </c:pt>
                <c:pt idx="601">
                  <c:v>17.68330226236272</c:v>
                </c:pt>
                <c:pt idx="602">
                  <c:v>17.68330226236272</c:v>
                </c:pt>
                <c:pt idx="603">
                  <c:v>17.68330226236272</c:v>
                </c:pt>
                <c:pt idx="604">
                  <c:v>17.5340485310195</c:v>
                </c:pt>
                <c:pt idx="605">
                  <c:v>17.3847947996762</c:v>
                </c:pt>
                <c:pt idx="606">
                  <c:v>17.2355410683329</c:v>
                </c:pt>
                <c:pt idx="607">
                  <c:v>17.2355410683329</c:v>
                </c:pt>
                <c:pt idx="608">
                  <c:v>17.3847947996762</c:v>
                </c:pt>
                <c:pt idx="609">
                  <c:v>17.2355410683329</c:v>
                </c:pt>
                <c:pt idx="610">
                  <c:v>17.08628733698961</c:v>
                </c:pt>
                <c:pt idx="611">
                  <c:v>17.08628733698961</c:v>
                </c:pt>
                <c:pt idx="612">
                  <c:v>17.2355410683329</c:v>
                </c:pt>
                <c:pt idx="613">
                  <c:v>17.2355410683329</c:v>
                </c:pt>
                <c:pt idx="614">
                  <c:v>17.08628733698961</c:v>
                </c:pt>
                <c:pt idx="615">
                  <c:v>17.08628733698961</c:v>
                </c:pt>
                <c:pt idx="616">
                  <c:v>16.93703360564635</c:v>
                </c:pt>
                <c:pt idx="617">
                  <c:v>17.01166047131799</c:v>
                </c:pt>
                <c:pt idx="618">
                  <c:v>17.03234305671159</c:v>
                </c:pt>
                <c:pt idx="619">
                  <c:v>17.10696992238324</c:v>
                </c:pt>
                <c:pt idx="620">
                  <c:v>16.95771619103994</c:v>
                </c:pt>
                <c:pt idx="621">
                  <c:v>16.95771619103994</c:v>
                </c:pt>
                <c:pt idx="622">
                  <c:v>16.85989756023939</c:v>
                </c:pt>
                <c:pt idx="623">
                  <c:v>16.72181591783232</c:v>
                </c:pt>
                <c:pt idx="624">
                  <c:v>16.77308288596468</c:v>
                </c:pt>
                <c:pt idx="625">
                  <c:v>16.77308288596468</c:v>
                </c:pt>
                <c:pt idx="626">
                  <c:v>16.77308288596468</c:v>
                </c:pt>
                <c:pt idx="627">
                  <c:v>16.92233661730801</c:v>
                </c:pt>
                <c:pt idx="628">
                  <c:v>16.92233661730801</c:v>
                </c:pt>
                <c:pt idx="629">
                  <c:v>16.92233661730801</c:v>
                </c:pt>
                <c:pt idx="630">
                  <c:v>17.05129344946118</c:v>
                </c:pt>
                <c:pt idx="631">
                  <c:v>17.20054718080446</c:v>
                </c:pt>
                <c:pt idx="632">
                  <c:v>17.20054718080446</c:v>
                </c:pt>
                <c:pt idx="633">
                  <c:v>17.34980091214774</c:v>
                </c:pt>
                <c:pt idx="634">
                  <c:v>17.34980091214774</c:v>
                </c:pt>
                <c:pt idx="635">
                  <c:v>17.34980091214774</c:v>
                </c:pt>
                <c:pt idx="636">
                  <c:v>17.46099498055522</c:v>
                </c:pt>
                <c:pt idx="637">
                  <c:v>17.46099498055522</c:v>
                </c:pt>
                <c:pt idx="638">
                  <c:v>17.31174124921197</c:v>
                </c:pt>
                <c:pt idx="639">
                  <c:v>17.16248751786869</c:v>
                </c:pt>
                <c:pt idx="640">
                  <c:v>17.16248751786869</c:v>
                </c:pt>
                <c:pt idx="641">
                  <c:v>17.01323378652538</c:v>
                </c:pt>
                <c:pt idx="642">
                  <c:v>16.93860692085375</c:v>
                </c:pt>
                <c:pt idx="643">
                  <c:v>16.93860692085375</c:v>
                </c:pt>
                <c:pt idx="644">
                  <c:v>16.93860692085375</c:v>
                </c:pt>
                <c:pt idx="645">
                  <c:v>17.08786065219705</c:v>
                </c:pt>
                <c:pt idx="646">
                  <c:v>17.08786065219705</c:v>
                </c:pt>
                <c:pt idx="647">
                  <c:v>17.08786065219705</c:v>
                </c:pt>
                <c:pt idx="648">
                  <c:v>17.08786065219705</c:v>
                </c:pt>
                <c:pt idx="649">
                  <c:v>17.08786065219705</c:v>
                </c:pt>
                <c:pt idx="650">
                  <c:v>17.08786065219705</c:v>
                </c:pt>
                <c:pt idx="651">
                  <c:v>16.96780363617902</c:v>
                </c:pt>
                <c:pt idx="652">
                  <c:v>17.05094388475263</c:v>
                </c:pt>
                <c:pt idx="653">
                  <c:v>16.94504361355303</c:v>
                </c:pt>
                <c:pt idx="654">
                  <c:v>16.94504361355303</c:v>
                </c:pt>
                <c:pt idx="655">
                  <c:v>16.79578988220968</c:v>
                </c:pt>
                <c:pt idx="656">
                  <c:v>16.79578988220968</c:v>
                </c:pt>
                <c:pt idx="657">
                  <c:v>16.79578988220968</c:v>
                </c:pt>
                <c:pt idx="658">
                  <c:v>16.79578988220968</c:v>
                </c:pt>
                <c:pt idx="659">
                  <c:v>16.64653615086652</c:v>
                </c:pt>
                <c:pt idx="660">
                  <c:v>16.49728241952321</c:v>
                </c:pt>
                <c:pt idx="661">
                  <c:v>16.34802868817991</c:v>
                </c:pt>
                <c:pt idx="662">
                  <c:v>16.49728241952321</c:v>
                </c:pt>
                <c:pt idx="663">
                  <c:v>16.64653615086652</c:v>
                </c:pt>
                <c:pt idx="664">
                  <c:v>16.64653615086652</c:v>
                </c:pt>
                <c:pt idx="665">
                  <c:v>16.79578988220968</c:v>
                </c:pt>
                <c:pt idx="666">
                  <c:v>16.75338629346717</c:v>
                </c:pt>
                <c:pt idx="667">
                  <c:v>16.75338629346717</c:v>
                </c:pt>
                <c:pt idx="668">
                  <c:v>16.83453304778774</c:v>
                </c:pt>
                <c:pt idx="669">
                  <c:v>16.68527931644447</c:v>
                </c:pt>
                <c:pt idx="670">
                  <c:v>16.68527931644447</c:v>
                </c:pt>
                <c:pt idx="671">
                  <c:v>16.69484004463138</c:v>
                </c:pt>
                <c:pt idx="672">
                  <c:v>16.60968591637496</c:v>
                </c:pt>
                <c:pt idx="673">
                  <c:v>16.60968591637496</c:v>
                </c:pt>
                <c:pt idx="674">
                  <c:v>16.75893964771823</c:v>
                </c:pt>
                <c:pt idx="675">
                  <c:v>16.75893964771823</c:v>
                </c:pt>
                <c:pt idx="676">
                  <c:v>16.60968591637496</c:v>
                </c:pt>
                <c:pt idx="677">
                  <c:v>16.60968591637496</c:v>
                </c:pt>
                <c:pt idx="678">
                  <c:v>16.56010630691911</c:v>
                </c:pt>
                <c:pt idx="679">
                  <c:v>16.56010630691911</c:v>
                </c:pt>
                <c:pt idx="680">
                  <c:v>16.41085257557581</c:v>
                </c:pt>
                <c:pt idx="681">
                  <c:v>16.521991282495</c:v>
                </c:pt>
                <c:pt idx="682">
                  <c:v>16.521991282495</c:v>
                </c:pt>
                <c:pt idx="683">
                  <c:v>16.521991282495</c:v>
                </c:pt>
                <c:pt idx="684">
                  <c:v>16.521991282495</c:v>
                </c:pt>
                <c:pt idx="685">
                  <c:v>16.37273755115168</c:v>
                </c:pt>
                <c:pt idx="686">
                  <c:v>16.22348381980844</c:v>
                </c:pt>
                <c:pt idx="687">
                  <c:v>16.30371873804383</c:v>
                </c:pt>
                <c:pt idx="688">
                  <c:v>16.45297246938712</c:v>
                </c:pt>
                <c:pt idx="689">
                  <c:v>16.30371873804383</c:v>
                </c:pt>
                <c:pt idx="690">
                  <c:v>16.35811908112558</c:v>
                </c:pt>
                <c:pt idx="691">
                  <c:v>16.50737281246893</c:v>
                </c:pt>
                <c:pt idx="692">
                  <c:v>16.58851956678943</c:v>
                </c:pt>
                <c:pt idx="693">
                  <c:v>16.43926583544622</c:v>
                </c:pt>
                <c:pt idx="694">
                  <c:v>16.43926583544622</c:v>
                </c:pt>
                <c:pt idx="695">
                  <c:v>16.53213769913305</c:v>
                </c:pt>
                <c:pt idx="696">
                  <c:v>16.53213769913305</c:v>
                </c:pt>
                <c:pt idx="697">
                  <c:v>16.53213769913305</c:v>
                </c:pt>
                <c:pt idx="698">
                  <c:v>16.53213769913305</c:v>
                </c:pt>
                <c:pt idx="699">
                  <c:v>16.53213769913305</c:v>
                </c:pt>
                <c:pt idx="700">
                  <c:v>16.49438717346229</c:v>
                </c:pt>
                <c:pt idx="701">
                  <c:v>16.49438717346229</c:v>
                </c:pt>
                <c:pt idx="702">
                  <c:v>16.34513344211899</c:v>
                </c:pt>
                <c:pt idx="703">
                  <c:v>16.34513344211899</c:v>
                </c:pt>
                <c:pt idx="704">
                  <c:v>16.34513344211899</c:v>
                </c:pt>
                <c:pt idx="705">
                  <c:v>16.49438717346229</c:v>
                </c:pt>
                <c:pt idx="706">
                  <c:v>16.49438717346229</c:v>
                </c:pt>
                <c:pt idx="707">
                  <c:v>16.49438717346229</c:v>
                </c:pt>
                <c:pt idx="708">
                  <c:v>16.49438717346229</c:v>
                </c:pt>
                <c:pt idx="709">
                  <c:v>16.345133442119</c:v>
                </c:pt>
                <c:pt idx="710">
                  <c:v>16.19587971077572</c:v>
                </c:pt>
                <c:pt idx="711">
                  <c:v>16.19587971077572</c:v>
                </c:pt>
                <c:pt idx="712">
                  <c:v>16.345133442119</c:v>
                </c:pt>
                <c:pt idx="713">
                  <c:v>16.49438717346229</c:v>
                </c:pt>
                <c:pt idx="714">
                  <c:v>16.5374417948342</c:v>
                </c:pt>
                <c:pt idx="715">
                  <c:v>16.38818806349093</c:v>
                </c:pt>
                <c:pt idx="716">
                  <c:v>16.38818806349093</c:v>
                </c:pt>
                <c:pt idx="717">
                  <c:v>16.23893433214763</c:v>
                </c:pt>
                <c:pt idx="718">
                  <c:v>16.23893433214763</c:v>
                </c:pt>
                <c:pt idx="719">
                  <c:v>16.38818806349093</c:v>
                </c:pt>
                <c:pt idx="720">
                  <c:v>16.38818806349093</c:v>
                </c:pt>
                <c:pt idx="721">
                  <c:v>16.38818806349093</c:v>
                </c:pt>
                <c:pt idx="722">
                  <c:v>16.27832943043843</c:v>
                </c:pt>
                <c:pt idx="723">
                  <c:v>16.27832943043843</c:v>
                </c:pt>
                <c:pt idx="724">
                  <c:v>16.27832943043843</c:v>
                </c:pt>
                <c:pt idx="725">
                  <c:v>16.12907569909516</c:v>
                </c:pt>
                <c:pt idx="726">
                  <c:v>16.23319063892345</c:v>
                </c:pt>
                <c:pt idx="727">
                  <c:v>16.23319063892345</c:v>
                </c:pt>
                <c:pt idx="728">
                  <c:v>16.23319063892345</c:v>
                </c:pt>
                <c:pt idx="729">
                  <c:v>16.23319063892345</c:v>
                </c:pt>
                <c:pt idx="730">
                  <c:v>16.23319063892345</c:v>
                </c:pt>
                <c:pt idx="731">
                  <c:v>16.23319063892345</c:v>
                </c:pt>
                <c:pt idx="732">
                  <c:v>16.23319063892345</c:v>
                </c:pt>
                <c:pt idx="733">
                  <c:v>16.23319063892345</c:v>
                </c:pt>
                <c:pt idx="734">
                  <c:v>16.08393690758017</c:v>
                </c:pt>
                <c:pt idx="735">
                  <c:v>16.08393690758017</c:v>
                </c:pt>
                <c:pt idx="736">
                  <c:v>16.23319063892345</c:v>
                </c:pt>
                <c:pt idx="737">
                  <c:v>16.23319063892345</c:v>
                </c:pt>
                <c:pt idx="738">
                  <c:v>16.14844718587526</c:v>
                </c:pt>
                <c:pt idx="739">
                  <c:v>15.999193454532</c:v>
                </c:pt>
                <c:pt idx="740">
                  <c:v>16.14844718587526</c:v>
                </c:pt>
                <c:pt idx="741">
                  <c:v>16.14844718587526</c:v>
                </c:pt>
                <c:pt idx="742">
                  <c:v>16.14844718587526</c:v>
                </c:pt>
                <c:pt idx="743">
                  <c:v>16.14844718587526</c:v>
                </c:pt>
                <c:pt idx="744">
                  <c:v>16.29770091721857</c:v>
                </c:pt>
                <c:pt idx="745">
                  <c:v>16.29770091721857</c:v>
                </c:pt>
                <c:pt idx="746">
                  <c:v>16.44695464856182</c:v>
                </c:pt>
                <c:pt idx="747">
                  <c:v>16.59620837990511</c:v>
                </c:pt>
                <c:pt idx="748">
                  <c:v>16.59620837990511</c:v>
                </c:pt>
                <c:pt idx="749">
                  <c:v>16.49806138739963</c:v>
                </c:pt>
                <c:pt idx="750">
                  <c:v>16.53877686554359</c:v>
                </c:pt>
                <c:pt idx="751">
                  <c:v>16.53877686554359</c:v>
                </c:pt>
                <c:pt idx="752">
                  <c:v>16.53877686554359</c:v>
                </c:pt>
                <c:pt idx="753">
                  <c:v>16.46960377200717</c:v>
                </c:pt>
                <c:pt idx="754">
                  <c:v>16.32035004066396</c:v>
                </c:pt>
                <c:pt idx="755">
                  <c:v>16.32035004066396</c:v>
                </c:pt>
                <c:pt idx="756">
                  <c:v>16.32035004066396</c:v>
                </c:pt>
                <c:pt idx="757">
                  <c:v>16.17109630932069</c:v>
                </c:pt>
                <c:pt idx="758">
                  <c:v>16.15534662766458</c:v>
                </c:pt>
                <c:pt idx="759">
                  <c:v>16.15534662766458</c:v>
                </c:pt>
                <c:pt idx="760">
                  <c:v>16.15534662766458</c:v>
                </c:pt>
                <c:pt idx="761">
                  <c:v>16.15534662766458</c:v>
                </c:pt>
                <c:pt idx="762">
                  <c:v>16.08071976199291</c:v>
                </c:pt>
                <c:pt idx="763">
                  <c:v>16.22997349333622</c:v>
                </c:pt>
                <c:pt idx="764">
                  <c:v>16.22997349333622</c:v>
                </c:pt>
                <c:pt idx="765">
                  <c:v>16.22997349333622</c:v>
                </c:pt>
                <c:pt idx="766">
                  <c:v>16.22997349333622</c:v>
                </c:pt>
                <c:pt idx="767">
                  <c:v>16.08071976199291</c:v>
                </c:pt>
                <c:pt idx="768">
                  <c:v>16.08071976199291</c:v>
                </c:pt>
                <c:pt idx="769">
                  <c:v>16.08071976199291</c:v>
                </c:pt>
                <c:pt idx="770">
                  <c:v>16.22997349333622</c:v>
                </c:pt>
                <c:pt idx="771">
                  <c:v>16.3792272246795</c:v>
                </c:pt>
                <c:pt idx="772">
                  <c:v>16.3792272246795</c:v>
                </c:pt>
                <c:pt idx="773">
                  <c:v>16.3792272246795</c:v>
                </c:pt>
                <c:pt idx="774">
                  <c:v>16.52848095602278</c:v>
                </c:pt>
                <c:pt idx="775">
                  <c:v>16.67773468736604</c:v>
                </c:pt>
                <c:pt idx="776">
                  <c:v>16.67773468736604</c:v>
                </c:pt>
                <c:pt idx="777">
                  <c:v>16.52848095602279</c:v>
                </c:pt>
                <c:pt idx="778">
                  <c:v>16.52848095602279</c:v>
                </c:pt>
                <c:pt idx="779">
                  <c:v>16.52848095602279</c:v>
                </c:pt>
                <c:pt idx="780">
                  <c:v>16.52848095602279</c:v>
                </c:pt>
                <c:pt idx="781">
                  <c:v>16.52848095602279</c:v>
                </c:pt>
                <c:pt idx="782">
                  <c:v>16.3792272246795</c:v>
                </c:pt>
                <c:pt idx="783">
                  <c:v>16.3792272246795</c:v>
                </c:pt>
                <c:pt idx="784">
                  <c:v>16.3792272246795</c:v>
                </c:pt>
                <c:pt idx="785">
                  <c:v>16.52848095602278</c:v>
                </c:pt>
                <c:pt idx="786">
                  <c:v>16.47772057999962</c:v>
                </c:pt>
                <c:pt idx="787">
                  <c:v>16.40140621433907</c:v>
                </c:pt>
                <c:pt idx="788">
                  <c:v>16.2521524829958</c:v>
                </c:pt>
                <c:pt idx="789">
                  <c:v>16.2521524829958</c:v>
                </c:pt>
                <c:pt idx="790">
                  <c:v>16.40140621433907</c:v>
                </c:pt>
                <c:pt idx="791">
                  <c:v>16.40140621433907</c:v>
                </c:pt>
                <c:pt idx="792">
                  <c:v>16.40140621433907</c:v>
                </c:pt>
                <c:pt idx="793">
                  <c:v>16.5113848899535</c:v>
                </c:pt>
                <c:pt idx="794">
                  <c:v>16.5113848899535</c:v>
                </c:pt>
                <c:pt idx="795">
                  <c:v>16.42824464137978</c:v>
                </c:pt>
                <c:pt idx="796">
                  <c:v>16.42824464137978</c:v>
                </c:pt>
                <c:pt idx="797">
                  <c:v>16.47177704254279</c:v>
                </c:pt>
                <c:pt idx="798">
                  <c:v>16.42220526096621</c:v>
                </c:pt>
                <c:pt idx="799">
                  <c:v>16.57145899230954</c:v>
                </c:pt>
                <c:pt idx="800">
                  <c:v>16.57145899230954</c:v>
                </c:pt>
                <c:pt idx="801">
                  <c:v>16.57145899230954</c:v>
                </c:pt>
                <c:pt idx="802">
                  <c:v>16.57145899230954</c:v>
                </c:pt>
                <c:pt idx="803">
                  <c:v>16.72071272365283</c:v>
                </c:pt>
                <c:pt idx="804">
                  <c:v>16.7119118074242</c:v>
                </c:pt>
                <c:pt idx="805">
                  <c:v>16.7119118074242</c:v>
                </c:pt>
                <c:pt idx="806">
                  <c:v>16.56265807608089</c:v>
                </c:pt>
                <c:pt idx="807">
                  <c:v>16.56265807608089</c:v>
                </c:pt>
                <c:pt idx="808">
                  <c:v>16.56271410920328</c:v>
                </c:pt>
                <c:pt idx="809">
                  <c:v>16.41346037786002</c:v>
                </c:pt>
                <c:pt idx="810">
                  <c:v>16.41346037786002</c:v>
                </c:pt>
                <c:pt idx="811">
                  <c:v>16.53733011023592</c:v>
                </c:pt>
                <c:pt idx="812">
                  <c:v>16.53733011023592</c:v>
                </c:pt>
                <c:pt idx="813">
                  <c:v>16.38807637889263</c:v>
                </c:pt>
                <c:pt idx="814">
                  <c:v>16.53733011023592</c:v>
                </c:pt>
                <c:pt idx="815">
                  <c:v>16.53733011023592</c:v>
                </c:pt>
                <c:pt idx="816">
                  <c:v>16.53733011023592</c:v>
                </c:pt>
                <c:pt idx="817">
                  <c:v>16.53733011023592</c:v>
                </c:pt>
                <c:pt idx="818">
                  <c:v>16.53733011023592</c:v>
                </c:pt>
                <c:pt idx="819">
                  <c:v>16.53733011023592</c:v>
                </c:pt>
                <c:pt idx="820">
                  <c:v>16.53733011023592</c:v>
                </c:pt>
                <c:pt idx="821">
                  <c:v>16.45143429793822</c:v>
                </c:pt>
                <c:pt idx="822">
                  <c:v>16.45143429793822</c:v>
                </c:pt>
                <c:pt idx="823">
                  <c:v>16.45143429793822</c:v>
                </c:pt>
                <c:pt idx="824">
                  <c:v>16.60068802928156</c:v>
                </c:pt>
                <c:pt idx="825">
                  <c:v>16.74994176062483</c:v>
                </c:pt>
                <c:pt idx="826">
                  <c:v>16.89919549196811</c:v>
                </c:pt>
                <c:pt idx="827">
                  <c:v>16.89919549196811</c:v>
                </c:pt>
                <c:pt idx="828">
                  <c:v>17.04844922331125</c:v>
                </c:pt>
                <c:pt idx="829">
                  <c:v>16.89919549196811</c:v>
                </c:pt>
                <c:pt idx="830">
                  <c:v>16.74994176062483</c:v>
                </c:pt>
                <c:pt idx="831">
                  <c:v>16.74994176062483</c:v>
                </c:pt>
                <c:pt idx="832">
                  <c:v>16.74994176062483</c:v>
                </c:pt>
                <c:pt idx="833">
                  <c:v>16.60068802928156</c:v>
                </c:pt>
                <c:pt idx="834">
                  <c:v>16.64643915585468</c:v>
                </c:pt>
                <c:pt idx="835">
                  <c:v>16.74819795593011</c:v>
                </c:pt>
                <c:pt idx="836">
                  <c:v>16.89745168727342</c:v>
                </c:pt>
                <c:pt idx="837">
                  <c:v>16.89745168727342</c:v>
                </c:pt>
                <c:pt idx="838">
                  <c:v>17.04670541861671</c:v>
                </c:pt>
                <c:pt idx="839">
                  <c:v>16.89745168727342</c:v>
                </c:pt>
                <c:pt idx="840">
                  <c:v>16.89745168727342</c:v>
                </c:pt>
                <c:pt idx="841">
                  <c:v>16.75647173863027</c:v>
                </c:pt>
                <c:pt idx="842">
                  <c:v>16.72593997639183</c:v>
                </c:pt>
                <c:pt idx="843">
                  <c:v>16.72593997639183</c:v>
                </c:pt>
                <c:pt idx="844">
                  <c:v>16.72593997639183</c:v>
                </c:pt>
                <c:pt idx="845">
                  <c:v>16.72593997639183</c:v>
                </c:pt>
                <c:pt idx="846">
                  <c:v>16.57668624504868</c:v>
                </c:pt>
                <c:pt idx="847">
                  <c:v>16.57668624504868</c:v>
                </c:pt>
                <c:pt idx="848">
                  <c:v>16.42743251370525</c:v>
                </c:pt>
                <c:pt idx="849">
                  <c:v>16.42743251370525</c:v>
                </c:pt>
                <c:pt idx="850">
                  <c:v>16.27817878236209</c:v>
                </c:pt>
                <c:pt idx="851">
                  <c:v>16.27817878236209</c:v>
                </c:pt>
                <c:pt idx="852">
                  <c:v>16.27817878236209</c:v>
                </c:pt>
                <c:pt idx="853">
                  <c:v>16.12892505101885</c:v>
                </c:pt>
                <c:pt idx="854">
                  <c:v>15.97967131967554</c:v>
                </c:pt>
                <c:pt idx="855">
                  <c:v>15.83041758833226</c:v>
                </c:pt>
                <c:pt idx="856">
                  <c:v>15.68116385698897</c:v>
                </c:pt>
                <c:pt idx="857">
                  <c:v>15.68116385698897</c:v>
                </c:pt>
                <c:pt idx="858">
                  <c:v>15.59047536516107</c:v>
                </c:pt>
                <c:pt idx="859">
                  <c:v>15.44122163381777</c:v>
                </c:pt>
                <c:pt idx="860">
                  <c:v>15.29196790247449</c:v>
                </c:pt>
                <c:pt idx="861">
                  <c:v>15.44122163381777</c:v>
                </c:pt>
                <c:pt idx="862">
                  <c:v>15.44122163381777</c:v>
                </c:pt>
                <c:pt idx="863">
                  <c:v>15.44122163381777</c:v>
                </c:pt>
                <c:pt idx="864">
                  <c:v>15.44122163381777</c:v>
                </c:pt>
                <c:pt idx="865">
                  <c:v>15.44122163381777</c:v>
                </c:pt>
                <c:pt idx="866">
                  <c:v>15.44122163381777</c:v>
                </c:pt>
                <c:pt idx="867">
                  <c:v>15.3578775239293</c:v>
                </c:pt>
                <c:pt idx="868">
                  <c:v>15.3578775239293</c:v>
                </c:pt>
                <c:pt idx="869">
                  <c:v>15.3578775239293</c:v>
                </c:pt>
                <c:pt idx="870">
                  <c:v>15.20862379258599</c:v>
                </c:pt>
                <c:pt idx="871">
                  <c:v>15.20862379258599</c:v>
                </c:pt>
                <c:pt idx="872">
                  <c:v>15.3578775239293</c:v>
                </c:pt>
                <c:pt idx="873">
                  <c:v>15.2820854504408</c:v>
                </c:pt>
                <c:pt idx="874">
                  <c:v>15.18679156949874</c:v>
                </c:pt>
                <c:pt idx="875">
                  <c:v>15.33604530084203</c:v>
                </c:pt>
                <c:pt idx="876">
                  <c:v>15.25563075496631</c:v>
                </c:pt>
                <c:pt idx="877">
                  <c:v>15.10637702362301</c:v>
                </c:pt>
                <c:pt idx="878">
                  <c:v>15.10637702362301</c:v>
                </c:pt>
                <c:pt idx="879">
                  <c:v>15.25563075496631</c:v>
                </c:pt>
                <c:pt idx="880">
                  <c:v>15.10637702362301</c:v>
                </c:pt>
                <c:pt idx="881">
                  <c:v>15.10637702362301</c:v>
                </c:pt>
                <c:pt idx="882">
                  <c:v>15.25563075496631</c:v>
                </c:pt>
                <c:pt idx="883">
                  <c:v>15.25563075496631</c:v>
                </c:pt>
                <c:pt idx="884">
                  <c:v>15.25563075496631</c:v>
                </c:pt>
                <c:pt idx="885">
                  <c:v>15.25563075496631</c:v>
                </c:pt>
                <c:pt idx="886">
                  <c:v>15.10637702362301</c:v>
                </c:pt>
                <c:pt idx="887">
                  <c:v>15.01120530513972</c:v>
                </c:pt>
                <c:pt idx="888">
                  <c:v>15.01120530513972</c:v>
                </c:pt>
                <c:pt idx="889">
                  <c:v>15.01120530513972</c:v>
                </c:pt>
                <c:pt idx="890">
                  <c:v>15.01120530513972</c:v>
                </c:pt>
                <c:pt idx="891">
                  <c:v>15.01120530513972</c:v>
                </c:pt>
                <c:pt idx="892">
                  <c:v>15.01120530513972</c:v>
                </c:pt>
                <c:pt idx="893">
                  <c:v>14.94158140470324</c:v>
                </c:pt>
                <c:pt idx="894">
                  <c:v>15.09083513604653</c:v>
                </c:pt>
                <c:pt idx="895">
                  <c:v>15.24008886738981</c:v>
                </c:pt>
                <c:pt idx="896">
                  <c:v>15.24008886738981</c:v>
                </c:pt>
                <c:pt idx="897">
                  <c:v>15.24008886738981</c:v>
                </c:pt>
                <c:pt idx="898">
                  <c:v>15.24008886738981</c:v>
                </c:pt>
                <c:pt idx="899">
                  <c:v>15.09083513604653</c:v>
                </c:pt>
                <c:pt idx="900">
                  <c:v>15.09083513604653</c:v>
                </c:pt>
                <c:pt idx="901">
                  <c:v>14.94158140470324</c:v>
                </c:pt>
                <c:pt idx="902">
                  <c:v>14.79232767335996</c:v>
                </c:pt>
                <c:pt idx="903">
                  <c:v>14.79232767335996</c:v>
                </c:pt>
                <c:pt idx="904">
                  <c:v>14.79232767335996</c:v>
                </c:pt>
                <c:pt idx="905">
                  <c:v>14.76762947028933</c:v>
                </c:pt>
                <c:pt idx="906">
                  <c:v>14.84225633596097</c:v>
                </c:pt>
                <c:pt idx="907">
                  <c:v>14.99151006730426</c:v>
                </c:pt>
                <c:pt idx="908">
                  <c:v>14.84225633596097</c:v>
                </c:pt>
                <c:pt idx="909">
                  <c:v>14.84225633596097</c:v>
                </c:pt>
                <c:pt idx="910">
                  <c:v>14.74443770516041</c:v>
                </c:pt>
                <c:pt idx="911">
                  <c:v>14.74443770516041</c:v>
                </c:pt>
                <c:pt idx="912">
                  <c:v>14.74443770516041</c:v>
                </c:pt>
                <c:pt idx="913">
                  <c:v>14.62571573605543</c:v>
                </c:pt>
                <c:pt idx="914">
                  <c:v>14.62571573605543</c:v>
                </c:pt>
                <c:pt idx="915">
                  <c:v>14.62571573605543</c:v>
                </c:pt>
                <c:pt idx="916">
                  <c:v>14.62571573605543</c:v>
                </c:pt>
                <c:pt idx="917">
                  <c:v>14.62571573605543</c:v>
                </c:pt>
                <c:pt idx="918">
                  <c:v>14.62571573605543</c:v>
                </c:pt>
                <c:pt idx="919">
                  <c:v>14.62571573605543</c:v>
                </c:pt>
                <c:pt idx="920">
                  <c:v>14.62571573605543</c:v>
                </c:pt>
                <c:pt idx="921">
                  <c:v>14.62571573605543</c:v>
                </c:pt>
                <c:pt idx="922">
                  <c:v>14.50777696010617</c:v>
                </c:pt>
                <c:pt idx="923">
                  <c:v>14.65703069144946</c:v>
                </c:pt>
                <c:pt idx="924">
                  <c:v>14.80628442279274</c:v>
                </c:pt>
                <c:pt idx="925">
                  <c:v>14.80628442279274</c:v>
                </c:pt>
                <c:pt idx="926">
                  <c:v>14.8101429902003</c:v>
                </c:pt>
                <c:pt idx="927">
                  <c:v>14.90094866185582</c:v>
                </c:pt>
                <c:pt idx="928">
                  <c:v>14.75169493051254</c:v>
                </c:pt>
                <c:pt idx="929">
                  <c:v>14.75169493051254</c:v>
                </c:pt>
                <c:pt idx="930">
                  <c:v>14.82632179618418</c:v>
                </c:pt>
                <c:pt idx="931">
                  <c:v>14.97557552752746</c:v>
                </c:pt>
                <c:pt idx="932">
                  <c:v>14.82632179618418</c:v>
                </c:pt>
                <c:pt idx="933">
                  <c:v>14.82632179618418</c:v>
                </c:pt>
                <c:pt idx="934">
                  <c:v>14.97557552752746</c:v>
                </c:pt>
                <c:pt idx="935">
                  <c:v>14.97557552752746</c:v>
                </c:pt>
                <c:pt idx="936">
                  <c:v>15.0588866630274</c:v>
                </c:pt>
                <c:pt idx="937">
                  <c:v>15.20814039437067</c:v>
                </c:pt>
                <c:pt idx="938">
                  <c:v>15.20814039437067</c:v>
                </c:pt>
                <c:pt idx="939">
                  <c:v>15.20814039437067</c:v>
                </c:pt>
                <c:pt idx="940">
                  <c:v>15.20814039437067</c:v>
                </c:pt>
                <c:pt idx="941">
                  <c:v>15.20814039437067</c:v>
                </c:pt>
                <c:pt idx="942">
                  <c:v>15.20814039437067</c:v>
                </c:pt>
                <c:pt idx="943">
                  <c:v>15.0588866630274</c:v>
                </c:pt>
                <c:pt idx="944">
                  <c:v>15.20814039437067</c:v>
                </c:pt>
                <c:pt idx="945">
                  <c:v>15.20814039437067</c:v>
                </c:pt>
                <c:pt idx="946">
                  <c:v>15.35739412571396</c:v>
                </c:pt>
                <c:pt idx="947">
                  <c:v>15.20814039437067</c:v>
                </c:pt>
                <c:pt idx="948">
                  <c:v>15.0588866630274</c:v>
                </c:pt>
                <c:pt idx="949">
                  <c:v>15.0588866630274</c:v>
                </c:pt>
                <c:pt idx="950">
                  <c:v>15.20814039437067</c:v>
                </c:pt>
                <c:pt idx="951">
                  <c:v>15.20814039437067</c:v>
                </c:pt>
                <c:pt idx="952">
                  <c:v>15.20814039437067</c:v>
                </c:pt>
                <c:pt idx="953">
                  <c:v>15.28276726004231</c:v>
                </c:pt>
                <c:pt idx="954">
                  <c:v>15.28276726004231</c:v>
                </c:pt>
                <c:pt idx="955">
                  <c:v>15.35739412571396</c:v>
                </c:pt>
                <c:pt idx="956">
                  <c:v>15.20814039437067</c:v>
                </c:pt>
                <c:pt idx="957">
                  <c:v>15.20814039437067</c:v>
                </c:pt>
                <c:pt idx="958">
                  <c:v>15.35739412571396</c:v>
                </c:pt>
                <c:pt idx="959">
                  <c:v>15.30612715758153</c:v>
                </c:pt>
                <c:pt idx="960">
                  <c:v>15.30612715758153</c:v>
                </c:pt>
                <c:pt idx="961">
                  <c:v>15.30612715758153</c:v>
                </c:pt>
                <c:pt idx="962">
                  <c:v>15.15687342623825</c:v>
                </c:pt>
                <c:pt idx="963">
                  <c:v>15.15687342623825</c:v>
                </c:pt>
                <c:pt idx="964">
                  <c:v>15.15687342623825</c:v>
                </c:pt>
                <c:pt idx="965">
                  <c:v>15.0279165940851</c:v>
                </c:pt>
                <c:pt idx="966">
                  <c:v>15.0279165940851</c:v>
                </c:pt>
                <c:pt idx="967">
                  <c:v>15.17717032542837</c:v>
                </c:pt>
                <c:pt idx="968">
                  <c:v>15.15573805244112</c:v>
                </c:pt>
                <c:pt idx="969">
                  <c:v>15.15573805244112</c:v>
                </c:pt>
                <c:pt idx="970">
                  <c:v>15.12577462875227</c:v>
                </c:pt>
                <c:pt idx="971">
                  <c:v>15.16383429168806</c:v>
                </c:pt>
                <c:pt idx="972">
                  <c:v>15.31308802303133</c:v>
                </c:pt>
                <c:pt idx="973">
                  <c:v>15.31308802303133</c:v>
                </c:pt>
                <c:pt idx="974">
                  <c:v>15.31308802303133</c:v>
                </c:pt>
                <c:pt idx="975">
                  <c:v>15.31308802303133</c:v>
                </c:pt>
                <c:pt idx="976">
                  <c:v>15.46234175437461</c:v>
                </c:pt>
                <c:pt idx="977">
                  <c:v>15.53696862004625</c:v>
                </c:pt>
                <c:pt idx="978">
                  <c:v>15.46234175437461</c:v>
                </c:pt>
                <c:pt idx="979">
                  <c:v>15.53696862004625</c:v>
                </c:pt>
                <c:pt idx="980">
                  <c:v>15.53696862004625</c:v>
                </c:pt>
                <c:pt idx="981">
                  <c:v>15.53696862004625</c:v>
                </c:pt>
                <c:pt idx="982">
                  <c:v>15.53696862004625</c:v>
                </c:pt>
                <c:pt idx="983">
                  <c:v>15.53696862004625</c:v>
                </c:pt>
                <c:pt idx="984">
                  <c:v>15.53696862004625</c:v>
                </c:pt>
                <c:pt idx="985">
                  <c:v>15.53696862004625</c:v>
                </c:pt>
                <c:pt idx="986">
                  <c:v>15.53696862004625</c:v>
                </c:pt>
                <c:pt idx="987">
                  <c:v>15.5494039159836</c:v>
                </c:pt>
                <c:pt idx="988">
                  <c:v>15.5494039159836</c:v>
                </c:pt>
                <c:pt idx="989">
                  <c:v>15.40015018464031</c:v>
                </c:pt>
                <c:pt idx="990">
                  <c:v>15.40015018464031</c:v>
                </c:pt>
                <c:pt idx="991">
                  <c:v>15.40015018464031</c:v>
                </c:pt>
                <c:pt idx="992">
                  <c:v>15.40015018464031</c:v>
                </c:pt>
                <c:pt idx="993">
                  <c:v>15.40015018464031</c:v>
                </c:pt>
                <c:pt idx="994">
                  <c:v>15.5494039159836</c:v>
                </c:pt>
                <c:pt idx="995">
                  <c:v>15.5494039159836</c:v>
                </c:pt>
                <c:pt idx="996">
                  <c:v>15.69865764732688</c:v>
                </c:pt>
                <c:pt idx="997">
                  <c:v>15.5494039159836</c:v>
                </c:pt>
                <c:pt idx="998">
                  <c:v>15.40015018464031</c:v>
                </c:pt>
                <c:pt idx="999">
                  <c:v>15.4801679012547</c:v>
                </c:pt>
                <c:pt idx="1000">
                  <c:v>15.34799995308008</c:v>
                </c:pt>
                <c:pt idx="1001">
                  <c:v>15.3904035418227</c:v>
                </c:pt>
                <c:pt idx="1002">
                  <c:v>15.539657273166</c:v>
                </c:pt>
                <c:pt idx="1003">
                  <c:v>15.45851051884542</c:v>
                </c:pt>
                <c:pt idx="1004">
                  <c:v>15.45851051884542</c:v>
                </c:pt>
                <c:pt idx="1005">
                  <c:v>15.6077642501887</c:v>
                </c:pt>
                <c:pt idx="1006">
                  <c:v>15.51489238650185</c:v>
                </c:pt>
                <c:pt idx="1007">
                  <c:v>15.450792783415</c:v>
                </c:pt>
                <c:pt idx="1008">
                  <c:v>15.450792783415</c:v>
                </c:pt>
                <c:pt idx="1009">
                  <c:v>15.30153905207172</c:v>
                </c:pt>
                <c:pt idx="1010">
                  <c:v>15.30153905207172</c:v>
                </c:pt>
                <c:pt idx="1011">
                  <c:v>15.36828868762771</c:v>
                </c:pt>
                <c:pt idx="1012">
                  <c:v>15.36828868762771</c:v>
                </c:pt>
                <c:pt idx="1013">
                  <c:v>15.41786829708354</c:v>
                </c:pt>
                <c:pt idx="1014">
                  <c:v>15.41786829708354</c:v>
                </c:pt>
                <c:pt idx="1015">
                  <c:v>15.56712202842682</c:v>
                </c:pt>
                <c:pt idx="1016">
                  <c:v>15.56712202842682</c:v>
                </c:pt>
                <c:pt idx="1017">
                  <c:v>15.71637575977009</c:v>
                </c:pt>
                <c:pt idx="1018">
                  <c:v>15.71637575977009</c:v>
                </c:pt>
                <c:pt idx="1019">
                  <c:v>15.7326256627283</c:v>
                </c:pt>
                <c:pt idx="1020">
                  <c:v>15.7326256627283</c:v>
                </c:pt>
                <c:pt idx="1021">
                  <c:v>15.7326256627283</c:v>
                </c:pt>
                <c:pt idx="1022">
                  <c:v>15.65239074449289</c:v>
                </c:pt>
                <c:pt idx="1023">
                  <c:v>15.6100064971109</c:v>
                </c:pt>
                <c:pt idx="1024">
                  <c:v>15.75926022845419</c:v>
                </c:pt>
                <c:pt idx="1025">
                  <c:v>15.62127349093461</c:v>
                </c:pt>
                <c:pt idx="1026">
                  <c:v>15.62127349093461</c:v>
                </c:pt>
                <c:pt idx="1027">
                  <c:v>15.66603417927346</c:v>
                </c:pt>
                <c:pt idx="1028">
                  <c:v>15.66603417927346</c:v>
                </c:pt>
                <c:pt idx="1029">
                  <c:v>15.66603417927346</c:v>
                </c:pt>
                <c:pt idx="1030">
                  <c:v>15.57316231558662</c:v>
                </c:pt>
                <c:pt idx="1031">
                  <c:v>15.72241604692991</c:v>
                </c:pt>
                <c:pt idx="1032">
                  <c:v>15.72241604692991</c:v>
                </c:pt>
                <c:pt idx="1033">
                  <c:v>15.72241604692991</c:v>
                </c:pt>
                <c:pt idx="1034">
                  <c:v>15.72241604692991</c:v>
                </c:pt>
                <c:pt idx="1035">
                  <c:v>15.72241604692991</c:v>
                </c:pt>
                <c:pt idx="1036">
                  <c:v>15.87166977827318</c:v>
                </c:pt>
                <c:pt idx="1037">
                  <c:v>16.02092350961648</c:v>
                </c:pt>
                <c:pt idx="1038">
                  <c:v>16.02092350961648</c:v>
                </c:pt>
                <c:pt idx="1039">
                  <c:v>16.02092350961648</c:v>
                </c:pt>
                <c:pt idx="1040">
                  <c:v>15.87166977827318</c:v>
                </c:pt>
                <c:pt idx="1041">
                  <c:v>15.87166977827318</c:v>
                </c:pt>
                <c:pt idx="1042">
                  <c:v>15.9864739374205</c:v>
                </c:pt>
                <c:pt idx="1043">
                  <c:v>15.9864739374205</c:v>
                </c:pt>
                <c:pt idx="1044">
                  <c:v>15.9864739374205</c:v>
                </c:pt>
                <c:pt idx="1045">
                  <c:v>15.9864739374205</c:v>
                </c:pt>
                <c:pt idx="1046">
                  <c:v>16.13572766876377</c:v>
                </c:pt>
                <c:pt idx="1047">
                  <c:v>15.9864739374205</c:v>
                </c:pt>
                <c:pt idx="1048">
                  <c:v>15.83722020607722</c:v>
                </c:pt>
                <c:pt idx="1049">
                  <c:v>15.68796647473394</c:v>
                </c:pt>
                <c:pt idx="1050">
                  <c:v>15.83722020607722</c:v>
                </c:pt>
                <c:pt idx="1051">
                  <c:v>15.97266490409004</c:v>
                </c:pt>
                <c:pt idx="1052">
                  <c:v>15.97266490409004</c:v>
                </c:pt>
                <c:pt idx="1053">
                  <c:v>15.97266490409004</c:v>
                </c:pt>
                <c:pt idx="1054">
                  <c:v>15.82341117274676</c:v>
                </c:pt>
                <c:pt idx="1055">
                  <c:v>15.97266490409004</c:v>
                </c:pt>
                <c:pt idx="1056">
                  <c:v>16.0289097660798</c:v>
                </c:pt>
                <c:pt idx="1057">
                  <c:v>16.0289097660798</c:v>
                </c:pt>
                <c:pt idx="1058">
                  <c:v>16.0289097660798</c:v>
                </c:pt>
                <c:pt idx="1059">
                  <c:v>16.0289097660798</c:v>
                </c:pt>
                <c:pt idx="1060">
                  <c:v>16.0289097660798</c:v>
                </c:pt>
                <c:pt idx="1061">
                  <c:v>15.9247948262515</c:v>
                </c:pt>
                <c:pt idx="1062">
                  <c:v>15.92479482625148</c:v>
                </c:pt>
                <c:pt idx="1063">
                  <c:v>16.02862506441316</c:v>
                </c:pt>
                <c:pt idx="1064">
                  <c:v>16.02862506441316</c:v>
                </c:pt>
                <c:pt idx="1065">
                  <c:v>16.02862506441316</c:v>
                </c:pt>
                <c:pt idx="1066">
                  <c:v>16.1778787957565</c:v>
                </c:pt>
                <c:pt idx="1067">
                  <c:v>16.32713252709973</c:v>
                </c:pt>
                <c:pt idx="1068">
                  <c:v>16.476386258443</c:v>
                </c:pt>
                <c:pt idx="1069">
                  <c:v>16.476386258443</c:v>
                </c:pt>
                <c:pt idx="1070">
                  <c:v>16.476386258443</c:v>
                </c:pt>
                <c:pt idx="1071">
                  <c:v>16.32713252709973</c:v>
                </c:pt>
                <c:pt idx="1072">
                  <c:v>16.1778787957565</c:v>
                </c:pt>
                <c:pt idx="1073">
                  <c:v>16.32713252709973</c:v>
                </c:pt>
                <c:pt idx="1074">
                  <c:v>16.476386258443</c:v>
                </c:pt>
                <c:pt idx="1075">
                  <c:v>16.32713252709973</c:v>
                </c:pt>
                <c:pt idx="1076">
                  <c:v>16.32713252709973</c:v>
                </c:pt>
                <c:pt idx="1077">
                  <c:v>16.32713252709973</c:v>
                </c:pt>
                <c:pt idx="1078">
                  <c:v>16.476386258443</c:v>
                </c:pt>
                <c:pt idx="1079">
                  <c:v>16.32713252709973</c:v>
                </c:pt>
                <c:pt idx="1080">
                  <c:v>16.32713252709973</c:v>
                </c:pt>
                <c:pt idx="1081">
                  <c:v>16.1778787957565</c:v>
                </c:pt>
                <c:pt idx="1082">
                  <c:v>16.02862506441316</c:v>
                </c:pt>
                <c:pt idx="1083">
                  <c:v>16.02862506441316</c:v>
                </c:pt>
                <c:pt idx="1084">
                  <c:v>16.02862506441316</c:v>
                </c:pt>
                <c:pt idx="1085">
                  <c:v>15.98790958626925</c:v>
                </c:pt>
                <c:pt idx="1086">
                  <c:v>15.98790958626925</c:v>
                </c:pt>
                <c:pt idx="1087">
                  <c:v>15.98790958626925</c:v>
                </c:pt>
                <c:pt idx="1088">
                  <c:v>15.98790958626925</c:v>
                </c:pt>
                <c:pt idx="1089">
                  <c:v>15.98790958626925</c:v>
                </c:pt>
                <c:pt idx="1090">
                  <c:v>15.98790958626925</c:v>
                </c:pt>
                <c:pt idx="1091">
                  <c:v>16.13716331761254</c:v>
                </c:pt>
                <c:pt idx="1092">
                  <c:v>16.28641704895577</c:v>
                </c:pt>
                <c:pt idx="1093">
                  <c:v>16.15291299926863</c:v>
                </c:pt>
                <c:pt idx="1094">
                  <c:v>16.15291299926863</c:v>
                </c:pt>
                <c:pt idx="1095">
                  <c:v>16.00365926792523</c:v>
                </c:pt>
                <c:pt idx="1096">
                  <c:v>16.00365926792523</c:v>
                </c:pt>
                <c:pt idx="1097">
                  <c:v>15.9290324022537</c:v>
                </c:pt>
                <c:pt idx="1098">
                  <c:v>15.85440553658207</c:v>
                </c:pt>
                <c:pt idx="1099">
                  <c:v>15.9290324022537</c:v>
                </c:pt>
                <c:pt idx="1100">
                  <c:v>15.9290324022537</c:v>
                </c:pt>
                <c:pt idx="1101">
                  <c:v>16.07828613359699</c:v>
                </c:pt>
                <c:pt idx="1102">
                  <c:v>16.07828613359699</c:v>
                </c:pt>
                <c:pt idx="1103">
                  <c:v>16.07828613359699</c:v>
                </c:pt>
                <c:pt idx="1104">
                  <c:v>15.9290324022537</c:v>
                </c:pt>
                <c:pt idx="1105">
                  <c:v>15.77977867091042</c:v>
                </c:pt>
                <c:pt idx="1106">
                  <c:v>15.63052493956714</c:v>
                </c:pt>
                <c:pt idx="1107">
                  <c:v>15.63052493956714</c:v>
                </c:pt>
                <c:pt idx="1108">
                  <c:v>15.63052493956714</c:v>
                </c:pt>
                <c:pt idx="1109">
                  <c:v>15.48127120822385</c:v>
                </c:pt>
                <c:pt idx="1110">
                  <c:v>15.38556246209978</c:v>
                </c:pt>
                <c:pt idx="1111">
                  <c:v>15.38556246209978</c:v>
                </c:pt>
                <c:pt idx="1112">
                  <c:v>15.53481619344307</c:v>
                </c:pt>
                <c:pt idx="1113">
                  <c:v>15.68406992478635</c:v>
                </c:pt>
                <c:pt idx="1114">
                  <c:v>15.74670963025986</c:v>
                </c:pt>
                <c:pt idx="1115">
                  <c:v>15.74670963025986</c:v>
                </c:pt>
                <c:pt idx="1116">
                  <c:v>15.89596336160315</c:v>
                </c:pt>
                <c:pt idx="1117">
                  <c:v>16.04521709294643</c:v>
                </c:pt>
                <c:pt idx="1118">
                  <c:v>16.04521709294643</c:v>
                </c:pt>
                <c:pt idx="1119">
                  <c:v>15.89596336160315</c:v>
                </c:pt>
                <c:pt idx="1120">
                  <c:v>15.74670963025986</c:v>
                </c:pt>
                <c:pt idx="1121">
                  <c:v>15.67208276458822</c:v>
                </c:pt>
                <c:pt idx="1122">
                  <c:v>15.67377026457714</c:v>
                </c:pt>
                <c:pt idx="1123">
                  <c:v>15.74839713024878</c:v>
                </c:pt>
                <c:pt idx="1124">
                  <c:v>15.89765086159207</c:v>
                </c:pt>
                <c:pt idx="1125">
                  <c:v>15.89765086159207</c:v>
                </c:pt>
                <c:pt idx="1126">
                  <c:v>15.89765086159207</c:v>
                </c:pt>
                <c:pt idx="1127">
                  <c:v>15.89765086159207</c:v>
                </c:pt>
                <c:pt idx="1128">
                  <c:v>15.78767218597767</c:v>
                </c:pt>
                <c:pt idx="1129">
                  <c:v>15.78767218597767</c:v>
                </c:pt>
                <c:pt idx="1130">
                  <c:v>15.78767218597767</c:v>
                </c:pt>
                <c:pt idx="1131">
                  <c:v>15.78767218597767</c:v>
                </c:pt>
                <c:pt idx="1132">
                  <c:v>15.63841845463439</c:v>
                </c:pt>
                <c:pt idx="1133">
                  <c:v>15.53873650486765</c:v>
                </c:pt>
                <c:pt idx="1134">
                  <c:v>15.38948277352438</c:v>
                </c:pt>
                <c:pt idx="1135">
                  <c:v>15.53873650486765</c:v>
                </c:pt>
                <c:pt idx="1136">
                  <c:v>15.53873650486765</c:v>
                </c:pt>
                <c:pt idx="1137">
                  <c:v>15.53873650486765</c:v>
                </c:pt>
                <c:pt idx="1138">
                  <c:v>15.38948277352438</c:v>
                </c:pt>
                <c:pt idx="1139">
                  <c:v>15.24902995840973</c:v>
                </c:pt>
                <c:pt idx="1140">
                  <c:v>15.24902995840973</c:v>
                </c:pt>
                <c:pt idx="1141">
                  <c:v>15.24902995840973</c:v>
                </c:pt>
                <c:pt idx="1142">
                  <c:v>15.24902995840973</c:v>
                </c:pt>
                <c:pt idx="1143">
                  <c:v>15.09977622706645</c:v>
                </c:pt>
                <c:pt idx="1144">
                  <c:v>15.18001114530185</c:v>
                </c:pt>
                <c:pt idx="1145">
                  <c:v>15.18001114530185</c:v>
                </c:pt>
                <c:pt idx="1146">
                  <c:v>15.13076827859759</c:v>
                </c:pt>
                <c:pt idx="1147">
                  <c:v>15.20539514426924</c:v>
                </c:pt>
                <c:pt idx="1148">
                  <c:v>15.35464887561252</c:v>
                </c:pt>
                <c:pt idx="1149">
                  <c:v>15.35464887561252</c:v>
                </c:pt>
                <c:pt idx="1150">
                  <c:v>15.35464887561252</c:v>
                </c:pt>
                <c:pt idx="1151">
                  <c:v>15.35464887561252</c:v>
                </c:pt>
                <c:pt idx="1152">
                  <c:v>15.35464887561252</c:v>
                </c:pt>
                <c:pt idx="1153">
                  <c:v>15.35464887561252</c:v>
                </c:pt>
                <c:pt idx="1154">
                  <c:v>15.35464887561252</c:v>
                </c:pt>
                <c:pt idx="1155">
                  <c:v>15.35464887561252</c:v>
                </c:pt>
                <c:pt idx="1156">
                  <c:v>15.35464887561252</c:v>
                </c:pt>
                <c:pt idx="1157">
                  <c:v>15.20539514426924</c:v>
                </c:pt>
                <c:pt idx="1158">
                  <c:v>15.20539514426924</c:v>
                </c:pt>
                <c:pt idx="1159">
                  <c:v>15.15650924897756</c:v>
                </c:pt>
                <c:pt idx="1160">
                  <c:v>15.00725551763427</c:v>
                </c:pt>
                <c:pt idx="1161">
                  <c:v>14.85800178629099</c:v>
                </c:pt>
                <c:pt idx="1162">
                  <c:v>14.85800178629099</c:v>
                </c:pt>
                <c:pt idx="1163">
                  <c:v>14.85800178629099</c:v>
                </c:pt>
                <c:pt idx="1164">
                  <c:v>15.00725551763427</c:v>
                </c:pt>
                <c:pt idx="1165">
                  <c:v>15.00725551763427</c:v>
                </c:pt>
                <c:pt idx="1166">
                  <c:v>15.00725551763427</c:v>
                </c:pt>
                <c:pt idx="1167">
                  <c:v>15.00725551763427</c:v>
                </c:pt>
                <c:pt idx="1168">
                  <c:v>15.00725551763427</c:v>
                </c:pt>
                <c:pt idx="1169">
                  <c:v>14.85800178629099</c:v>
                </c:pt>
                <c:pt idx="1170">
                  <c:v>14.83086985188717</c:v>
                </c:pt>
                <c:pt idx="1171">
                  <c:v>14.68161612054389</c:v>
                </c:pt>
                <c:pt idx="1172">
                  <c:v>14.68161612054389</c:v>
                </c:pt>
                <c:pt idx="1173">
                  <c:v>14.68161612054389</c:v>
                </c:pt>
                <c:pt idx="1174">
                  <c:v>14.68161612054389</c:v>
                </c:pt>
                <c:pt idx="1175">
                  <c:v>14.68161612054389</c:v>
                </c:pt>
                <c:pt idx="1176">
                  <c:v>14.68161612054389</c:v>
                </c:pt>
                <c:pt idx="1177">
                  <c:v>14.56289415143892</c:v>
                </c:pt>
                <c:pt idx="1178">
                  <c:v>14.64623826132742</c:v>
                </c:pt>
                <c:pt idx="1179">
                  <c:v>14.64623826132742</c:v>
                </c:pt>
                <c:pt idx="1180">
                  <c:v>14.64623826132742</c:v>
                </c:pt>
                <c:pt idx="1181">
                  <c:v>14.64623826132742</c:v>
                </c:pt>
                <c:pt idx="1182">
                  <c:v>14.64623826132742</c:v>
                </c:pt>
                <c:pt idx="1183">
                  <c:v>14.79549199267071</c:v>
                </c:pt>
                <c:pt idx="1184">
                  <c:v>14.94474572401399</c:v>
                </c:pt>
                <c:pt idx="1185">
                  <c:v>14.94474572401399</c:v>
                </c:pt>
                <c:pt idx="1186">
                  <c:v>14.95255853654595</c:v>
                </c:pt>
                <c:pt idx="1187">
                  <c:v>15.10181226788922</c:v>
                </c:pt>
                <c:pt idx="1188">
                  <c:v>15.10181226788922</c:v>
                </c:pt>
                <c:pt idx="1189">
                  <c:v>15.2510659992325</c:v>
                </c:pt>
                <c:pt idx="1190">
                  <c:v>15.2510659992325</c:v>
                </c:pt>
                <c:pt idx="1191">
                  <c:v>15.2510659992325</c:v>
                </c:pt>
                <c:pt idx="1192">
                  <c:v>15.10181226788922</c:v>
                </c:pt>
                <c:pt idx="1193">
                  <c:v>15.17910019982665</c:v>
                </c:pt>
                <c:pt idx="1194">
                  <c:v>15.17910019982665</c:v>
                </c:pt>
                <c:pt idx="1195">
                  <c:v>15.17910019982665</c:v>
                </c:pt>
                <c:pt idx="1196">
                  <c:v>15.17910019982665</c:v>
                </c:pt>
                <c:pt idx="1197">
                  <c:v>15.17910019982665</c:v>
                </c:pt>
                <c:pt idx="1198">
                  <c:v>15.17910019982665</c:v>
                </c:pt>
                <c:pt idx="1199">
                  <c:v>15.32835393116993</c:v>
                </c:pt>
                <c:pt idx="1200">
                  <c:v>15.32835393116993</c:v>
                </c:pt>
                <c:pt idx="1201">
                  <c:v>15.32835393116993</c:v>
                </c:pt>
                <c:pt idx="1202">
                  <c:v>15.32835393116993</c:v>
                </c:pt>
                <c:pt idx="1203">
                  <c:v>15.32835393116993</c:v>
                </c:pt>
                <c:pt idx="1204">
                  <c:v>15.47760766251321</c:v>
                </c:pt>
                <c:pt idx="1205">
                  <c:v>15.47760766251321</c:v>
                </c:pt>
                <c:pt idx="1206">
                  <c:v>15.32835393116993</c:v>
                </c:pt>
                <c:pt idx="1207">
                  <c:v>15.22790299377535</c:v>
                </c:pt>
                <c:pt idx="1208">
                  <c:v>15.37715672511863</c:v>
                </c:pt>
                <c:pt idx="1209">
                  <c:v>15.32319687471742</c:v>
                </c:pt>
                <c:pt idx="1210">
                  <c:v>15.32319687471742</c:v>
                </c:pt>
                <c:pt idx="1211">
                  <c:v>15.32319687471742</c:v>
                </c:pt>
                <c:pt idx="1212">
                  <c:v>15.32319687471742</c:v>
                </c:pt>
                <c:pt idx="1213">
                  <c:v>15.17394314337412</c:v>
                </c:pt>
                <c:pt idx="1214">
                  <c:v>15.17394314337412</c:v>
                </c:pt>
                <c:pt idx="1215">
                  <c:v>15.17394314337412</c:v>
                </c:pt>
                <c:pt idx="1216">
                  <c:v>15.17394314337412</c:v>
                </c:pt>
                <c:pt idx="1217">
                  <c:v>15.02468941203084</c:v>
                </c:pt>
                <c:pt idx="1218">
                  <c:v>15.02468941203084</c:v>
                </c:pt>
                <c:pt idx="1219">
                  <c:v>15.17394314337412</c:v>
                </c:pt>
                <c:pt idx="1220">
                  <c:v>15.02468941203084</c:v>
                </c:pt>
                <c:pt idx="1221">
                  <c:v>15.02468941203084</c:v>
                </c:pt>
                <c:pt idx="1222">
                  <c:v>15.02468941203084</c:v>
                </c:pt>
                <c:pt idx="1223">
                  <c:v>15.17394314337412</c:v>
                </c:pt>
                <c:pt idx="1224">
                  <c:v>15.17394314337412</c:v>
                </c:pt>
                <c:pt idx="1225">
                  <c:v>15.32319687471742</c:v>
                </c:pt>
                <c:pt idx="1226">
                  <c:v>15.32319687471742</c:v>
                </c:pt>
                <c:pt idx="1227">
                  <c:v>15.32319687471742</c:v>
                </c:pt>
                <c:pt idx="1228">
                  <c:v>15.24356704381058</c:v>
                </c:pt>
                <c:pt idx="1229">
                  <c:v>15.09431331246731</c:v>
                </c:pt>
                <c:pt idx="1230">
                  <c:v>15.09431331246731</c:v>
                </c:pt>
                <c:pt idx="1231">
                  <c:v>14.94505958112402</c:v>
                </c:pt>
                <c:pt idx="1232">
                  <c:v>14.94505958112402</c:v>
                </c:pt>
                <c:pt idx="1233">
                  <c:v>15.09431331246731</c:v>
                </c:pt>
                <c:pt idx="1234">
                  <c:v>15.10092977474832</c:v>
                </c:pt>
                <c:pt idx="1235">
                  <c:v>15.10092977474832</c:v>
                </c:pt>
                <c:pt idx="1236">
                  <c:v>15.2501835060916</c:v>
                </c:pt>
                <c:pt idx="1237">
                  <c:v>15.2501835060916</c:v>
                </c:pt>
                <c:pt idx="1238">
                  <c:v>15.2501835060916</c:v>
                </c:pt>
                <c:pt idx="1239">
                  <c:v>15.24137904531138</c:v>
                </c:pt>
                <c:pt idx="1240">
                  <c:v>15.24137904531138</c:v>
                </c:pt>
                <c:pt idx="1241">
                  <c:v>15.16675217963975</c:v>
                </c:pt>
                <c:pt idx="1242">
                  <c:v>15.09212531396811</c:v>
                </c:pt>
                <c:pt idx="1243">
                  <c:v>15.16675217963975</c:v>
                </c:pt>
                <c:pt idx="1244">
                  <c:v>15.16675217963975</c:v>
                </c:pt>
                <c:pt idx="1245">
                  <c:v>15.31600591098305</c:v>
                </c:pt>
                <c:pt idx="1246">
                  <c:v>15.31600591098305</c:v>
                </c:pt>
                <c:pt idx="1247">
                  <c:v>15.31600591098305</c:v>
                </c:pt>
                <c:pt idx="1248">
                  <c:v>15.31600591098305</c:v>
                </c:pt>
                <c:pt idx="1249">
                  <c:v>15.31600591098305</c:v>
                </c:pt>
                <c:pt idx="1250">
                  <c:v>15.31600591098305</c:v>
                </c:pt>
                <c:pt idx="1251">
                  <c:v>15.31600591098305</c:v>
                </c:pt>
                <c:pt idx="1252">
                  <c:v>15.31600591098305</c:v>
                </c:pt>
                <c:pt idx="1253">
                  <c:v>15.31600591098305</c:v>
                </c:pt>
                <c:pt idx="1254">
                  <c:v>15.42602465117638</c:v>
                </c:pt>
                <c:pt idx="1255">
                  <c:v>15.57527838251967</c:v>
                </c:pt>
                <c:pt idx="1256">
                  <c:v>15.57527838251967</c:v>
                </c:pt>
                <c:pt idx="1257">
                  <c:v>15.54396342712564</c:v>
                </c:pt>
                <c:pt idx="1258">
                  <c:v>15.39470969578236</c:v>
                </c:pt>
                <c:pt idx="1259">
                  <c:v>15.24545596443907</c:v>
                </c:pt>
                <c:pt idx="1260">
                  <c:v>15.39470969578236</c:v>
                </c:pt>
                <c:pt idx="1261">
                  <c:v>15.24545596443907</c:v>
                </c:pt>
                <c:pt idx="1262">
                  <c:v>15.30390402412683</c:v>
                </c:pt>
                <c:pt idx="1263">
                  <c:v>15.30390402412683</c:v>
                </c:pt>
                <c:pt idx="1264">
                  <c:v>15.30390402412683</c:v>
                </c:pt>
                <c:pt idx="1265">
                  <c:v>15.22927715845519</c:v>
                </c:pt>
                <c:pt idx="1266">
                  <c:v>15.15465029278355</c:v>
                </c:pt>
                <c:pt idx="1267">
                  <c:v>15.22927715845519</c:v>
                </c:pt>
                <c:pt idx="1268">
                  <c:v>15.37853088979847</c:v>
                </c:pt>
                <c:pt idx="1269">
                  <c:v>15.37853088979847</c:v>
                </c:pt>
                <c:pt idx="1270">
                  <c:v>15.37853088979847</c:v>
                </c:pt>
                <c:pt idx="1271">
                  <c:v>15.29521975429854</c:v>
                </c:pt>
                <c:pt idx="1272">
                  <c:v>15.29521975429855</c:v>
                </c:pt>
                <c:pt idx="1273">
                  <c:v>15.31443128671162</c:v>
                </c:pt>
                <c:pt idx="1274">
                  <c:v>15.33364281912471</c:v>
                </c:pt>
                <c:pt idx="1275">
                  <c:v>15.37206588395082</c:v>
                </c:pt>
                <c:pt idx="1276">
                  <c:v>15.37206588395082</c:v>
                </c:pt>
                <c:pt idx="1277">
                  <c:v>15.52131961529411</c:v>
                </c:pt>
                <c:pt idx="1278">
                  <c:v>15.65027644744726</c:v>
                </c:pt>
                <c:pt idx="1279">
                  <c:v>15.50102271610398</c:v>
                </c:pt>
                <c:pt idx="1280">
                  <c:v>15.50148739827684</c:v>
                </c:pt>
                <c:pt idx="1281">
                  <c:v>15.39644681209234</c:v>
                </c:pt>
                <c:pt idx="1282">
                  <c:v>15.54570054343562</c:v>
                </c:pt>
                <c:pt idx="1283">
                  <c:v>15.6949542747789</c:v>
                </c:pt>
                <c:pt idx="1284">
                  <c:v>15.84420800612218</c:v>
                </c:pt>
                <c:pt idx="1285">
                  <c:v>15.84420800612218</c:v>
                </c:pt>
                <c:pt idx="1286">
                  <c:v>15.84420800612218</c:v>
                </c:pt>
                <c:pt idx="1287">
                  <c:v>15.80614834318641</c:v>
                </c:pt>
                <c:pt idx="1288">
                  <c:v>15.65689461184313</c:v>
                </c:pt>
                <c:pt idx="1289">
                  <c:v>15.73152147751476</c:v>
                </c:pt>
                <c:pt idx="1290">
                  <c:v>15.73152147751475</c:v>
                </c:pt>
                <c:pt idx="1291">
                  <c:v>15.80614834318641</c:v>
                </c:pt>
                <c:pt idx="1292">
                  <c:v>15.83720650229863</c:v>
                </c:pt>
                <c:pt idx="1293">
                  <c:v>15.83720650229863</c:v>
                </c:pt>
                <c:pt idx="1294">
                  <c:v>15.98646023364193</c:v>
                </c:pt>
                <c:pt idx="1295">
                  <c:v>16.13571396498519</c:v>
                </c:pt>
                <c:pt idx="1296">
                  <c:v>16.13571396498519</c:v>
                </c:pt>
                <c:pt idx="1297">
                  <c:v>16.13571396498519</c:v>
                </c:pt>
                <c:pt idx="1298">
                  <c:v>16.2078831204793</c:v>
                </c:pt>
                <c:pt idx="1299">
                  <c:v>16.2078831204793</c:v>
                </c:pt>
                <c:pt idx="1300">
                  <c:v>16.2078831204793</c:v>
                </c:pt>
                <c:pt idx="1301">
                  <c:v>16.2078831204793</c:v>
                </c:pt>
                <c:pt idx="1302">
                  <c:v>16.2078831204793</c:v>
                </c:pt>
                <c:pt idx="1303">
                  <c:v>16.16339306890379</c:v>
                </c:pt>
                <c:pt idx="1304">
                  <c:v>16.31264680024706</c:v>
                </c:pt>
                <c:pt idx="1305">
                  <c:v>16.3426102239358</c:v>
                </c:pt>
                <c:pt idx="1306">
                  <c:v>16.3426102239358</c:v>
                </c:pt>
                <c:pt idx="1307">
                  <c:v>16.19335649259264</c:v>
                </c:pt>
                <c:pt idx="1308">
                  <c:v>16.3426102239358</c:v>
                </c:pt>
                <c:pt idx="1309">
                  <c:v>16.49186395527921</c:v>
                </c:pt>
                <c:pt idx="1310">
                  <c:v>16.49186395527921</c:v>
                </c:pt>
                <c:pt idx="1311">
                  <c:v>16.3426102239358</c:v>
                </c:pt>
                <c:pt idx="1312">
                  <c:v>16.3426102239358</c:v>
                </c:pt>
                <c:pt idx="1313">
                  <c:v>16.41723708960756</c:v>
                </c:pt>
                <c:pt idx="1314">
                  <c:v>16.49186395527921</c:v>
                </c:pt>
                <c:pt idx="1315">
                  <c:v>16.41723708960756</c:v>
                </c:pt>
                <c:pt idx="1316">
                  <c:v>16.56649082095083</c:v>
                </c:pt>
                <c:pt idx="1317">
                  <c:v>16.56649082095083</c:v>
                </c:pt>
                <c:pt idx="1318">
                  <c:v>16.71574455229413</c:v>
                </c:pt>
                <c:pt idx="1319">
                  <c:v>16.71574455229413</c:v>
                </c:pt>
                <c:pt idx="1320">
                  <c:v>16.86499828363743</c:v>
                </c:pt>
                <c:pt idx="1321">
                  <c:v>16.86499828363743</c:v>
                </c:pt>
                <c:pt idx="1322">
                  <c:v>16.76942273912647</c:v>
                </c:pt>
                <c:pt idx="1323">
                  <c:v>16.91373323124607</c:v>
                </c:pt>
                <c:pt idx="1324">
                  <c:v>16.91373323124607</c:v>
                </c:pt>
                <c:pt idx="1325">
                  <c:v>16.91373323124607</c:v>
                </c:pt>
                <c:pt idx="1326">
                  <c:v>17.06298696258935</c:v>
                </c:pt>
                <c:pt idx="1327">
                  <c:v>17.21224069393264</c:v>
                </c:pt>
                <c:pt idx="1328">
                  <c:v>17.36149442527594</c:v>
                </c:pt>
                <c:pt idx="1329">
                  <c:v>17.30304636558817</c:v>
                </c:pt>
                <c:pt idx="1330">
                  <c:v>17.30304636558817</c:v>
                </c:pt>
                <c:pt idx="1331">
                  <c:v>17.30304636558817</c:v>
                </c:pt>
                <c:pt idx="1332">
                  <c:v>17.45230009693142</c:v>
                </c:pt>
                <c:pt idx="1333">
                  <c:v>17.56115303523174</c:v>
                </c:pt>
                <c:pt idx="1334">
                  <c:v>17.63038904996063</c:v>
                </c:pt>
                <c:pt idx="1335">
                  <c:v>17.61330326679199</c:v>
                </c:pt>
                <c:pt idx="1336">
                  <c:v>17.46404953544867</c:v>
                </c:pt>
                <c:pt idx="1337">
                  <c:v>17.46404953544867</c:v>
                </c:pt>
                <c:pt idx="1338">
                  <c:v>17.46404953544867</c:v>
                </c:pt>
                <c:pt idx="1339">
                  <c:v>17.46404953544867</c:v>
                </c:pt>
                <c:pt idx="1340">
                  <c:v>17.46404953544867</c:v>
                </c:pt>
                <c:pt idx="1341">
                  <c:v>17.56177636556605</c:v>
                </c:pt>
                <c:pt idx="1342">
                  <c:v>17.56177636556605</c:v>
                </c:pt>
                <c:pt idx="1343">
                  <c:v>17.56177636556605</c:v>
                </c:pt>
                <c:pt idx="1344">
                  <c:v>17.56177636556605</c:v>
                </c:pt>
                <c:pt idx="1345">
                  <c:v>17.71103009690933</c:v>
                </c:pt>
                <c:pt idx="1346">
                  <c:v>17.64428046135335</c:v>
                </c:pt>
                <c:pt idx="1347">
                  <c:v>17.64428046135335</c:v>
                </c:pt>
                <c:pt idx="1348">
                  <c:v>17.49502673001005</c:v>
                </c:pt>
                <c:pt idx="1349">
                  <c:v>17.49502673001005</c:v>
                </c:pt>
                <c:pt idx="1350">
                  <c:v>17.49502673001006</c:v>
                </c:pt>
                <c:pt idx="1351">
                  <c:v>17.49502673001006</c:v>
                </c:pt>
                <c:pt idx="1352">
                  <c:v>17.49502673001006</c:v>
                </c:pt>
                <c:pt idx="1353">
                  <c:v>17.49502673001006</c:v>
                </c:pt>
                <c:pt idx="1354">
                  <c:v>17.47877682705186</c:v>
                </c:pt>
                <c:pt idx="1355">
                  <c:v>17.62803055839514</c:v>
                </c:pt>
                <c:pt idx="1356">
                  <c:v>17.77728428973844</c:v>
                </c:pt>
                <c:pt idx="1357">
                  <c:v>17.85131679300113</c:v>
                </c:pt>
                <c:pt idx="1358">
                  <c:v>17.74444730903981</c:v>
                </c:pt>
                <c:pt idx="1359">
                  <c:v>17.59519357769656</c:v>
                </c:pt>
                <c:pt idx="1360">
                  <c:v>17.74444730903981</c:v>
                </c:pt>
                <c:pt idx="1361">
                  <c:v>17.74444730903981</c:v>
                </c:pt>
                <c:pt idx="1362">
                  <c:v>17.61853986638043</c:v>
                </c:pt>
                <c:pt idx="1363">
                  <c:v>17.61853986638043</c:v>
                </c:pt>
                <c:pt idx="1364">
                  <c:v>17.76779359772358</c:v>
                </c:pt>
                <c:pt idx="1365">
                  <c:v>17.917047329067</c:v>
                </c:pt>
                <c:pt idx="1366">
                  <c:v>17.76779359772358</c:v>
                </c:pt>
                <c:pt idx="1367">
                  <c:v>17.76779359772358</c:v>
                </c:pt>
                <c:pt idx="1368">
                  <c:v>17.76779359772358</c:v>
                </c:pt>
                <c:pt idx="1369">
                  <c:v>17.917047329067</c:v>
                </c:pt>
                <c:pt idx="1370">
                  <c:v>18.06630106041029</c:v>
                </c:pt>
                <c:pt idx="1371">
                  <c:v>17.917047329067</c:v>
                </c:pt>
                <c:pt idx="1372">
                  <c:v>17.86021977154043</c:v>
                </c:pt>
                <c:pt idx="1373">
                  <c:v>18.0094735028837</c:v>
                </c:pt>
                <c:pt idx="1374">
                  <c:v>18.0094735028837</c:v>
                </c:pt>
                <c:pt idx="1375">
                  <c:v>18.0094735028837</c:v>
                </c:pt>
                <c:pt idx="1376">
                  <c:v>18.15872723422697</c:v>
                </c:pt>
                <c:pt idx="1377">
                  <c:v>18.13893332581961</c:v>
                </c:pt>
                <c:pt idx="1378">
                  <c:v>18.13893332581961</c:v>
                </c:pt>
                <c:pt idx="1379">
                  <c:v>18.13893332581961</c:v>
                </c:pt>
                <c:pt idx="1380">
                  <c:v>18.28818705716287</c:v>
                </c:pt>
                <c:pt idx="1381">
                  <c:v>18.13893332581961</c:v>
                </c:pt>
                <c:pt idx="1382">
                  <c:v>18.13893332581961</c:v>
                </c:pt>
                <c:pt idx="1383">
                  <c:v>18.13893332581961</c:v>
                </c:pt>
                <c:pt idx="1384">
                  <c:v>18.13893332581961</c:v>
                </c:pt>
                <c:pt idx="1385">
                  <c:v>17.98967959447623</c:v>
                </c:pt>
                <c:pt idx="1386">
                  <c:v>18.00348862780681</c:v>
                </c:pt>
                <c:pt idx="1387">
                  <c:v>18.13205977375647</c:v>
                </c:pt>
                <c:pt idx="1388">
                  <c:v>18.13205977375647</c:v>
                </c:pt>
                <c:pt idx="1389">
                  <c:v>18.13205977375647</c:v>
                </c:pt>
                <c:pt idx="1390">
                  <c:v>17.98280604241316</c:v>
                </c:pt>
                <c:pt idx="1391">
                  <c:v>18.07581491176669</c:v>
                </c:pt>
                <c:pt idx="1392">
                  <c:v>18.07581491176669</c:v>
                </c:pt>
                <c:pt idx="1393">
                  <c:v>18.22506864310996</c:v>
                </c:pt>
                <c:pt idx="1394">
                  <c:v>18.33240481231168</c:v>
                </c:pt>
                <c:pt idx="1395">
                  <c:v>18.48165854365496</c:v>
                </c:pt>
                <c:pt idx="1396">
                  <c:v>18.48165854365496</c:v>
                </c:pt>
                <c:pt idx="1397">
                  <c:v>18.33240481231168</c:v>
                </c:pt>
                <c:pt idx="1398">
                  <c:v>18.3778283054933</c:v>
                </c:pt>
                <c:pt idx="1399">
                  <c:v>18.52708203683657</c:v>
                </c:pt>
                <c:pt idx="1400">
                  <c:v>18.52708203683657</c:v>
                </c:pt>
                <c:pt idx="1401">
                  <c:v>18.52708203683657</c:v>
                </c:pt>
                <c:pt idx="1402">
                  <c:v>18.45362037898163</c:v>
                </c:pt>
                <c:pt idx="1403">
                  <c:v>18.3043666476385</c:v>
                </c:pt>
                <c:pt idx="1404">
                  <c:v>18.45362037898163</c:v>
                </c:pt>
                <c:pt idx="1405">
                  <c:v>18.60287411032504</c:v>
                </c:pt>
                <c:pt idx="1406">
                  <c:v>18.60287411032504</c:v>
                </c:pt>
                <c:pt idx="1407">
                  <c:v>18.60287411032504</c:v>
                </c:pt>
                <c:pt idx="1408">
                  <c:v>18.45362037898163</c:v>
                </c:pt>
                <c:pt idx="1409">
                  <c:v>18.3043666476385</c:v>
                </c:pt>
                <c:pt idx="1410">
                  <c:v>18.37899351331012</c:v>
                </c:pt>
                <c:pt idx="1411">
                  <c:v>18.45362037898163</c:v>
                </c:pt>
                <c:pt idx="1412">
                  <c:v>18.60287411032504</c:v>
                </c:pt>
                <c:pt idx="1413">
                  <c:v>18.60287411032504</c:v>
                </c:pt>
                <c:pt idx="1414">
                  <c:v>18.60287411032504</c:v>
                </c:pt>
                <c:pt idx="1415">
                  <c:v>18.60287411032504</c:v>
                </c:pt>
                <c:pt idx="1416">
                  <c:v>18.60287411032504</c:v>
                </c:pt>
                <c:pt idx="1417">
                  <c:v>18.60287411032504</c:v>
                </c:pt>
                <c:pt idx="1418">
                  <c:v>18.60287411032504</c:v>
                </c:pt>
                <c:pt idx="1419">
                  <c:v>18.60287411032504</c:v>
                </c:pt>
                <c:pt idx="1420">
                  <c:v>18.60287411032504</c:v>
                </c:pt>
                <c:pt idx="1421">
                  <c:v>18.60287411032505</c:v>
                </c:pt>
                <c:pt idx="1422">
                  <c:v>18.75212784166828</c:v>
                </c:pt>
                <c:pt idx="1423">
                  <c:v>18.90138157301161</c:v>
                </c:pt>
                <c:pt idx="1424">
                  <c:v>19.05063530435489</c:v>
                </c:pt>
                <c:pt idx="1425">
                  <c:v>19.05063530435489</c:v>
                </c:pt>
                <c:pt idx="1426">
                  <c:v>19.05063530435489</c:v>
                </c:pt>
                <c:pt idx="1427">
                  <c:v>18.90138157301161</c:v>
                </c:pt>
                <c:pt idx="1428">
                  <c:v>19.05063530435489</c:v>
                </c:pt>
                <c:pt idx="1429">
                  <c:v>19.05063530435489</c:v>
                </c:pt>
                <c:pt idx="1430">
                  <c:v>19.05063530435489</c:v>
                </c:pt>
                <c:pt idx="1431">
                  <c:v>19.05063530435489</c:v>
                </c:pt>
                <c:pt idx="1432">
                  <c:v>19.05063530435489</c:v>
                </c:pt>
                <c:pt idx="1433">
                  <c:v>19.12526217002653</c:v>
                </c:pt>
                <c:pt idx="1434">
                  <c:v>19.12526217002653</c:v>
                </c:pt>
                <c:pt idx="1435">
                  <c:v>19.05063530435489</c:v>
                </c:pt>
                <c:pt idx="1436">
                  <c:v>19.05063530435489</c:v>
                </c:pt>
                <c:pt idx="1437">
                  <c:v>19.1998890356982</c:v>
                </c:pt>
                <c:pt idx="1438">
                  <c:v>19.34914276704146</c:v>
                </c:pt>
                <c:pt idx="1439">
                  <c:v>19.44696139784203</c:v>
                </c:pt>
                <c:pt idx="1440">
                  <c:v>19.44696139784203</c:v>
                </c:pt>
                <c:pt idx="1441">
                  <c:v>19.59621512918531</c:v>
                </c:pt>
                <c:pt idx="1442">
                  <c:v>19.74546886052859</c:v>
                </c:pt>
                <c:pt idx="1443">
                  <c:v>19.89472259187187</c:v>
                </c:pt>
                <c:pt idx="1444">
                  <c:v>20.04397632321518</c:v>
                </c:pt>
                <c:pt idx="1445">
                  <c:v>20.08142856663143</c:v>
                </c:pt>
                <c:pt idx="1446">
                  <c:v>20.2306822979747</c:v>
                </c:pt>
                <c:pt idx="1447">
                  <c:v>20.16475997341197</c:v>
                </c:pt>
                <c:pt idx="1448">
                  <c:v>20.16475997341198</c:v>
                </c:pt>
                <c:pt idx="1449">
                  <c:v>20.10212026793846</c:v>
                </c:pt>
                <c:pt idx="1450">
                  <c:v>20.10212026793846</c:v>
                </c:pt>
                <c:pt idx="1451">
                  <c:v>20.10212026793846</c:v>
                </c:pt>
                <c:pt idx="1452">
                  <c:v>19.95286653659517</c:v>
                </c:pt>
                <c:pt idx="1453">
                  <c:v>19.95286653659517</c:v>
                </c:pt>
                <c:pt idx="1454">
                  <c:v>19.95286653659517</c:v>
                </c:pt>
                <c:pt idx="1455">
                  <c:v>19.95286653659517</c:v>
                </c:pt>
                <c:pt idx="1456">
                  <c:v>19.95286653659517</c:v>
                </c:pt>
                <c:pt idx="1457">
                  <c:v>20.02749340226682</c:v>
                </c:pt>
                <c:pt idx="1458">
                  <c:v>20.02749340226682</c:v>
                </c:pt>
                <c:pt idx="1459">
                  <c:v>19.95286653659516</c:v>
                </c:pt>
                <c:pt idx="1460">
                  <c:v>19.95286653659516</c:v>
                </c:pt>
                <c:pt idx="1461">
                  <c:v>20.10212026793846</c:v>
                </c:pt>
                <c:pt idx="1462">
                  <c:v>20.10212026793846</c:v>
                </c:pt>
                <c:pt idx="1463">
                  <c:v>20.10212026793846</c:v>
                </c:pt>
                <c:pt idx="1464">
                  <c:v>20.10212026793846</c:v>
                </c:pt>
                <c:pt idx="1465">
                  <c:v>20.25137399928175</c:v>
                </c:pt>
                <c:pt idx="1466">
                  <c:v>20.25137399928175</c:v>
                </c:pt>
                <c:pt idx="1467">
                  <c:v>20.40062773062497</c:v>
                </c:pt>
                <c:pt idx="1468">
                  <c:v>20.40062773062497</c:v>
                </c:pt>
                <c:pt idx="1469">
                  <c:v>20.53086639125051</c:v>
                </c:pt>
                <c:pt idx="1470">
                  <c:v>20.38161265990717</c:v>
                </c:pt>
                <c:pt idx="1471">
                  <c:v>20.53086639125051</c:v>
                </c:pt>
                <c:pt idx="1472">
                  <c:v>20.68012012259378</c:v>
                </c:pt>
                <c:pt idx="1473">
                  <c:v>20.68012012259378</c:v>
                </c:pt>
                <c:pt idx="1474">
                  <c:v>20.68012012259378</c:v>
                </c:pt>
                <c:pt idx="1475">
                  <c:v>20.68012012259378</c:v>
                </c:pt>
                <c:pt idx="1476">
                  <c:v>20.82937385393705</c:v>
                </c:pt>
                <c:pt idx="1477">
                  <c:v>20.82937385393705</c:v>
                </c:pt>
                <c:pt idx="1478">
                  <c:v>20.82937385393705</c:v>
                </c:pt>
                <c:pt idx="1479">
                  <c:v>20.89839266704493</c:v>
                </c:pt>
                <c:pt idx="1480">
                  <c:v>20.82139420984208</c:v>
                </c:pt>
                <c:pt idx="1481">
                  <c:v>20.89602107551369</c:v>
                </c:pt>
                <c:pt idx="1482">
                  <c:v>20.89602107551369</c:v>
                </c:pt>
                <c:pt idx="1483">
                  <c:v>20.74676734417042</c:v>
                </c:pt>
                <c:pt idx="1484">
                  <c:v>20.59751361282713</c:v>
                </c:pt>
                <c:pt idx="1485">
                  <c:v>20.74676734417042</c:v>
                </c:pt>
                <c:pt idx="1486">
                  <c:v>20.89602107551369</c:v>
                </c:pt>
                <c:pt idx="1487">
                  <c:v>21.04527480685699</c:v>
                </c:pt>
                <c:pt idx="1488">
                  <c:v>21.04527480685699</c:v>
                </c:pt>
                <c:pt idx="1489">
                  <c:v>21.04527480685699</c:v>
                </c:pt>
                <c:pt idx="1490">
                  <c:v>21.04527480685699</c:v>
                </c:pt>
                <c:pt idx="1491">
                  <c:v>21.04527480685699</c:v>
                </c:pt>
                <c:pt idx="1492">
                  <c:v>21.04527480685699</c:v>
                </c:pt>
                <c:pt idx="1493">
                  <c:v>21.1389938519925</c:v>
                </c:pt>
                <c:pt idx="1494">
                  <c:v>21.03862601594086</c:v>
                </c:pt>
                <c:pt idx="1495">
                  <c:v>21.18787974728417</c:v>
                </c:pt>
                <c:pt idx="1496">
                  <c:v>21.18787974728417</c:v>
                </c:pt>
                <c:pt idx="1497">
                  <c:v>21.33713347862744</c:v>
                </c:pt>
                <c:pt idx="1498">
                  <c:v>21.20465945456277</c:v>
                </c:pt>
                <c:pt idx="1499">
                  <c:v>21.20465945456277</c:v>
                </c:pt>
                <c:pt idx="1500">
                  <c:v>21.35391318590605</c:v>
                </c:pt>
                <c:pt idx="1501">
                  <c:v>21.50316691724933</c:v>
                </c:pt>
                <c:pt idx="1502">
                  <c:v>21.65242064859262</c:v>
                </c:pt>
                <c:pt idx="1503">
                  <c:v>21.80167437993589</c:v>
                </c:pt>
                <c:pt idx="1504">
                  <c:v>21.95092811127919</c:v>
                </c:pt>
                <c:pt idx="1505">
                  <c:v>22.02555497695083</c:v>
                </c:pt>
                <c:pt idx="1506">
                  <c:v>22.02555497695083</c:v>
                </c:pt>
                <c:pt idx="1507">
                  <c:v>21.87630124560754</c:v>
                </c:pt>
                <c:pt idx="1508">
                  <c:v>21.87630124560754</c:v>
                </c:pt>
                <c:pt idx="1509">
                  <c:v>22.02555497695082</c:v>
                </c:pt>
                <c:pt idx="1510">
                  <c:v>22.17480870829412</c:v>
                </c:pt>
                <c:pt idx="1511">
                  <c:v>22.32406243963739</c:v>
                </c:pt>
                <c:pt idx="1512">
                  <c:v>22.47331617098066</c:v>
                </c:pt>
                <c:pt idx="1513">
                  <c:v>22.38997206109218</c:v>
                </c:pt>
                <c:pt idx="1514">
                  <c:v>22.53922579243546</c:v>
                </c:pt>
                <c:pt idx="1515">
                  <c:v>22.68847952377871</c:v>
                </c:pt>
                <c:pt idx="1516">
                  <c:v>22.68847952377871</c:v>
                </c:pt>
                <c:pt idx="1517">
                  <c:v>22.68847952377871</c:v>
                </c:pt>
                <c:pt idx="1518">
                  <c:v>22.67084076625468</c:v>
                </c:pt>
                <c:pt idx="1519">
                  <c:v>22.67084076625468</c:v>
                </c:pt>
                <c:pt idx="1520">
                  <c:v>22.67084076625468</c:v>
                </c:pt>
                <c:pt idx="1521">
                  <c:v>22.81228168506603</c:v>
                </c:pt>
                <c:pt idx="1522">
                  <c:v>22.81228168506603</c:v>
                </c:pt>
                <c:pt idx="1523">
                  <c:v>22.82243947041465</c:v>
                </c:pt>
                <c:pt idx="1524">
                  <c:v>22.82243947041465</c:v>
                </c:pt>
                <c:pt idx="1525">
                  <c:v>22.97169320175788</c:v>
                </c:pt>
                <c:pt idx="1526">
                  <c:v>22.97169320175788</c:v>
                </c:pt>
                <c:pt idx="1527">
                  <c:v>22.97169320175788</c:v>
                </c:pt>
                <c:pt idx="1528">
                  <c:v>22.89440526982053</c:v>
                </c:pt>
                <c:pt idx="1529">
                  <c:v>23.04365900116368</c:v>
                </c:pt>
                <c:pt idx="1530">
                  <c:v>23.04365900116368</c:v>
                </c:pt>
                <c:pt idx="1531">
                  <c:v>23.0233634639931</c:v>
                </c:pt>
                <c:pt idx="1532">
                  <c:v>23.0233634639931</c:v>
                </c:pt>
                <c:pt idx="1533">
                  <c:v>23.17261719533639</c:v>
                </c:pt>
                <c:pt idx="1534">
                  <c:v>23.02336346399311</c:v>
                </c:pt>
                <c:pt idx="1535">
                  <c:v>23.0813979890134</c:v>
                </c:pt>
                <c:pt idx="1536">
                  <c:v>23.0813979890134</c:v>
                </c:pt>
                <c:pt idx="1537">
                  <c:v>23.0813979890134</c:v>
                </c:pt>
                <c:pt idx="1538">
                  <c:v>23.23065172035671</c:v>
                </c:pt>
                <c:pt idx="1539">
                  <c:v>23.0813979890134</c:v>
                </c:pt>
                <c:pt idx="1540">
                  <c:v>23.0813979890134</c:v>
                </c:pt>
                <c:pt idx="1541">
                  <c:v>23.23065172035671</c:v>
                </c:pt>
                <c:pt idx="1542">
                  <c:v>23.33110265775126</c:v>
                </c:pt>
                <c:pt idx="1543">
                  <c:v>23.181848926408</c:v>
                </c:pt>
                <c:pt idx="1544">
                  <c:v>23.181848926408</c:v>
                </c:pt>
                <c:pt idx="1545">
                  <c:v>23.0325951950647</c:v>
                </c:pt>
                <c:pt idx="1546">
                  <c:v>23.0325951950647</c:v>
                </c:pt>
                <c:pt idx="1547">
                  <c:v>23.181848926408</c:v>
                </c:pt>
                <c:pt idx="1548">
                  <c:v>23.33110265775126</c:v>
                </c:pt>
                <c:pt idx="1549">
                  <c:v>23.181848926408</c:v>
                </c:pt>
                <c:pt idx="1550">
                  <c:v>23.181848926408</c:v>
                </c:pt>
                <c:pt idx="1551">
                  <c:v>23.181848926408</c:v>
                </c:pt>
                <c:pt idx="1552">
                  <c:v>23.181848926408</c:v>
                </c:pt>
                <c:pt idx="1553">
                  <c:v>23.0325951950647</c:v>
                </c:pt>
                <c:pt idx="1554">
                  <c:v>23.0325951950647</c:v>
                </c:pt>
                <c:pt idx="1555">
                  <c:v>23.15798243675947</c:v>
                </c:pt>
                <c:pt idx="1556">
                  <c:v>23.15798243675947</c:v>
                </c:pt>
                <c:pt idx="1557">
                  <c:v>23.30723616810274</c:v>
                </c:pt>
                <c:pt idx="1558">
                  <c:v>23.15798243675947</c:v>
                </c:pt>
                <c:pt idx="1559">
                  <c:v>23.15798243675947</c:v>
                </c:pt>
                <c:pt idx="1560">
                  <c:v>23.15798243675947</c:v>
                </c:pt>
                <c:pt idx="1561">
                  <c:v>23.30723616810274</c:v>
                </c:pt>
                <c:pt idx="1562">
                  <c:v>23.45648989944602</c:v>
                </c:pt>
                <c:pt idx="1563">
                  <c:v>23.45648989944602</c:v>
                </c:pt>
                <c:pt idx="1564">
                  <c:v>23.60574363078917</c:v>
                </c:pt>
                <c:pt idx="1565">
                  <c:v>23.60574363078917</c:v>
                </c:pt>
                <c:pt idx="1566">
                  <c:v>23.69468694420549</c:v>
                </c:pt>
                <c:pt idx="1567">
                  <c:v>23.84394067554874</c:v>
                </c:pt>
                <c:pt idx="1568">
                  <c:v>23.84394067554874</c:v>
                </c:pt>
                <c:pt idx="1569">
                  <c:v>23.98657794461101</c:v>
                </c:pt>
                <c:pt idx="1570">
                  <c:v>24.13583167595431</c:v>
                </c:pt>
                <c:pt idx="1571">
                  <c:v>24.13583167595431</c:v>
                </c:pt>
                <c:pt idx="1572">
                  <c:v>24.13583167595431</c:v>
                </c:pt>
                <c:pt idx="1573">
                  <c:v>24.13583167595431</c:v>
                </c:pt>
                <c:pt idx="1574">
                  <c:v>23.99538240539117</c:v>
                </c:pt>
                <c:pt idx="1575">
                  <c:v>24.14463613673453</c:v>
                </c:pt>
                <c:pt idx="1576">
                  <c:v>24.14463613673453</c:v>
                </c:pt>
                <c:pt idx="1577">
                  <c:v>24.07000927106287</c:v>
                </c:pt>
                <c:pt idx="1578">
                  <c:v>24.14463613673453</c:v>
                </c:pt>
                <c:pt idx="1579">
                  <c:v>24.14463613673453</c:v>
                </c:pt>
                <c:pt idx="1580">
                  <c:v>24.14463613673453</c:v>
                </c:pt>
                <c:pt idx="1581">
                  <c:v>24.29388986807781</c:v>
                </c:pt>
                <c:pt idx="1582">
                  <c:v>24.39831227902191</c:v>
                </c:pt>
                <c:pt idx="1583">
                  <c:v>24.54756601036528</c:v>
                </c:pt>
                <c:pt idx="1584">
                  <c:v>24.69681974170862</c:v>
                </c:pt>
                <c:pt idx="1585">
                  <c:v>24.69681974170862</c:v>
                </c:pt>
                <c:pt idx="1586">
                  <c:v>24.69681974170862</c:v>
                </c:pt>
                <c:pt idx="1587">
                  <c:v>24.69681974170862</c:v>
                </c:pt>
                <c:pt idx="1588">
                  <c:v>24.69681974170862</c:v>
                </c:pt>
                <c:pt idx="1589">
                  <c:v>24.73605473285855</c:v>
                </c:pt>
                <c:pt idx="1590">
                  <c:v>24.73605473285855</c:v>
                </c:pt>
                <c:pt idx="1591">
                  <c:v>24.88530846420182</c:v>
                </c:pt>
                <c:pt idx="1592">
                  <c:v>24.88530846420182</c:v>
                </c:pt>
                <c:pt idx="1593">
                  <c:v>24.88530846420182</c:v>
                </c:pt>
                <c:pt idx="1594">
                  <c:v>25.0345621955451</c:v>
                </c:pt>
                <c:pt idx="1595">
                  <c:v>25.0345621955451</c:v>
                </c:pt>
                <c:pt idx="1596">
                  <c:v>25.0345621955451</c:v>
                </c:pt>
                <c:pt idx="1597">
                  <c:v>24.88530846420182</c:v>
                </c:pt>
                <c:pt idx="1598">
                  <c:v>25.0345621955451</c:v>
                </c:pt>
                <c:pt idx="1599">
                  <c:v>25.18381592688841</c:v>
                </c:pt>
                <c:pt idx="1600">
                  <c:v>25.18381592688841</c:v>
                </c:pt>
                <c:pt idx="1601">
                  <c:v>25.10918906121676</c:v>
                </c:pt>
                <c:pt idx="1602">
                  <c:v>25.10918906121676</c:v>
                </c:pt>
                <c:pt idx="1603">
                  <c:v>25.0345621955451</c:v>
                </c:pt>
                <c:pt idx="1604">
                  <c:v>25.0345621955451</c:v>
                </c:pt>
                <c:pt idx="1605">
                  <c:v>25.18381592688841</c:v>
                </c:pt>
                <c:pt idx="1606">
                  <c:v>25.33306965823167</c:v>
                </c:pt>
                <c:pt idx="1607">
                  <c:v>25.25952786813647</c:v>
                </c:pt>
                <c:pt idx="1608">
                  <c:v>25.24031633572326</c:v>
                </c:pt>
                <c:pt idx="1609">
                  <c:v>25.22110480331033</c:v>
                </c:pt>
                <c:pt idx="1610">
                  <c:v>25.18268173848419</c:v>
                </c:pt>
                <c:pt idx="1611">
                  <c:v>25.18268173848419</c:v>
                </c:pt>
                <c:pt idx="1612">
                  <c:v>25.18268173848419</c:v>
                </c:pt>
                <c:pt idx="1613">
                  <c:v>25.05372490633101</c:v>
                </c:pt>
                <c:pt idx="1614">
                  <c:v>25.18075330746679</c:v>
                </c:pt>
                <c:pt idx="1615">
                  <c:v>25.32954235663718</c:v>
                </c:pt>
                <c:pt idx="1616">
                  <c:v>25.28532921147841</c:v>
                </c:pt>
                <c:pt idx="1617">
                  <c:v>25.13607548013516</c:v>
                </c:pt>
                <c:pt idx="1618">
                  <c:v>24.98682174879188</c:v>
                </c:pt>
                <c:pt idx="1619">
                  <c:v>24.83756801744861</c:v>
                </c:pt>
                <c:pt idx="1620">
                  <c:v>24.68831428610518</c:v>
                </c:pt>
                <c:pt idx="1621">
                  <c:v>24.83756801744861</c:v>
                </c:pt>
                <c:pt idx="1622">
                  <c:v>24.72637394904108</c:v>
                </c:pt>
                <c:pt idx="1623">
                  <c:v>24.87562768038428</c:v>
                </c:pt>
                <c:pt idx="1624">
                  <c:v>24.72637394904108</c:v>
                </c:pt>
                <c:pt idx="1625">
                  <c:v>24.65174708336943</c:v>
                </c:pt>
                <c:pt idx="1626">
                  <c:v>24.72637394904108</c:v>
                </c:pt>
                <c:pt idx="1627">
                  <c:v>24.78698125922113</c:v>
                </c:pt>
                <c:pt idx="1628">
                  <c:v>24.72286130079691</c:v>
                </c:pt>
                <c:pt idx="1629">
                  <c:v>24.57360756945362</c:v>
                </c:pt>
                <c:pt idx="1630">
                  <c:v>24.57360756945361</c:v>
                </c:pt>
                <c:pt idx="1631">
                  <c:v>24.57360756945361</c:v>
                </c:pt>
                <c:pt idx="1632">
                  <c:v>24.7228613007969</c:v>
                </c:pt>
                <c:pt idx="1633">
                  <c:v>24.7999458766461</c:v>
                </c:pt>
                <c:pt idx="1634">
                  <c:v>24.94919960798928</c:v>
                </c:pt>
                <c:pt idx="1635">
                  <c:v>24.94919960798928</c:v>
                </c:pt>
                <c:pt idx="1636">
                  <c:v>24.7999458766461</c:v>
                </c:pt>
                <c:pt idx="1637">
                  <c:v>24.65069214530282</c:v>
                </c:pt>
                <c:pt idx="1638">
                  <c:v>24.56736073852228</c:v>
                </c:pt>
                <c:pt idx="1639">
                  <c:v>24.56736073852228</c:v>
                </c:pt>
                <c:pt idx="1640">
                  <c:v>24.41810700717899</c:v>
                </c:pt>
                <c:pt idx="1641">
                  <c:v>24.41810700717899</c:v>
                </c:pt>
                <c:pt idx="1642">
                  <c:v>24.48779190005321</c:v>
                </c:pt>
                <c:pt idx="1643">
                  <c:v>24.48779190005321</c:v>
                </c:pt>
                <c:pt idx="1644">
                  <c:v>24.33853816870993</c:v>
                </c:pt>
                <c:pt idx="1645">
                  <c:v>24.33853816870993</c:v>
                </c:pt>
                <c:pt idx="1646">
                  <c:v>24.48779190005321</c:v>
                </c:pt>
                <c:pt idx="1647">
                  <c:v>24.48779190005321</c:v>
                </c:pt>
                <c:pt idx="1648">
                  <c:v>24.33853816870993</c:v>
                </c:pt>
                <c:pt idx="1649">
                  <c:v>24.26374913522986</c:v>
                </c:pt>
                <c:pt idx="1650">
                  <c:v>24.18912226955834</c:v>
                </c:pt>
                <c:pt idx="1651">
                  <c:v>24.16921105657169</c:v>
                </c:pt>
                <c:pt idx="1652">
                  <c:v>24.318464787915</c:v>
                </c:pt>
                <c:pt idx="1653">
                  <c:v>24.318464787915</c:v>
                </c:pt>
                <c:pt idx="1654">
                  <c:v>24.39031253409182</c:v>
                </c:pt>
                <c:pt idx="1655">
                  <c:v>24.2410588027486</c:v>
                </c:pt>
                <c:pt idx="1656">
                  <c:v>24.33044625495409</c:v>
                </c:pt>
                <c:pt idx="1657">
                  <c:v>24.47969998629732</c:v>
                </c:pt>
                <c:pt idx="1658">
                  <c:v>24.48464322552093</c:v>
                </c:pt>
                <c:pt idx="1659">
                  <c:v>24.60774950815118</c:v>
                </c:pt>
                <c:pt idx="1660">
                  <c:v>24.75700323949453</c:v>
                </c:pt>
                <c:pt idx="1661">
                  <c:v>24.75700323949453</c:v>
                </c:pt>
                <c:pt idx="1662">
                  <c:v>24.75700323949453</c:v>
                </c:pt>
                <c:pt idx="1663">
                  <c:v>24.75700323949453</c:v>
                </c:pt>
                <c:pt idx="1664">
                  <c:v>24.81545129918227</c:v>
                </c:pt>
                <c:pt idx="1665">
                  <c:v>24.81545129918227</c:v>
                </c:pt>
                <c:pt idx="1666">
                  <c:v>24.66619756783899</c:v>
                </c:pt>
                <c:pt idx="1667">
                  <c:v>24.66619756783899</c:v>
                </c:pt>
                <c:pt idx="1668">
                  <c:v>24.5573446295387</c:v>
                </c:pt>
                <c:pt idx="1669">
                  <c:v>24.40809089819538</c:v>
                </c:pt>
                <c:pt idx="1670">
                  <c:v>24.40809089819538</c:v>
                </c:pt>
                <c:pt idx="1671">
                  <c:v>24.40809089819538</c:v>
                </c:pt>
                <c:pt idx="1672">
                  <c:v>24.40809089819538</c:v>
                </c:pt>
                <c:pt idx="1673">
                  <c:v>24.40809089819538</c:v>
                </c:pt>
                <c:pt idx="1674">
                  <c:v>24.5573446295387</c:v>
                </c:pt>
                <c:pt idx="1675">
                  <c:v>24.40809089819538</c:v>
                </c:pt>
                <c:pt idx="1676">
                  <c:v>24.31036406807807</c:v>
                </c:pt>
                <c:pt idx="1677">
                  <c:v>24.38221181425493</c:v>
                </c:pt>
                <c:pt idx="1678">
                  <c:v>24.53146554559823</c:v>
                </c:pt>
                <c:pt idx="1679">
                  <c:v>24.53146554559823</c:v>
                </c:pt>
                <c:pt idx="1680">
                  <c:v>24.38221181425493</c:v>
                </c:pt>
                <c:pt idx="1681">
                  <c:v>24.38221181425493</c:v>
                </c:pt>
                <c:pt idx="1682">
                  <c:v>24.38221181425493</c:v>
                </c:pt>
                <c:pt idx="1683">
                  <c:v>24.53146554559823</c:v>
                </c:pt>
                <c:pt idx="1684">
                  <c:v>24.53146554559823</c:v>
                </c:pt>
                <c:pt idx="1685">
                  <c:v>24.53146554559823</c:v>
                </c:pt>
                <c:pt idx="1686">
                  <c:v>24.38221181425493</c:v>
                </c:pt>
                <c:pt idx="1687">
                  <c:v>24.38221181425493</c:v>
                </c:pt>
                <c:pt idx="1688">
                  <c:v>24.38221181425493</c:v>
                </c:pt>
                <c:pt idx="1689">
                  <c:v>24.38221181425493</c:v>
                </c:pt>
                <c:pt idx="1690">
                  <c:v>24.23295808291165</c:v>
                </c:pt>
                <c:pt idx="1691">
                  <c:v>24.08370435156828</c:v>
                </c:pt>
                <c:pt idx="1692">
                  <c:v>24.15892557964898</c:v>
                </c:pt>
                <c:pt idx="1693">
                  <c:v>24.30817931099223</c:v>
                </c:pt>
                <c:pt idx="1694">
                  <c:v>24.30817931099223</c:v>
                </c:pt>
                <c:pt idx="1695">
                  <c:v>24.15892557964898</c:v>
                </c:pt>
                <c:pt idx="1696">
                  <c:v>24.15892557964898</c:v>
                </c:pt>
                <c:pt idx="1697">
                  <c:v>24.30817931099223</c:v>
                </c:pt>
                <c:pt idx="1698">
                  <c:v>24.45743304233551</c:v>
                </c:pt>
                <c:pt idx="1699">
                  <c:v>24.37455418647713</c:v>
                </c:pt>
                <c:pt idx="1700">
                  <c:v>24.22530045513381</c:v>
                </c:pt>
                <c:pt idx="1701">
                  <c:v>24.22530045513381</c:v>
                </c:pt>
                <c:pt idx="1702">
                  <c:v>24.37455418647713</c:v>
                </c:pt>
                <c:pt idx="1703">
                  <c:v>24.37455418647713</c:v>
                </c:pt>
                <c:pt idx="1704">
                  <c:v>24.22530045513381</c:v>
                </c:pt>
                <c:pt idx="1705">
                  <c:v>24.07604672379058</c:v>
                </c:pt>
                <c:pt idx="1706">
                  <c:v>24.07604672379058</c:v>
                </c:pt>
                <c:pt idx="1707">
                  <c:v>24.13287428131713</c:v>
                </c:pt>
                <c:pt idx="1708">
                  <c:v>23.98362054997371</c:v>
                </c:pt>
                <c:pt idx="1709">
                  <c:v>23.98362054997371</c:v>
                </c:pt>
                <c:pt idx="1710">
                  <c:v>24.13287428131713</c:v>
                </c:pt>
                <c:pt idx="1711">
                  <c:v>24.13287428131713</c:v>
                </c:pt>
                <c:pt idx="1712">
                  <c:v>24.03786403057721</c:v>
                </c:pt>
                <c:pt idx="1713">
                  <c:v>24.03786403057721</c:v>
                </c:pt>
                <c:pt idx="1714">
                  <c:v>24.03786403057721</c:v>
                </c:pt>
                <c:pt idx="1715">
                  <c:v>23.8886102992338</c:v>
                </c:pt>
                <c:pt idx="1716">
                  <c:v>24.03786403057721</c:v>
                </c:pt>
                <c:pt idx="1717">
                  <c:v>24.03786403057721</c:v>
                </c:pt>
                <c:pt idx="1718">
                  <c:v>24.1871177619205</c:v>
                </c:pt>
                <c:pt idx="1719">
                  <c:v>24.1871177619205</c:v>
                </c:pt>
                <c:pt idx="1720">
                  <c:v>24.3363714932638</c:v>
                </c:pt>
                <c:pt idx="1721">
                  <c:v>24.3363714932638</c:v>
                </c:pt>
                <c:pt idx="1722">
                  <c:v>24.20780034731412</c:v>
                </c:pt>
                <c:pt idx="1723">
                  <c:v>24.32580126589602</c:v>
                </c:pt>
                <c:pt idx="1724">
                  <c:v>24.47505499723929</c:v>
                </c:pt>
                <c:pt idx="1725">
                  <c:v>24.47505499723929</c:v>
                </c:pt>
                <c:pt idx="1726">
                  <c:v>24.47505499723929</c:v>
                </c:pt>
                <c:pt idx="1727">
                  <c:v>24.6243087285826</c:v>
                </c:pt>
                <c:pt idx="1728">
                  <c:v>24.6243087285826</c:v>
                </c:pt>
                <c:pt idx="1729">
                  <c:v>24.51697255938087</c:v>
                </c:pt>
                <c:pt idx="1730">
                  <c:v>24.51697255938087</c:v>
                </c:pt>
                <c:pt idx="1731">
                  <c:v>24.66622629072407</c:v>
                </c:pt>
                <c:pt idx="1732">
                  <c:v>24.66622629072407</c:v>
                </c:pt>
                <c:pt idx="1733">
                  <c:v>24.51697255938087</c:v>
                </c:pt>
                <c:pt idx="1734">
                  <c:v>24.36771882803759</c:v>
                </c:pt>
                <c:pt idx="1735">
                  <c:v>24.51697255938087</c:v>
                </c:pt>
                <c:pt idx="1736">
                  <c:v>24.51697255938087</c:v>
                </c:pt>
                <c:pt idx="1737">
                  <c:v>24.44118048589239</c:v>
                </c:pt>
                <c:pt idx="1738">
                  <c:v>24.44118048589239</c:v>
                </c:pt>
                <c:pt idx="1739">
                  <c:v>24.29192675454911</c:v>
                </c:pt>
                <c:pt idx="1740">
                  <c:v>24.14267302320583</c:v>
                </c:pt>
                <c:pt idx="1741">
                  <c:v>24.17375491722305</c:v>
                </c:pt>
                <c:pt idx="1742">
                  <c:v>24.32300864856633</c:v>
                </c:pt>
                <c:pt idx="1743">
                  <c:v>24.32300864856633</c:v>
                </c:pt>
                <c:pt idx="1744">
                  <c:v>24.32300864856633</c:v>
                </c:pt>
                <c:pt idx="1745">
                  <c:v>24.39763551423798</c:v>
                </c:pt>
                <c:pt idx="1746">
                  <c:v>24.47226237990958</c:v>
                </c:pt>
                <c:pt idx="1747">
                  <c:v>24.32300864856633</c:v>
                </c:pt>
                <c:pt idx="1748">
                  <c:v>24.17375491722305</c:v>
                </c:pt>
                <c:pt idx="1749">
                  <c:v>24.32300864856633</c:v>
                </c:pt>
                <c:pt idx="1750">
                  <c:v>24.47226237990958</c:v>
                </c:pt>
                <c:pt idx="1751">
                  <c:v>24.5700810107102</c:v>
                </c:pt>
                <c:pt idx="1752">
                  <c:v>24.71933474205348</c:v>
                </c:pt>
                <c:pt idx="1753">
                  <c:v>24.80946558329012</c:v>
                </c:pt>
                <c:pt idx="1754">
                  <c:v>24.95871931463326</c:v>
                </c:pt>
                <c:pt idx="1755">
                  <c:v>24.95871931463326</c:v>
                </c:pt>
                <c:pt idx="1756">
                  <c:v>24.95871931463326</c:v>
                </c:pt>
                <c:pt idx="1757">
                  <c:v>24.80946558329012</c:v>
                </c:pt>
                <c:pt idx="1758">
                  <c:v>24.80946558329012</c:v>
                </c:pt>
                <c:pt idx="1759">
                  <c:v>24.80946558329012</c:v>
                </c:pt>
                <c:pt idx="1760">
                  <c:v>24.91500819732073</c:v>
                </c:pt>
                <c:pt idx="1761">
                  <c:v>24.76575446597747</c:v>
                </c:pt>
                <c:pt idx="1762">
                  <c:v>24.76575446597747</c:v>
                </c:pt>
                <c:pt idx="1763">
                  <c:v>24.76575446597747</c:v>
                </c:pt>
                <c:pt idx="1764">
                  <c:v>24.76575446597747</c:v>
                </c:pt>
                <c:pt idx="1765">
                  <c:v>24.91500819732073</c:v>
                </c:pt>
                <c:pt idx="1766">
                  <c:v>25.0118365933995</c:v>
                </c:pt>
                <c:pt idx="1767">
                  <c:v>25.1610903247428</c:v>
                </c:pt>
                <c:pt idx="1768">
                  <c:v>25.1610903247428</c:v>
                </c:pt>
                <c:pt idx="1769">
                  <c:v>25.08646345907113</c:v>
                </c:pt>
                <c:pt idx="1770">
                  <c:v>25.0118365933995</c:v>
                </c:pt>
                <c:pt idx="1771">
                  <c:v>24.8625828620562</c:v>
                </c:pt>
                <c:pt idx="1772">
                  <c:v>24.86258286205619</c:v>
                </c:pt>
                <c:pt idx="1773">
                  <c:v>24.8625828620562</c:v>
                </c:pt>
                <c:pt idx="1774">
                  <c:v>24.91401796259893</c:v>
                </c:pt>
                <c:pt idx="1775">
                  <c:v>24.91401796259893</c:v>
                </c:pt>
                <c:pt idx="1776">
                  <c:v>24.91401796259893</c:v>
                </c:pt>
                <c:pt idx="1777">
                  <c:v>24.76476423125563</c:v>
                </c:pt>
                <c:pt idx="1778">
                  <c:v>24.61551049991236</c:v>
                </c:pt>
                <c:pt idx="1779">
                  <c:v>24.54362195612383</c:v>
                </c:pt>
                <c:pt idx="1780">
                  <c:v>24.60187845883176</c:v>
                </c:pt>
                <c:pt idx="1781">
                  <c:v>24.60187845883176</c:v>
                </c:pt>
                <c:pt idx="1782">
                  <c:v>24.51854705205119</c:v>
                </c:pt>
                <c:pt idx="1783">
                  <c:v>24.3692933207079</c:v>
                </c:pt>
                <c:pt idx="1784">
                  <c:v>24.3692933207079</c:v>
                </c:pt>
                <c:pt idx="1785">
                  <c:v>24.3692933207079</c:v>
                </c:pt>
                <c:pt idx="1786">
                  <c:v>24.2200395893645</c:v>
                </c:pt>
                <c:pt idx="1787">
                  <c:v>24.2200395893645</c:v>
                </c:pt>
                <c:pt idx="1788">
                  <c:v>24.3692933207079</c:v>
                </c:pt>
                <c:pt idx="1789">
                  <c:v>24.3692933207079</c:v>
                </c:pt>
                <c:pt idx="1790">
                  <c:v>24.51854705205119</c:v>
                </c:pt>
                <c:pt idx="1791">
                  <c:v>24.66780078339451</c:v>
                </c:pt>
                <c:pt idx="1792">
                  <c:v>24.51854705205119</c:v>
                </c:pt>
                <c:pt idx="1793">
                  <c:v>24.44392018637954</c:v>
                </c:pt>
                <c:pt idx="1794">
                  <c:v>24.51854705205119</c:v>
                </c:pt>
                <c:pt idx="1795">
                  <c:v>24.3692933207079</c:v>
                </c:pt>
                <c:pt idx="1796">
                  <c:v>24.2200395893645</c:v>
                </c:pt>
                <c:pt idx="1797">
                  <c:v>24.3692933207079</c:v>
                </c:pt>
                <c:pt idx="1798">
                  <c:v>24.51854705205119</c:v>
                </c:pt>
                <c:pt idx="1799">
                  <c:v>24.5942589932993</c:v>
                </c:pt>
                <c:pt idx="1800">
                  <c:v>24.44500526195597</c:v>
                </c:pt>
                <c:pt idx="1801">
                  <c:v>24.44500526195597</c:v>
                </c:pt>
                <c:pt idx="1802">
                  <c:v>24.29575153061271</c:v>
                </c:pt>
                <c:pt idx="1803">
                  <c:v>24.29575153061271</c:v>
                </c:pt>
                <c:pt idx="1804">
                  <c:v>24.2486531185608</c:v>
                </c:pt>
                <c:pt idx="1805">
                  <c:v>24.3979068499041</c:v>
                </c:pt>
                <c:pt idx="1806">
                  <c:v>24.3979068499041</c:v>
                </c:pt>
                <c:pt idx="1807">
                  <c:v>24.2486531185608</c:v>
                </c:pt>
                <c:pt idx="1808">
                  <c:v>24.2486531185608</c:v>
                </c:pt>
                <c:pt idx="1809">
                  <c:v>24.2486531185608</c:v>
                </c:pt>
                <c:pt idx="1810">
                  <c:v>24.2486531185608</c:v>
                </c:pt>
                <c:pt idx="1811">
                  <c:v>24.11425066347875</c:v>
                </c:pt>
                <c:pt idx="1812">
                  <c:v>24.26350439482201</c:v>
                </c:pt>
                <c:pt idx="1813">
                  <c:v>24.26350439482201</c:v>
                </c:pt>
                <c:pt idx="1814">
                  <c:v>24.11425066347875</c:v>
                </c:pt>
                <c:pt idx="1815">
                  <c:v>24.04199538933833</c:v>
                </c:pt>
                <c:pt idx="1816">
                  <c:v>24.04199538933833</c:v>
                </c:pt>
                <c:pt idx="1817">
                  <c:v>24.11662225500995</c:v>
                </c:pt>
                <c:pt idx="1818">
                  <c:v>24.26587598635324</c:v>
                </c:pt>
                <c:pt idx="1819">
                  <c:v>24.39483281850643</c:v>
                </c:pt>
                <c:pt idx="1820">
                  <c:v>24.24557908716299</c:v>
                </c:pt>
                <c:pt idx="1821">
                  <c:v>24.24557908716299</c:v>
                </c:pt>
                <c:pt idx="1822">
                  <c:v>24.24557908716299</c:v>
                </c:pt>
                <c:pt idx="1823">
                  <c:v>24.35013381014063</c:v>
                </c:pt>
                <c:pt idx="1824">
                  <c:v>24.35013381014063</c:v>
                </c:pt>
                <c:pt idx="1825">
                  <c:v>24.49938754148391</c:v>
                </c:pt>
                <c:pt idx="1826">
                  <c:v>24.49938754148391</c:v>
                </c:pt>
                <c:pt idx="1827">
                  <c:v>24.49938754148391</c:v>
                </c:pt>
                <c:pt idx="1828">
                  <c:v>24.55492222769173</c:v>
                </c:pt>
                <c:pt idx="1829">
                  <c:v>24.704175959035</c:v>
                </c:pt>
                <c:pt idx="1830">
                  <c:v>24.704175959035</c:v>
                </c:pt>
                <c:pt idx="1831">
                  <c:v>24.85342969037827</c:v>
                </c:pt>
                <c:pt idx="1832">
                  <c:v>24.704175959035</c:v>
                </c:pt>
                <c:pt idx="1833">
                  <c:v>24.83664998309968</c:v>
                </c:pt>
                <c:pt idx="1834">
                  <c:v>24.70925219417321</c:v>
                </c:pt>
                <c:pt idx="1835">
                  <c:v>24.70925219417321</c:v>
                </c:pt>
                <c:pt idx="1836">
                  <c:v>24.55999846282996</c:v>
                </c:pt>
                <c:pt idx="1837">
                  <c:v>24.41074473148666</c:v>
                </c:pt>
                <c:pt idx="1838">
                  <c:v>24.41074473148666</c:v>
                </c:pt>
                <c:pt idx="1839">
                  <c:v>24.26149100014336</c:v>
                </c:pt>
                <c:pt idx="1840">
                  <c:v>24.1122372688001</c:v>
                </c:pt>
                <c:pt idx="1841">
                  <c:v>24.26149100014337</c:v>
                </c:pt>
                <c:pt idx="1842">
                  <c:v>24.41074473148666</c:v>
                </c:pt>
                <c:pt idx="1843">
                  <c:v>24.26149100014337</c:v>
                </c:pt>
                <c:pt idx="1844">
                  <c:v>24.26149100014337</c:v>
                </c:pt>
                <c:pt idx="1845">
                  <c:v>24.26149100014336</c:v>
                </c:pt>
                <c:pt idx="1846">
                  <c:v>24.1122372688001</c:v>
                </c:pt>
                <c:pt idx="1847">
                  <c:v>24.00725172338923</c:v>
                </c:pt>
                <c:pt idx="1848">
                  <c:v>24.00725172338923</c:v>
                </c:pt>
                <c:pt idx="1849">
                  <c:v>24.00725172338923</c:v>
                </c:pt>
                <c:pt idx="1850">
                  <c:v>23.85799799204593</c:v>
                </c:pt>
                <c:pt idx="1851">
                  <c:v>23.85799799204593</c:v>
                </c:pt>
                <c:pt idx="1852">
                  <c:v>24.00725172338923</c:v>
                </c:pt>
                <c:pt idx="1853">
                  <c:v>23.87563674956986</c:v>
                </c:pt>
                <c:pt idx="1854">
                  <c:v>23.79841161896982</c:v>
                </c:pt>
                <c:pt idx="1855">
                  <c:v>23.94766535031316</c:v>
                </c:pt>
                <c:pt idx="1856">
                  <c:v>23.79841161896987</c:v>
                </c:pt>
                <c:pt idx="1857">
                  <c:v>23.79841161896987</c:v>
                </c:pt>
                <c:pt idx="1858">
                  <c:v>23.80425922651509</c:v>
                </c:pt>
                <c:pt idx="1859">
                  <c:v>23.80425922651509</c:v>
                </c:pt>
                <c:pt idx="1860">
                  <c:v>23.65500549517179</c:v>
                </c:pt>
                <c:pt idx="1861">
                  <c:v>23.65500549517179</c:v>
                </c:pt>
                <c:pt idx="1862">
                  <c:v>23.80425922651509</c:v>
                </c:pt>
                <c:pt idx="1863">
                  <c:v>23.80425922651509</c:v>
                </c:pt>
                <c:pt idx="1864">
                  <c:v>23.80425922651509</c:v>
                </c:pt>
                <c:pt idx="1865">
                  <c:v>23.95351295785834</c:v>
                </c:pt>
                <c:pt idx="1866">
                  <c:v>23.97380849502905</c:v>
                </c:pt>
                <c:pt idx="1867">
                  <c:v>23.97380849502905</c:v>
                </c:pt>
                <c:pt idx="1868">
                  <c:v>23.97380849502905</c:v>
                </c:pt>
                <c:pt idx="1869">
                  <c:v>24.12306222637233</c:v>
                </c:pt>
                <c:pt idx="1870">
                  <c:v>24.06502770135203</c:v>
                </c:pt>
                <c:pt idx="1871">
                  <c:v>24.14743872831734</c:v>
                </c:pt>
                <c:pt idx="1872">
                  <c:v>24.2528503386991</c:v>
                </c:pt>
                <c:pt idx="1873">
                  <c:v>24.2528503386991</c:v>
                </c:pt>
                <c:pt idx="1874">
                  <c:v>24.40210407004236</c:v>
                </c:pt>
                <c:pt idx="1875">
                  <c:v>24.40210407004236</c:v>
                </c:pt>
                <c:pt idx="1876">
                  <c:v>24.2528503386991</c:v>
                </c:pt>
                <c:pt idx="1877">
                  <c:v>24.22042114540769</c:v>
                </c:pt>
                <c:pt idx="1878">
                  <c:v>24.22042114540769</c:v>
                </c:pt>
                <c:pt idx="1879">
                  <c:v>24.22042114540769</c:v>
                </c:pt>
                <c:pt idx="1880">
                  <c:v>24.36967487675096</c:v>
                </c:pt>
                <c:pt idx="1881">
                  <c:v>24.51892860809427</c:v>
                </c:pt>
                <c:pt idx="1882">
                  <c:v>24.43807365590254</c:v>
                </c:pt>
                <c:pt idx="1883">
                  <c:v>24.28881992455925</c:v>
                </c:pt>
                <c:pt idx="1884">
                  <c:v>24.28881992455925</c:v>
                </c:pt>
                <c:pt idx="1885">
                  <c:v>24.28881992455925</c:v>
                </c:pt>
                <c:pt idx="1886">
                  <c:v>24.28881992455925</c:v>
                </c:pt>
                <c:pt idx="1887">
                  <c:v>24.28881992455925</c:v>
                </c:pt>
                <c:pt idx="1888">
                  <c:v>24.43807365590254</c:v>
                </c:pt>
                <c:pt idx="1889">
                  <c:v>24.43807365590254</c:v>
                </c:pt>
                <c:pt idx="1890">
                  <c:v>24.31268641420779</c:v>
                </c:pt>
                <c:pt idx="1891">
                  <c:v>24.44164460838028</c:v>
                </c:pt>
                <c:pt idx="1892">
                  <c:v>24.44164460838028</c:v>
                </c:pt>
                <c:pt idx="1893">
                  <c:v>24.59089833972364</c:v>
                </c:pt>
                <c:pt idx="1894">
                  <c:v>24.59089833972364</c:v>
                </c:pt>
                <c:pt idx="1895">
                  <c:v>24.44164460838028</c:v>
                </c:pt>
                <c:pt idx="1896">
                  <c:v>24.29239087703703</c:v>
                </c:pt>
                <c:pt idx="1897">
                  <c:v>24.29239087703703</c:v>
                </c:pt>
                <c:pt idx="1898">
                  <c:v>24.29239087703703</c:v>
                </c:pt>
                <c:pt idx="1899">
                  <c:v>24.14313714569381</c:v>
                </c:pt>
                <c:pt idx="1900">
                  <c:v>23.99388341435053</c:v>
                </c:pt>
                <c:pt idx="1901">
                  <c:v>24.05419383227763</c:v>
                </c:pt>
                <c:pt idx="1902">
                  <c:v>24.05419383227763</c:v>
                </c:pt>
                <c:pt idx="1903">
                  <c:v>23.90494010093434</c:v>
                </c:pt>
                <c:pt idx="1904">
                  <c:v>23.75568636959106</c:v>
                </c:pt>
                <c:pt idx="1905">
                  <c:v>23.75568636959106</c:v>
                </c:pt>
                <c:pt idx="1906">
                  <c:v>23.67110446576251</c:v>
                </c:pt>
                <c:pt idx="1907">
                  <c:v>23.67110446576251</c:v>
                </c:pt>
                <c:pt idx="1908">
                  <c:v>23.67110446576251</c:v>
                </c:pt>
                <c:pt idx="1909">
                  <c:v>23.67110446576251</c:v>
                </c:pt>
                <c:pt idx="1910">
                  <c:v>23.52185073441923</c:v>
                </c:pt>
                <c:pt idx="1911">
                  <c:v>23.52185073441923</c:v>
                </c:pt>
                <c:pt idx="1912">
                  <c:v>23.67110446576251</c:v>
                </c:pt>
                <c:pt idx="1913">
                  <c:v>23.67110446576251</c:v>
                </c:pt>
                <c:pt idx="1914">
                  <c:v>23.67110446576251</c:v>
                </c:pt>
                <c:pt idx="1915">
                  <c:v>23.67110446576251</c:v>
                </c:pt>
                <c:pt idx="1916">
                  <c:v>23.52185073441923</c:v>
                </c:pt>
                <c:pt idx="1917">
                  <c:v>23.56668205481828</c:v>
                </c:pt>
                <c:pt idx="1918">
                  <c:v>23.48560737269823</c:v>
                </c:pt>
                <c:pt idx="1919">
                  <c:v>23.33635364135502</c:v>
                </c:pt>
                <c:pt idx="1920">
                  <c:v>23.48560737269823</c:v>
                </c:pt>
                <c:pt idx="1921">
                  <c:v>23.48560737269823</c:v>
                </c:pt>
                <c:pt idx="1922">
                  <c:v>23.48560737269823</c:v>
                </c:pt>
                <c:pt idx="1923">
                  <c:v>23.48560737269823</c:v>
                </c:pt>
                <c:pt idx="1924">
                  <c:v>23.48560737269823</c:v>
                </c:pt>
                <c:pt idx="1925">
                  <c:v>23.33635364135502</c:v>
                </c:pt>
                <c:pt idx="1926">
                  <c:v>23.33635364135502</c:v>
                </c:pt>
                <c:pt idx="1927">
                  <c:v>23.33635364135502</c:v>
                </c:pt>
                <c:pt idx="1928">
                  <c:v>23.33635364135502</c:v>
                </c:pt>
                <c:pt idx="1929">
                  <c:v>23.33635364135502</c:v>
                </c:pt>
                <c:pt idx="1930">
                  <c:v>23.33635364135503</c:v>
                </c:pt>
                <c:pt idx="1931">
                  <c:v>23.33635364135503</c:v>
                </c:pt>
                <c:pt idx="1932">
                  <c:v>23.33635364135503</c:v>
                </c:pt>
                <c:pt idx="1933">
                  <c:v>23.33635364135502</c:v>
                </c:pt>
                <c:pt idx="1934">
                  <c:v>23.18709991001174</c:v>
                </c:pt>
                <c:pt idx="1935">
                  <c:v>23.33635364135503</c:v>
                </c:pt>
                <c:pt idx="1936">
                  <c:v>23.33635364135503</c:v>
                </c:pt>
                <c:pt idx="1937">
                  <c:v>23.26172677568328</c:v>
                </c:pt>
                <c:pt idx="1938">
                  <c:v>23.33635364135503</c:v>
                </c:pt>
                <c:pt idx="1939">
                  <c:v>23.20233687247637</c:v>
                </c:pt>
                <c:pt idx="1940">
                  <c:v>23.05308314113313</c:v>
                </c:pt>
                <c:pt idx="1941">
                  <c:v>23.05308314113313</c:v>
                </c:pt>
                <c:pt idx="1942">
                  <c:v>23.12662493122832</c:v>
                </c:pt>
                <c:pt idx="1943">
                  <c:v>23.23117965420586</c:v>
                </c:pt>
                <c:pt idx="1944">
                  <c:v>23.23117965420586</c:v>
                </c:pt>
                <c:pt idx="1945">
                  <c:v>23.38043338554903</c:v>
                </c:pt>
                <c:pt idx="1946">
                  <c:v>23.48776955475081</c:v>
                </c:pt>
                <c:pt idx="1947">
                  <c:v>23.48776955475081</c:v>
                </c:pt>
                <c:pt idx="1948">
                  <c:v>23.48776955475081</c:v>
                </c:pt>
                <c:pt idx="1949">
                  <c:v>23.50999488495838</c:v>
                </c:pt>
                <c:pt idx="1950">
                  <c:v>23.43029699137707</c:v>
                </c:pt>
                <c:pt idx="1951">
                  <c:v>23.43029699137707</c:v>
                </c:pt>
                <c:pt idx="1952">
                  <c:v>23.43029699137707</c:v>
                </c:pt>
                <c:pt idx="1953">
                  <c:v>23.57955072272038</c:v>
                </c:pt>
                <c:pt idx="1954">
                  <c:v>23.72880445406366</c:v>
                </c:pt>
                <c:pt idx="1955">
                  <c:v>23.72880445406366</c:v>
                </c:pt>
                <c:pt idx="1956">
                  <c:v>23.57955072272038</c:v>
                </c:pt>
                <c:pt idx="1957">
                  <c:v>23.72880445406366</c:v>
                </c:pt>
                <c:pt idx="1958">
                  <c:v>23.72880445406366</c:v>
                </c:pt>
                <c:pt idx="1959">
                  <c:v>23.87805818540696</c:v>
                </c:pt>
                <c:pt idx="1960">
                  <c:v>24.02731191675023</c:v>
                </c:pt>
                <c:pt idx="1961">
                  <c:v>23.87805818540696</c:v>
                </c:pt>
                <c:pt idx="1962">
                  <c:v>23.78639271611464</c:v>
                </c:pt>
                <c:pt idx="1963">
                  <c:v>23.73368911575116</c:v>
                </c:pt>
                <c:pt idx="1964">
                  <c:v>23.88294284709443</c:v>
                </c:pt>
                <c:pt idx="1965">
                  <c:v>23.88294284709443</c:v>
                </c:pt>
                <c:pt idx="1966">
                  <c:v>24.03219657843771</c:v>
                </c:pt>
                <c:pt idx="1967">
                  <c:v>23.98076147789499</c:v>
                </c:pt>
                <c:pt idx="1968">
                  <c:v>23.98076147789499</c:v>
                </c:pt>
                <c:pt idx="1969">
                  <c:v>23.83150774655173</c:v>
                </c:pt>
                <c:pt idx="1970">
                  <c:v>23.83150774655173</c:v>
                </c:pt>
                <c:pt idx="1971">
                  <c:v>23.98076147789499</c:v>
                </c:pt>
                <c:pt idx="1972">
                  <c:v>24.13001520923832</c:v>
                </c:pt>
                <c:pt idx="1973">
                  <c:v>24.13001520923832</c:v>
                </c:pt>
                <c:pt idx="1974">
                  <c:v>23.98076147789499</c:v>
                </c:pt>
                <c:pt idx="1975">
                  <c:v>24.13001520923832</c:v>
                </c:pt>
                <c:pt idx="1976">
                  <c:v>24.13001520923832</c:v>
                </c:pt>
                <c:pt idx="1977">
                  <c:v>24.20958404770732</c:v>
                </c:pt>
                <c:pt idx="1978">
                  <c:v>24.20958404770732</c:v>
                </c:pt>
                <c:pt idx="1979">
                  <c:v>24.35883777905063</c:v>
                </c:pt>
                <c:pt idx="1980">
                  <c:v>24.43346464472226</c:v>
                </c:pt>
                <c:pt idx="1981">
                  <c:v>24.35883777905063</c:v>
                </c:pt>
                <c:pt idx="1982">
                  <c:v>24.28421091337897</c:v>
                </c:pt>
                <c:pt idx="1983">
                  <c:v>24.35883777905063</c:v>
                </c:pt>
                <c:pt idx="1984">
                  <c:v>24.43362681253057</c:v>
                </c:pt>
                <c:pt idx="1985">
                  <c:v>24.43362681253057</c:v>
                </c:pt>
                <c:pt idx="1986">
                  <c:v>24.37891115984561</c:v>
                </c:pt>
                <c:pt idx="1987">
                  <c:v>24.30428429417393</c:v>
                </c:pt>
                <c:pt idx="1988">
                  <c:v>24.15503056283066</c:v>
                </c:pt>
                <c:pt idx="1989">
                  <c:v>24.23243654799693</c:v>
                </c:pt>
                <c:pt idx="1990">
                  <c:v>24.38169027934028</c:v>
                </c:pt>
                <c:pt idx="1991">
                  <c:v>24.44155655847813</c:v>
                </c:pt>
                <c:pt idx="1992">
                  <c:v>24.44155655847813</c:v>
                </c:pt>
                <c:pt idx="1993">
                  <c:v>24.29230282713478</c:v>
                </c:pt>
                <c:pt idx="1994">
                  <c:v>24.16919654450468</c:v>
                </c:pt>
                <c:pt idx="1995">
                  <c:v>24.01994281316133</c:v>
                </c:pt>
                <c:pt idx="1996">
                  <c:v>24.01994281316133</c:v>
                </c:pt>
                <c:pt idx="1997">
                  <c:v>24.01994281316133</c:v>
                </c:pt>
                <c:pt idx="1998">
                  <c:v>23.87068908181811</c:v>
                </c:pt>
                <c:pt idx="1999">
                  <c:v>23.72143535047483</c:v>
                </c:pt>
                <c:pt idx="2000">
                  <c:v>23.72143535047483</c:v>
                </c:pt>
                <c:pt idx="2001">
                  <c:v>23.72143535047483</c:v>
                </c:pt>
                <c:pt idx="2002">
                  <c:v>23.64680848480321</c:v>
                </c:pt>
                <c:pt idx="2003">
                  <c:v>23.72143535047483</c:v>
                </c:pt>
                <c:pt idx="2004">
                  <c:v>23.79606221614647</c:v>
                </c:pt>
                <c:pt idx="2005">
                  <c:v>23.87068908181811</c:v>
                </c:pt>
                <c:pt idx="2006">
                  <c:v>23.94531594748974</c:v>
                </c:pt>
                <c:pt idx="2007">
                  <c:v>23.83806109872529</c:v>
                </c:pt>
                <c:pt idx="2008">
                  <c:v>23.98731483006857</c:v>
                </c:pt>
                <c:pt idx="2009">
                  <c:v>23.83806109872529</c:v>
                </c:pt>
                <c:pt idx="2010">
                  <c:v>23.98731483006857</c:v>
                </c:pt>
                <c:pt idx="2011">
                  <c:v>23.98731483006857</c:v>
                </c:pt>
                <c:pt idx="2012">
                  <c:v>23.9154670838917</c:v>
                </c:pt>
                <c:pt idx="2013">
                  <c:v>23.9154670838917</c:v>
                </c:pt>
                <c:pt idx="2014">
                  <c:v>23.97350160891197</c:v>
                </c:pt>
                <c:pt idx="2015">
                  <c:v>23.97350160891197</c:v>
                </c:pt>
                <c:pt idx="2016">
                  <c:v>24.12275534025527</c:v>
                </c:pt>
                <c:pt idx="2017">
                  <c:v>24.12275534025527</c:v>
                </c:pt>
                <c:pt idx="2018">
                  <c:v>23.97350160891197</c:v>
                </c:pt>
                <c:pt idx="2019">
                  <c:v>24.12275534025527</c:v>
                </c:pt>
                <c:pt idx="2020">
                  <c:v>24.12275534025527</c:v>
                </c:pt>
                <c:pt idx="2021">
                  <c:v>24.27200907159855</c:v>
                </c:pt>
                <c:pt idx="2022">
                  <c:v>24.12830270890957</c:v>
                </c:pt>
                <c:pt idx="2023">
                  <c:v>24.27755644025287</c:v>
                </c:pt>
                <c:pt idx="2024">
                  <c:v>24.42681017159613</c:v>
                </c:pt>
                <c:pt idx="2025">
                  <c:v>24.42681017159613</c:v>
                </c:pt>
                <c:pt idx="2026">
                  <c:v>24.42681017159613</c:v>
                </c:pt>
                <c:pt idx="2027">
                  <c:v>24.42681017159613</c:v>
                </c:pt>
                <c:pt idx="2028">
                  <c:v>24.27755644025287</c:v>
                </c:pt>
                <c:pt idx="2029">
                  <c:v>24.42681017159613</c:v>
                </c:pt>
                <c:pt idx="2030">
                  <c:v>24.42681017159613</c:v>
                </c:pt>
                <c:pt idx="2031">
                  <c:v>24.27755644025287</c:v>
                </c:pt>
                <c:pt idx="2032">
                  <c:v>24.27755644025287</c:v>
                </c:pt>
                <c:pt idx="2033">
                  <c:v>24.27755644025287</c:v>
                </c:pt>
                <c:pt idx="2034">
                  <c:v>24.21118156476797</c:v>
                </c:pt>
                <c:pt idx="2035">
                  <c:v>24.27681158422153</c:v>
                </c:pt>
                <c:pt idx="2036">
                  <c:v>24.42606531556483</c:v>
                </c:pt>
                <c:pt idx="2037">
                  <c:v>24.42606531556483</c:v>
                </c:pt>
                <c:pt idx="2038">
                  <c:v>24.49791306174171</c:v>
                </c:pt>
                <c:pt idx="2039">
                  <c:v>24.49791306174171</c:v>
                </c:pt>
                <c:pt idx="2040">
                  <c:v>24.59123779099977</c:v>
                </c:pt>
                <c:pt idx="2041">
                  <c:v>24.59123779099977</c:v>
                </c:pt>
                <c:pt idx="2042">
                  <c:v>24.44198405965652</c:v>
                </c:pt>
                <c:pt idx="2043">
                  <c:v>24.44198405965652</c:v>
                </c:pt>
                <c:pt idx="2044">
                  <c:v>24.44198405965652</c:v>
                </c:pt>
                <c:pt idx="2045">
                  <c:v>24.29273032831317</c:v>
                </c:pt>
                <c:pt idx="2046">
                  <c:v>24.14347659696987</c:v>
                </c:pt>
                <c:pt idx="2047">
                  <c:v>24.14347659696987</c:v>
                </c:pt>
                <c:pt idx="2048">
                  <c:v>24.14347659696987</c:v>
                </c:pt>
                <c:pt idx="2049">
                  <c:v>24.14347659696987</c:v>
                </c:pt>
                <c:pt idx="2050">
                  <c:v>24.29273032831317</c:v>
                </c:pt>
                <c:pt idx="2051">
                  <c:v>24.14347659696987</c:v>
                </c:pt>
                <c:pt idx="2052">
                  <c:v>24.29273032831317</c:v>
                </c:pt>
                <c:pt idx="2053">
                  <c:v>24.14347659696987</c:v>
                </c:pt>
                <c:pt idx="2054">
                  <c:v>24.14347659696987</c:v>
                </c:pt>
                <c:pt idx="2055">
                  <c:v>24.14347659696987</c:v>
                </c:pt>
                <c:pt idx="2056">
                  <c:v>24.14347659696987</c:v>
                </c:pt>
                <c:pt idx="2057">
                  <c:v>24.14347659696987</c:v>
                </c:pt>
                <c:pt idx="2058">
                  <c:v>24.17472940973127</c:v>
                </c:pt>
                <c:pt idx="2059">
                  <c:v>24.09412713812673</c:v>
                </c:pt>
                <c:pt idx="2060">
                  <c:v>24.09412713812673</c:v>
                </c:pt>
                <c:pt idx="2061">
                  <c:v>24.09412713812673</c:v>
                </c:pt>
                <c:pt idx="2062">
                  <c:v>24.09412713812673</c:v>
                </c:pt>
                <c:pt idx="2063">
                  <c:v>24.04269203758389</c:v>
                </c:pt>
                <c:pt idx="2064">
                  <c:v>24.19109185599939</c:v>
                </c:pt>
                <c:pt idx="2065">
                  <c:v>24.05537884945133</c:v>
                </c:pt>
                <c:pt idx="2066">
                  <c:v>24.05537884945133</c:v>
                </c:pt>
                <c:pt idx="2067">
                  <c:v>24.05537884945133</c:v>
                </c:pt>
                <c:pt idx="2068">
                  <c:v>24.20463258079458</c:v>
                </c:pt>
                <c:pt idx="2069">
                  <c:v>24.20463258079458</c:v>
                </c:pt>
                <c:pt idx="2070">
                  <c:v>24.18433568160452</c:v>
                </c:pt>
                <c:pt idx="2071">
                  <c:v>24.18433568160452</c:v>
                </c:pt>
                <c:pt idx="2072">
                  <c:v>24.33358941294777</c:v>
                </c:pt>
                <c:pt idx="2073">
                  <c:v>24.48284314429102</c:v>
                </c:pt>
                <c:pt idx="2074">
                  <c:v>24.55416612938401</c:v>
                </c:pt>
                <c:pt idx="2075">
                  <c:v>24.70341986072713</c:v>
                </c:pt>
                <c:pt idx="2076">
                  <c:v>24.74870143781925</c:v>
                </c:pt>
                <c:pt idx="2077">
                  <c:v>24.74870143781925</c:v>
                </c:pt>
                <c:pt idx="2078">
                  <c:v>24.89795516916257</c:v>
                </c:pt>
                <c:pt idx="2079">
                  <c:v>25.04720890050583</c:v>
                </c:pt>
                <c:pt idx="2080">
                  <c:v>25.04720890050583</c:v>
                </c:pt>
                <c:pt idx="2081">
                  <c:v>24.9692781542555</c:v>
                </c:pt>
                <c:pt idx="2082">
                  <c:v>24.96951984594837</c:v>
                </c:pt>
                <c:pt idx="2083">
                  <c:v>25.04414671162009</c:v>
                </c:pt>
                <c:pt idx="2084">
                  <c:v>25.04414671162009</c:v>
                </c:pt>
                <c:pt idx="2085">
                  <c:v>25.04414671162009</c:v>
                </c:pt>
                <c:pt idx="2086">
                  <c:v>25.09558181216281</c:v>
                </c:pt>
                <c:pt idx="2087">
                  <c:v>25.09558181216281</c:v>
                </c:pt>
                <c:pt idx="2088">
                  <c:v>25.1469155385976</c:v>
                </c:pt>
                <c:pt idx="2089">
                  <c:v>25.1469155385976</c:v>
                </c:pt>
                <c:pt idx="2090">
                  <c:v>25.1469155385976</c:v>
                </c:pt>
                <c:pt idx="2091">
                  <c:v>24.99766180725432</c:v>
                </c:pt>
                <c:pt idx="2092">
                  <c:v>25.1469155385976</c:v>
                </c:pt>
                <c:pt idx="2093">
                  <c:v>24.99766180725432</c:v>
                </c:pt>
                <c:pt idx="2094">
                  <c:v>24.99766180725432</c:v>
                </c:pt>
                <c:pt idx="2095">
                  <c:v>24.96791126671215</c:v>
                </c:pt>
                <c:pt idx="2096">
                  <c:v>24.96791126671215</c:v>
                </c:pt>
                <c:pt idx="2097">
                  <c:v>25.11716499805545</c:v>
                </c:pt>
                <c:pt idx="2098">
                  <c:v>24.96791126671215</c:v>
                </c:pt>
                <c:pt idx="2099">
                  <c:v>25.11716499805545</c:v>
                </c:pt>
                <c:pt idx="2100">
                  <c:v>25.09672328650513</c:v>
                </c:pt>
                <c:pt idx="2101">
                  <c:v>25.14914862176979</c:v>
                </c:pt>
                <c:pt idx="2102">
                  <c:v>24.99989489042651</c:v>
                </c:pt>
                <c:pt idx="2103">
                  <c:v>24.85064115908323</c:v>
                </c:pt>
                <c:pt idx="2104">
                  <c:v>24.85064115908323</c:v>
                </c:pt>
                <c:pt idx="2105">
                  <c:v>24.85064115908323</c:v>
                </c:pt>
                <c:pt idx="2106">
                  <c:v>24.85064115908323</c:v>
                </c:pt>
                <c:pt idx="2107">
                  <c:v>24.85064115908323</c:v>
                </c:pt>
                <c:pt idx="2108">
                  <c:v>24.70138742773994</c:v>
                </c:pt>
                <c:pt idx="2109">
                  <c:v>24.70138742773994</c:v>
                </c:pt>
                <c:pt idx="2110">
                  <c:v>24.85064115908323</c:v>
                </c:pt>
                <c:pt idx="2111">
                  <c:v>24.85064115908323</c:v>
                </c:pt>
                <c:pt idx="2112">
                  <c:v>24.99989489042651</c:v>
                </c:pt>
                <c:pt idx="2113">
                  <c:v>25.14914862176979</c:v>
                </c:pt>
                <c:pt idx="2114">
                  <c:v>25.07178343421493</c:v>
                </c:pt>
                <c:pt idx="2115">
                  <c:v>25.07178343421493</c:v>
                </c:pt>
                <c:pt idx="2116">
                  <c:v>25.07178343421493</c:v>
                </c:pt>
                <c:pt idx="2117">
                  <c:v>25.22103716555823</c:v>
                </c:pt>
                <c:pt idx="2118">
                  <c:v>25.37029089690149</c:v>
                </c:pt>
                <c:pt idx="2119">
                  <c:v>25.5195446282448</c:v>
                </c:pt>
                <c:pt idx="2120">
                  <c:v>25.5195446282448</c:v>
                </c:pt>
                <c:pt idx="2121">
                  <c:v>25.66879835958806</c:v>
                </c:pt>
                <c:pt idx="2122">
                  <c:v>25.66879835958806</c:v>
                </c:pt>
                <c:pt idx="2123">
                  <c:v>25.66879835958806</c:v>
                </c:pt>
                <c:pt idx="2124">
                  <c:v>25.81805209093132</c:v>
                </c:pt>
                <c:pt idx="2125">
                  <c:v>25.66879835958806</c:v>
                </c:pt>
                <c:pt idx="2126">
                  <c:v>25.5195446282448</c:v>
                </c:pt>
                <c:pt idx="2127">
                  <c:v>25.5195446282448</c:v>
                </c:pt>
                <c:pt idx="2128">
                  <c:v>25.66879835958806</c:v>
                </c:pt>
                <c:pt idx="2129">
                  <c:v>25.66879835958806</c:v>
                </c:pt>
                <c:pt idx="2130">
                  <c:v>25.81805209093134</c:v>
                </c:pt>
                <c:pt idx="2131">
                  <c:v>25.88799655687463</c:v>
                </c:pt>
                <c:pt idx="2132">
                  <c:v>25.73874282553121</c:v>
                </c:pt>
                <c:pt idx="2133">
                  <c:v>25.73874282553121</c:v>
                </c:pt>
                <c:pt idx="2134">
                  <c:v>25.81228461562657</c:v>
                </c:pt>
                <c:pt idx="2135">
                  <c:v>25.9101032464271</c:v>
                </c:pt>
                <c:pt idx="2136">
                  <c:v>25.9101032464271</c:v>
                </c:pt>
                <c:pt idx="2137">
                  <c:v>25.9101032464271</c:v>
                </c:pt>
                <c:pt idx="2138">
                  <c:v>26.05935697777038</c:v>
                </c:pt>
                <c:pt idx="2139">
                  <c:v>25.97621672919682</c:v>
                </c:pt>
                <c:pt idx="2140">
                  <c:v>25.97621672919682</c:v>
                </c:pt>
                <c:pt idx="2141">
                  <c:v>25.97621672919682</c:v>
                </c:pt>
                <c:pt idx="2142">
                  <c:v>26.12547046054011</c:v>
                </c:pt>
                <c:pt idx="2143">
                  <c:v>26.27472419188339</c:v>
                </c:pt>
                <c:pt idx="2144">
                  <c:v>26.4239779232267</c:v>
                </c:pt>
                <c:pt idx="2145">
                  <c:v>26.4239779232267</c:v>
                </c:pt>
                <c:pt idx="2146">
                  <c:v>26.40912664696537</c:v>
                </c:pt>
                <c:pt idx="2147">
                  <c:v>26.40912664696537</c:v>
                </c:pt>
                <c:pt idx="2148">
                  <c:v>26.40912664696537</c:v>
                </c:pt>
                <c:pt idx="2149">
                  <c:v>26.40912664696537</c:v>
                </c:pt>
                <c:pt idx="2150">
                  <c:v>26.40912664696537</c:v>
                </c:pt>
                <c:pt idx="2151">
                  <c:v>26.40912664696537</c:v>
                </c:pt>
                <c:pt idx="2152">
                  <c:v>26.25987291562219</c:v>
                </c:pt>
                <c:pt idx="2153">
                  <c:v>26.25987291562219</c:v>
                </c:pt>
                <c:pt idx="2154">
                  <c:v>26.28016981481229</c:v>
                </c:pt>
                <c:pt idx="2155">
                  <c:v>26.34951782456172</c:v>
                </c:pt>
                <c:pt idx="2156">
                  <c:v>26.20026409321851</c:v>
                </c:pt>
                <c:pt idx="2157">
                  <c:v>26.20026409321851</c:v>
                </c:pt>
                <c:pt idx="2158">
                  <c:v>26.24496310158426</c:v>
                </c:pt>
                <c:pt idx="2159">
                  <c:v>26.34278173238482</c:v>
                </c:pt>
                <c:pt idx="2160">
                  <c:v>26.34278173238482</c:v>
                </c:pt>
                <c:pt idx="2161">
                  <c:v>26.34278173238482</c:v>
                </c:pt>
                <c:pt idx="2162">
                  <c:v>26.34278173238482</c:v>
                </c:pt>
                <c:pt idx="2163">
                  <c:v>26.19352800104154</c:v>
                </c:pt>
                <c:pt idx="2164">
                  <c:v>26.19352800104154</c:v>
                </c:pt>
                <c:pt idx="2165">
                  <c:v>26.19352800104154</c:v>
                </c:pt>
                <c:pt idx="2166">
                  <c:v>26.19352800104154</c:v>
                </c:pt>
                <c:pt idx="2167">
                  <c:v>26.34278173238482</c:v>
                </c:pt>
                <c:pt idx="2168">
                  <c:v>26.34278173238482</c:v>
                </c:pt>
                <c:pt idx="2169">
                  <c:v>26.47017952131122</c:v>
                </c:pt>
                <c:pt idx="2170">
                  <c:v>26.47017952131122</c:v>
                </c:pt>
                <c:pt idx="2171">
                  <c:v>26.47017952131122</c:v>
                </c:pt>
                <c:pt idx="2172">
                  <c:v>26.47017952131122</c:v>
                </c:pt>
                <c:pt idx="2173">
                  <c:v>26.47017952131122</c:v>
                </c:pt>
                <c:pt idx="2174">
                  <c:v>26.61943325265457</c:v>
                </c:pt>
                <c:pt idx="2175">
                  <c:v>26.61943325265457</c:v>
                </c:pt>
                <c:pt idx="2176">
                  <c:v>26.61943325265457</c:v>
                </c:pt>
                <c:pt idx="2177">
                  <c:v>26.61943325265457</c:v>
                </c:pt>
                <c:pt idx="2178">
                  <c:v>26.76868698399772</c:v>
                </c:pt>
                <c:pt idx="2179">
                  <c:v>26.68643667578458</c:v>
                </c:pt>
                <c:pt idx="2180">
                  <c:v>26.53718294444132</c:v>
                </c:pt>
                <c:pt idx="2181">
                  <c:v>26.68643667578458</c:v>
                </c:pt>
                <c:pt idx="2182">
                  <c:v>26.79142222119549</c:v>
                </c:pt>
                <c:pt idx="2183">
                  <c:v>26.88924085199604</c:v>
                </c:pt>
                <c:pt idx="2184">
                  <c:v>26.78108398882592</c:v>
                </c:pt>
                <c:pt idx="2185">
                  <c:v>26.93033772016921</c:v>
                </c:pt>
                <c:pt idx="2186">
                  <c:v>27.07959145151253</c:v>
                </c:pt>
                <c:pt idx="2187">
                  <c:v>27.07959145151253</c:v>
                </c:pt>
                <c:pt idx="2188">
                  <c:v>27.22884518285581</c:v>
                </c:pt>
                <c:pt idx="2189">
                  <c:v>27.30607031345593</c:v>
                </c:pt>
                <c:pt idx="2190">
                  <c:v>27.30607031345593</c:v>
                </c:pt>
                <c:pt idx="2191">
                  <c:v>27.45532404479918</c:v>
                </c:pt>
                <c:pt idx="2192">
                  <c:v>27.30607031345593</c:v>
                </c:pt>
                <c:pt idx="2193">
                  <c:v>27.29006492056208</c:v>
                </c:pt>
                <c:pt idx="2194">
                  <c:v>27.14081118921882</c:v>
                </c:pt>
                <c:pt idx="2195">
                  <c:v>27.14218329266214</c:v>
                </c:pt>
                <c:pt idx="2196">
                  <c:v>27.29143702400543</c:v>
                </c:pt>
                <c:pt idx="2197">
                  <c:v>27.29143702400543</c:v>
                </c:pt>
                <c:pt idx="2198">
                  <c:v>27.35514525422223</c:v>
                </c:pt>
                <c:pt idx="2199">
                  <c:v>27.35514525422223</c:v>
                </c:pt>
                <c:pt idx="2200">
                  <c:v>27.20589152287896</c:v>
                </c:pt>
                <c:pt idx="2201">
                  <c:v>27.20589152287896</c:v>
                </c:pt>
                <c:pt idx="2202">
                  <c:v>27.20589152287896</c:v>
                </c:pt>
                <c:pt idx="2203">
                  <c:v>27.20589152287896</c:v>
                </c:pt>
                <c:pt idx="2204">
                  <c:v>27.05663779153568</c:v>
                </c:pt>
                <c:pt idx="2205">
                  <c:v>27.20589152287899</c:v>
                </c:pt>
                <c:pt idx="2206">
                  <c:v>27.27273422725693</c:v>
                </c:pt>
                <c:pt idx="2207">
                  <c:v>27.25672129258718</c:v>
                </c:pt>
                <c:pt idx="2208">
                  <c:v>27.25672129258718</c:v>
                </c:pt>
                <c:pt idx="2209">
                  <c:v>27.25672129258718</c:v>
                </c:pt>
                <c:pt idx="2210">
                  <c:v>27.29332967233143</c:v>
                </c:pt>
                <c:pt idx="2211">
                  <c:v>27.44258340367481</c:v>
                </c:pt>
                <c:pt idx="2212">
                  <c:v>27.47501259696611</c:v>
                </c:pt>
                <c:pt idx="2213">
                  <c:v>27.47501259696611</c:v>
                </c:pt>
                <c:pt idx="2214">
                  <c:v>27.62426632830953</c:v>
                </c:pt>
                <c:pt idx="2215">
                  <c:v>27.62426632830953</c:v>
                </c:pt>
                <c:pt idx="2216">
                  <c:v>27.47501259696611</c:v>
                </c:pt>
                <c:pt idx="2217">
                  <c:v>27.40661381781467</c:v>
                </c:pt>
                <c:pt idx="2218">
                  <c:v>27.40661381781467</c:v>
                </c:pt>
                <c:pt idx="2219">
                  <c:v>27.40661381781467</c:v>
                </c:pt>
                <c:pt idx="2220">
                  <c:v>27.55586754915796</c:v>
                </c:pt>
                <c:pt idx="2221">
                  <c:v>27.55586754915796</c:v>
                </c:pt>
                <c:pt idx="2222">
                  <c:v>27.70512128050111</c:v>
                </c:pt>
                <c:pt idx="2223">
                  <c:v>27.55586754915796</c:v>
                </c:pt>
                <c:pt idx="2224">
                  <c:v>27.40661381781467</c:v>
                </c:pt>
                <c:pt idx="2225">
                  <c:v>27.40661381781467</c:v>
                </c:pt>
                <c:pt idx="2226">
                  <c:v>27.42690935498536</c:v>
                </c:pt>
                <c:pt idx="2227">
                  <c:v>27.42690935498536</c:v>
                </c:pt>
                <c:pt idx="2228">
                  <c:v>27.27765562364211</c:v>
                </c:pt>
                <c:pt idx="2229">
                  <c:v>27.42690935498536</c:v>
                </c:pt>
                <c:pt idx="2230">
                  <c:v>27.57616308632863</c:v>
                </c:pt>
                <c:pt idx="2231">
                  <c:v>27.7254168176718</c:v>
                </c:pt>
                <c:pt idx="2232">
                  <c:v>27.61277146607296</c:v>
                </c:pt>
                <c:pt idx="2233">
                  <c:v>27.76202519741623</c:v>
                </c:pt>
                <c:pt idx="2234">
                  <c:v>27.91127892875953</c:v>
                </c:pt>
                <c:pt idx="2235">
                  <c:v>28.06053266010277</c:v>
                </c:pt>
                <c:pt idx="2236">
                  <c:v>28.06053266010277</c:v>
                </c:pt>
                <c:pt idx="2237">
                  <c:v>27.91127892875952</c:v>
                </c:pt>
                <c:pt idx="2238">
                  <c:v>28.03985007470919</c:v>
                </c:pt>
                <c:pt idx="2239">
                  <c:v>28.18910380605249</c:v>
                </c:pt>
                <c:pt idx="2240">
                  <c:v>28.03985007470919</c:v>
                </c:pt>
                <c:pt idx="2241">
                  <c:v>28.12443197853775</c:v>
                </c:pt>
                <c:pt idx="2242">
                  <c:v>28.27368570988105</c:v>
                </c:pt>
                <c:pt idx="2243">
                  <c:v>28.28422918143317</c:v>
                </c:pt>
                <c:pt idx="2244">
                  <c:v>28.43348291277647</c:v>
                </c:pt>
                <c:pt idx="2245">
                  <c:v>28.43348291277647</c:v>
                </c:pt>
                <c:pt idx="2246">
                  <c:v>28.43348291277647</c:v>
                </c:pt>
                <c:pt idx="2247">
                  <c:v>28.43348291277647</c:v>
                </c:pt>
                <c:pt idx="2248">
                  <c:v>28.43348291277647</c:v>
                </c:pt>
                <c:pt idx="2249">
                  <c:v>28.28422918143317</c:v>
                </c:pt>
                <c:pt idx="2250">
                  <c:v>28.28422918143317</c:v>
                </c:pt>
                <c:pt idx="2251">
                  <c:v>28.43348291277647</c:v>
                </c:pt>
                <c:pt idx="2252">
                  <c:v>28.28422918143317</c:v>
                </c:pt>
                <c:pt idx="2253">
                  <c:v>28.36530386355311</c:v>
                </c:pt>
                <c:pt idx="2254">
                  <c:v>28.42688181364964</c:v>
                </c:pt>
                <c:pt idx="2255">
                  <c:v>28.27762808230634</c:v>
                </c:pt>
                <c:pt idx="2256">
                  <c:v>28.42688181364964</c:v>
                </c:pt>
                <c:pt idx="2257">
                  <c:v>28.57613554499292</c:v>
                </c:pt>
                <c:pt idx="2258">
                  <c:v>28.57613554499292</c:v>
                </c:pt>
                <c:pt idx="2259">
                  <c:v>28.57613554499292</c:v>
                </c:pt>
                <c:pt idx="2260">
                  <c:v>28.68090756432992</c:v>
                </c:pt>
                <c:pt idx="2261">
                  <c:v>28.68090756432992</c:v>
                </c:pt>
                <c:pt idx="2262">
                  <c:v>28.83016129567322</c:v>
                </c:pt>
                <c:pt idx="2263">
                  <c:v>28.83016129567322</c:v>
                </c:pt>
                <c:pt idx="2264">
                  <c:v>28.83016129567323</c:v>
                </c:pt>
                <c:pt idx="2265">
                  <c:v>28.68090756432992</c:v>
                </c:pt>
                <c:pt idx="2266">
                  <c:v>28.83016129567322</c:v>
                </c:pt>
                <c:pt idx="2267">
                  <c:v>28.83016129567322</c:v>
                </c:pt>
                <c:pt idx="2268">
                  <c:v>28.83016129567323</c:v>
                </c:pt>
                <c:pt idx="2269">
                  <c:v>28.97941502701652</c:v>
                </c:pt>
                <c:pt idx="2270">
                  <c:v>28.83016129567323</c:v>
                </c:pt>
                <c:pt idx="2271">
                  <c:v>28.83016129567323</c:v>
                </c:pt>
                <c:pt idx="2272">
                  <c:v>28.97941502701652</c:v>
                </c:pt>
                <c:pt idx="2273">
                  <c:v>28.97941502701652</c:v>
                </c:pt>
                <c:pt idx="2274">
                  <c:v>29.11343179589512</c:v>
                </c:pt>
                <c:pt idx="2275">
                  <c:v>29.18337626183839</c:v>
                </c:pt>
                <c:pt idx="2276">
                  <c:v>29.03412253049509</c:v>
                </c:pt>
                <c:pt idx="2277">
                  <c:v>29.03412253049509</c:v>
                </c:pt>
                <c:pt idx="2278">
                  <c:v>29.07882153886088</c:v>
                </c:pt>
                <c:pt idx="2279">
                  <c:v>29.17664016966144</c:v>
                </c:pt>
                <c:pt idx="2280">
                  <c:v>29.17664016966144</c:v>
                </c:pt>
                <c:pt idx="2281">
                  <c:v>29.06930400045973</c:v>
                </c:pt>
                <c:pt idx="2282">
                  <c:v>29.06930400045973</c:v>
                </c:pt>
                <c:pt idx="2283">
                  <c:v>29.21855773180302</c:v>
                </c:pt>
                <c:pt idx="2284">
                  <c:v>29.06930400045973</c:v>
                </c:pt>
                <c:pt idx="2285">
                  <c:v>28.99974816269773</c:v>
                </c:pt>
                <c:pt idx="2286">
                  <c:v>29.11971322660321</c:v>
                </c:pt>
                <c:pt idx="2287">
                  <c:v>29.2689669579465</c:v>
                </c:pt>
                <c:pt idx="2288">
                  <c:v>29.11971322660321</c:v>
                </c:pt>
                <c:pt idx="2289">
                  <c:v>28.97045949525993</c:v>
                </c:pt>
                <c:pt idx="2290">
                  <c:v>28.97045949525993</c:v>
                </c:pt>
                <c:pt idx="2291">
                  <c:v>28.97045949525993</c:v>
                </c:pt>
                <c:pt idx="2292">
                  <c:v>28.82120576391667</c:v>
                </c:pt>
                <c:pt idx="2293">
                  <c:v>28.82120576391667</c:v>
                </c:pt>
                <c:pt idx="2294">
                  <c:v>28.67195203257334</c:v>
                </c:pt>
                <c:pt idx="2295">
                  <c:v>28.52269830123008</c:v>
                </c:pt>
                <c:pt idx="2296">
                  <c:v>28.52269830123008</c:v>
                </c:pt>
                <c:pt idx="2297">
                  <c:v>28.67195203257334</c:v>
                </c:pt>
                <c:pt idx="2298">
                  <c:v>28.78877559136097</c:v>
                </c:pt>
                <c:pt idx="2299">
                  <c:v>28.78877559136097</c:v>
                </c:pt>
                <c:pt idx="2300">
                  <c:v>28.63952186001783</c:v>
                </c:pt>
                <c:pt idx="2301">
                  <c:v>28.56512272307932</c:v>
                </c:pt>
                <c:pt idx="2302">
                  <c:v>28.6165578236221</c:v>
                </c:pt>
                <c:pt idx="2303">
                  <c:v>28.46730409227879</c:v>
                </c:pt>
                <c:pt idx="2304">
                  <c:v>28.6165578236221</c:v>
                </c:pt>
                <c:pt idx="2305">
                  <c:v>28.76581155496522</c:v>
                </c:pt>
                <c:pt idx="2306">
                  <c:v>28.76581155496522</c:v>
                </c:pt>
                <c:pt idx="2307">
                  <c:v>28.72098023456627</c:v>
                </c:pt>
                <c:pt idx="2308">
                  <c:v>28.72098023456627</c:v>
                </c:pt>
                <c:pt idx="2309">
                  <c:v>28.72098023456627</c:v>
                </c:pt>
                <c:pt idx="2310">
                  <c:v>28.72098023456627</c:v>
                </c:pt>
                <c:pt idx="2311">
                  <c:v>28.72098023456627</c:v>
                </c:pt>
                <c:pt idx="2312">
                  <c:v>28.57172650322297</c:v>
                </c:pt>
                <c:pt idx="2313">
                  <c:v>28.57172650322297</c:v>
                </c:pt>
                <c:pt idx="2314">
                  <c:v>28.57172650322297</c:v>
                </c:pt>
                <c:pt idx="2315">
                  <c:v>28.64635336889467</c:v>
                </c:pt>
                <c:pt idx="2316">
                  <c:v>28.57172650322297</c:v>
                </c:pt>
                <c:pt idx="2317">
                  <c:v>28.49709963755128</c:v>
                </c:pt>
                <c:pt idx="2318">
                  <c:v>28.57172650322297</c:v>
                </c:pt>
                <c:pt idx="2319">
                  <c:v>28.42247277187967</c:v>
                </c:pt>
                <c:pt idx="2320">
                  <c:v>28.57172650322297</c:v>
                </c:pt>
                <c:pt idx="2321">
                  <c:v>28.64635336889467</c:v>
                </c:pt>
                <c:pt idx="2322">
                  <c:v>28.72098023456627</c:v>
                </c:pt>
                <c:pt idx="2323">
                  <c:v>28.78250474542098</c:v>
                </c:pt>
                <c:pt idx="2324">
                  <c:v>28.63325101407781</c:v>
                </c:pt>
                <c:pt idx="2325">
                  <c:v>28.63325101407781</c:v>
                </c:pt>
                <c:pt idx="2326">
                  <c:v>28.63325101407781</c:v>
                </c:pt>
                <c:pt idx="2327">
                  <c:v>28.54824425042261</c:v>
                </c:pt>
                <c:pt idx="2328">
                  <c:v>28.69749798176588</c:v>
                </c:pt>
                <c:pt idx="2329">
                  <c:v>28.69749798176588</c:v>
                </c:pt>
                <c:pt idx="2330">
                  <c:v>28.84675171310919</c:v>
                </c:pt>
                <c:pt idx="2331">
                  <c:v>28.69749798176588</c:v>
                </c:pt>
                <c:pt idx="2332">
                  <c:v>28.54824425042261</c:v>
                </c:pt>
                <c:pt idx="2333">
                  <c:v>28.66177646133163</c:v>
                </c:pt>
                <c:pt idx="2334">
                  <c:v>28.66177646133163</c:v>
                </c:pt>
                <c:pt idx="2335">
                  <c:v>28.66224114350451</c:v>
                </c:pt>
                <c:pt idx="2336">
                  <c:v>28.81149487484779</c:v>
                </c:pt>
                <c:pt idx="2337">
                  <c:v>28.88612174051943</c:v>
                </c:pt>
                <c:pt idx="2338">
                  <c:v>28.90230054650318</c:v>
                </c:pt>
                <c:pt idx="2339">
                  <c:v>28.82767368083168</c:v>
                </c:pt>
                <c:pt idx="2340">
                  <c:v>28.90230054650318</c:v>
                </c:pt>
                <c:pt idx="2341">
                  <c:v>28.82767368083168</c:v>
                </c:pt>
                <c:pt idx="2342">
                  <c:v>28.93492852959615</c:v>
                </c:pt>
                <c:pt idx="2343">
                  <c:v>28.78567479825285</c:v>
                </c:pt>
                <c:pt idx="2344">
                  <c:v>28.78567479825285</c:v>
                </c:pt>
                <c:pt idx="2345">
                  <c:v>28.63642106690958</c:v>
                </c:pt>
                <c:pt idx="2346">
                  <c:v>28.78567479825285</c:v>
                </c:pt>
                <c:pt idx="2347">
                  <c:v>28.78567479825285</c:v>
                </c:pt>
                <c:pt idx="2348">
                  <c:v>28.78567479825285</c:v>
                </c:pt>
                <c:pt idx="2349">
                  <c:v>28.72764027323252</c:v>
                </c:pt>
                <c:pt idx="2350">
                  <c:v>28.87689400457583</c:v>
                </c:pt>
                <c:pt idx="2351">
                  <c:v>28.72764027323252</c:v>
                </c:pt>
                <c:pt idx="2352">
                  <c:v>28.87689400457583</c:v>
                </c:pt>
                <c:pt idx="2353">
                  <c:v>28.87689400457583</c:v>
                </c:pt>
                <c:pt idx="2354">
                  <c:v>28.72764027323252</c:v>
                </c:pt>
                <c:pt idx="2355">
                  <c:v>28.57838654188922</c:v>
                </c:pt>
                <c:pt idx="2356">
                  <c:v>28.42913281054585</c:v>
                </c:pt>
                <c:pt idx="2357">
                  <c:v>28.42358544189169</c:v>
                </c:pt>
                <c:pt idx="2358">
                  <c:v>28.27433171054842</c:v>
                </c:pt>
                <c:pt idx="2359">
                  <c:v>28.12507797920512</c:v>
                </c:pt>
                <c:pt idx="2360">
                  <c:v>28.12507797920512</c:v>
                </c:pt>
                <c:pt idx="2361">
                  <c:v>28.27433171054842</c:v>
                </c:pt>
                <c:pt idx="2362">
                  <c:v>28.12507797920512</c:v>
                </c:pt>
                <c:pt idx="2363">
                  <c:v>28.12507797920512</c:v>
                </c:pt>
                <c:pt idx="2364">
                  <c:v>28.12507797920512</c:v>
                </c:pt>
                <c:pt idx="2365">
                  <c:v>28.27433171054842</c:v>
                </c:pt>
                <c:pt idx="2366">
                  <c:v>28.42358544189169</c:v>
                </c:pt>
                <c:pt idx="2367">
                  <c:v>28.42358544189169</c:v>
                </c:pt>
                <c:pt idx="2368">
                  <c:v>28.42358544189169</c:v>
                </c:pt>
                <c:pt idx="2369">
                  <c:v>28.42358544189169</c:v>
                </c:pt>
                <c:pt idx="2370">
                  <c:v>28.41210659834265</c:v>
                </c:pt>
                <c:pt idx="2371">
                  <c:v>28.41210659834265</c:v>
                </c:pt>
                <c:pt idx="2372">
                  <c:v>28.26285286699937</c:v>
                </c:pt>
                <c:pt idx="2373">
                  <c:v>28.19100512082251</c:v>
                </c:pt>
                <c:pt idx="2374">
                  <c:v>28.34025885216576</c:v>
                </c:pt>
                <c:pt idx="2375">
                  <c:v>28.29578622961978</c:v>
                </c:pt>
                <c:pt idx="2376">
                  <c:v>28.44503996096293</c:v>
                </c:pt>
                <c:pt idx="2377">
                  <c:v>28.51292076837868</c:v>
                </c:pt>
                <c:pt idx="2378">
                  <c:v>28.51292076837868</c:v>
                </c:pt>
                <c:pt idx="2379">
                  <c:v>28.66217449972194</c:v>
                </c:pt>
                <c:pt idx="2380">
                  <c:v>28.81142823106522</c:v>
                </c:pt>
                <c:pt idx="2381">
                  <c:v>28.81142823106522</c:v>
                </c:pt>
                <c:pt idx="2382">
                  <c:v>28.96068196240853</c:v>
                </c:pt>
                <c:pt idx="2383">
                  <c:v>29.1099356937518</c:v>
                </c:pt>
                <c:pt idx="2384">
                  <c:v>29.2591894250951</c:v>
                </c:pt>
                <c:pt idx="2385">
                  <c:v>29.1099356937518</c:v>
                </c:pt>
                <c:pt idx="2386">
                  <c:v>29.2591894250951</c:v>
                </c:pt>
                <c:pt idx="2387">
                  <c:v>29.1099356937518</c:v>
                </c:pt>
                <c:pt idx="2388">
                  <c:v>29.2591894250951</c:v>
                </c:pt>
                <c:pt idx="2389">
                  <c:v>29.2591894250951</c:v>
                </c:pt>
                <c:pt idx="2390">
                  <c:v>29.1099356937518</c:v>
                </c:pt>
                <c:pt idx="2391">
                  <c:v>29.1099356937518</c:v>
                </c:pt>
                <c:pt idx="2392">
                  <c:v>29.1099356937518</c:v>
                </c:pt>
                <c:pt idx="2393">
                  <c:v>29.1099356937518</c:v>
                </c:pt>
                <c:pt idx="2394">
                  <c:v>29.04128423401307</c:v>
                </c:pt>
                <c:pt idx="2395">
                  <c:v>29.04128423401307</c:v>
                </c:pt>
                <c:pt idx="2396">
                  <c:v>29.04128423401307</c:v>
                </c:pt>
                <c:pt idx="2397">
                  <c:v>28.89203050266977</c:v>
                </c:pt>
                <c:pt idx="2398">
                  <c:v>28.9434656032125</c:v>
                </c:pt>
                <c:pt idx="2399">
                  <c:v>28.84543650759573</c:v>
                </c:pt>
                <c:pt idx="2400">
                  <c:v>28.98114951414378</c:v>
                </c:pt>
                <c:pt idx="2401">
                  <c:v>28.98114951414378</c:v>
                </c:pt>
                <c:pt idx="2402">
                  <c:v>29.01775495191043</c:v>
                </c:pt>
                <c:pt idx="2403">
                  <c:v>29.01775495191043</c:v>
                </c:pt>
                <c:pt idx="2404">
                  <c:v>29.16700868325372</c:v>
                </c:pt>
                <c:pt idx="2405">
                  <c:v>29.03805185110054</c:v>
                </c:pt>
                <c:pt idx="2406">
                  <c:v>29.03805185110054</c:v>
                </c:pt>
                <c:pt idx="2407">
                  <c:v>28.88879811975724</c:v>
                </c:pt>
                <c:pt idx="2408">
                  <c:v>28.88879811975724</c:v>
                </c:pt>
                <c:pt idx="2409">
                  <c:v>28.81747513466433</c:v>
                </c:pt>
                <c:pt idx="2410">
                  <c:v>28.81747513466433</c:v>
                </c:pt>
                <c:pt idx="2411">
                  <c:v>28.74111166355509</c:v>
                </c:pt>
                <c:pt idx="2412">
                  <c:v>28.7411116635551</c:v>
                </c:pt>
                <c:pt idx="2413">
                  <c:v>28.59185793221183</c:v>
                </c:pt>
                <c:pt idx="2414">
                  <c:v>28.59185793221183</c:v>
                </c:pt>
                <c:pt idx="2415">
                  <c:v>28.59185793221183</c:v>
                </c:pt>
                <c:pt idx="2416">
                  <c:v>28.52053494711888</c:v>
                </c:pt>
                <c:pt idx="2417">
                  <c:v>28.66954698676904</c:v>
                </c:pt>
                <c:pt idx="2418">
                  <c:v>28.59492012109755</c:v>
                </c:pt>
                <c:pt idx="2419">
                  <c:v>28.59492012109755</c:v>
                </c:pt>
                <c:pt idx="2420">
                  <c:v>28.59492012109757</c:v>
                </c:pt>
                <c:pt idx="2421">
                  <c:v>28.59492012109755</c:v>
                </c:pt>
                <c:pt idx="2422">
                  <c:v>28.59492012109757</c:v>
                </c:pt>
                <c:pt idx="2423">
                  <c:v>28.51770252111423</c:v>
                </c:pt>
                <c:pt idx="2424">
                  <c:v>28.51770252111423</c:v>
                </c:pt>
                <c:pt idx="2425">
                  <c:v>28.51770252111423</c:v>
                </c:pt>
                <c:pt idx="2426">
                  <c:v>28.66695625245753</c:v>
                </c:pt>
                <c:pt idx="2427">
                  <c:v>28.66695625245753</c:v>
                </c:pt>
                <c:pt idx="2428">
                  <c:v>28.80138382035325</c:v>
                </c:pt>
                <c:pt idx="2429">
                  <c:v>28.65213008900997</c:v>
                </c:pt>
                <c:pt idx="2430">
                  <c:v>28.72559174686479</c:v>
                </c:pt>
                <c:pt idx="2431">
                  <c:v>28.72559174686479</c:v>
                </c:pt>
                <c:pt idx="2432">
                  <c:v>28.72559174686479</c:v>
                </c:pt>
                <c:pt idx="2433">
                  <c:v>28.87484547820808</c:v>
                </c:pt>
                <c:pt idx="2434">
                  <c:v>28.87484547820808</c:v>
                </c:pt>
                <c:pt idx="2435">
                  <c:v>28.74603345841497</c:v>
                </c:pt>
                <c:pt idx="2436">
                  <c:v>28.59677972707168</c:v>
                </c:pt>
                <c:pt idx="2437">
                  <c:v>28.59677972707168</c:v>
                </c:pt>
                <c:pt idx="2438">
                  <c:v>28.59677972707168</c:v>
                </c:pt>
                <c:pt idx="2439">
                  <c:v>28.59677972707168</c:v>
                </c:pt>
                <c:pt idx="2440">
                  <c:v>28.74603345841496</c:v>
                </c:pt>
                <c:pt idx="2441">
                  <c:v>28.89302035031701</c:v>
                </c:pt>
                <c:pt idx="2442">
                  <c:v>28.74376661897371</c:v>
                </c:pt>
                <c:pt idx="2443">
                  <c:v>28.89302035031701</c:v>
                </c:pt>
                <c:pt idx="2444">
                  <c:v>28.74376661897371</c:v>
                </c:pt>
                <c:pt idx="2445">
                  <c:v>28.74376661897371</c:v>
                </c:pt>
                <c:pt idx="2446">
                  <c:v>28.74376661897371</c:v>
                </c:pt>
                <c:pt idx="2447">
                  <c:v>28.65875985531855</c:v>
                </c:pt>
                <c:pt idx="2448">
                  <c:v>28.65875985531856</c:v>
                </c:pt>
                <c:pt idx="2449">
                  <c:v>28.65875985531856</c:v>
                </c:pt>
                <c:pt idx="2450">
                  <c:v>28.50950612397525</c:v>
                </c:pt>
                <c:pt idx="2451">
                  <c:v>28.50950612397525</c:v>
                </c:pt>
                <c:pt idx="2452">
                  <c:v>28.50950612397526</c:v>
                </c:pt>
                <c:pt idx="2453">
                  <c:v>28.36025239263197</c:v>
                </c:pt>
                <c:pt idx="2454">
                  <c:v>28.21279416727699</c:v>
                </c:pt>
                <c:pt idx="2455">
                  <c:v>28.36204789862018</c:v>
                </c:pt>
                <c:pt idx="2456">
                  <c:v>28.21279416727699</c:v>
                </c:pt>
                <c:pt idx="2457">
                  <c:v>28.36204789862018</c:v>
                </c:pt>
                <c:pt idx="2458">
                  <c:v>28.36204789862018</c:v>
                </c:pt>
                <c:pt idx="2459">
                  <c:v>28.36204789862018</c:v>
                </c:pt>
                <c:pt idx="2460">
                  <c:v>28.36204789862018</c:v>
                </c:pt>
                <c:pt idx="2461">
                  <c:v>28.36204789862018</c:v>
                </c:pt>
                <c:pt idx="2462">
                  <c:v>28.36204789862018</c:v>
                </c:pt>
                <c:pt idx="2463">
                  <c:v>28.36204789862018</c:v>
                </c:pt>
                <c:pt idx="2464">
                  <c:v>28.21279416727699</c:v>
                </c:pt>
                <c:pt idx="2465">
                  <c:v>28.21279416727699</c:v>
                </c:pt>
                <c:pt idx="2466">
                  <c:v>28.29210343267696</c:v>
                </c:pt>
                <c:pt idx="2467">
                  <c:v>28.3624335848236</c:v>
                </c:pt>
                <c:pt idx="2468">
                  <c:v>28.3624335848236</c:v>
                </c:pt>
                <c:pt idx="2469">
                  <c:v>28.3624335848236</c:v>
                </c:pt>
                <c:pt idx="2470">
                  <c:v>28.41386868536647</c:v>
                </c:pt>
                <c:pt idx="2471">
                  <c:v>28.51168731616702</c:v>
                </c:pt>
                <c:pt idx="2472">
                  <c:v>28.66094104751031</c:v>
                </c:pt>
                <c:pt idx="2473">
                  <c:v>28.66094104751031</c:v>
                </c:pt>
                <c:pt idx="2474">
                  <c:v>28.69754942725462</c:v>
                </c:pt>
                <c:pt idx="2475">
                  <c:v>28.69754942725462</c:v>
                </c:pt>
                <c:pt idx="2476">
                  <c:v>28.69754942725462</c:v>
                </c:pt>
                <c:pt idx="2477">
                  <c:v>28.54829569591131</c:v>
                </c:pt>
                <c:pt idx="2478">
                  <c:v>28.46860074430772</c:v>
                </c:pt>
                <c:pt idx="2479">
                  <c:v>28.46860074430772</c:v>
                </c:pt>
                <c:pt idx="2480">
                  <c:v>28.46860074430772</c:v>
                </c:pt>
                <c:pt idx="2481">
                  <c:v>28.61785447565115</c:v>
                </c:pt>
                <c:pt idx="2482">
                  <c:v>28.61785447565115</c:v>
                </c:pt>
                <c:pt idx="2483">
                  <c:v>28.61785447565115</c:v>
                </c:pt>
                <c:pt idx="2484">
                  <c:v>28.61785447565115</c:v>
                </c:pt>
                <c:pt idx="2485">
                  <c:v>28.76710820699441</c:v>
                </c:pt>
                <c:pt idx="2486">
                  <c:v>28.61785447565115</c:v>
                </c:pt>
                <c:pt idx="2487">
                  <c:v>28.61785447565115</c:v>
                </c:pt>
                <c:pt idx="2488">
                  <c:v>28.61785447565115</c:v>
                </c:pt>
                <c:pt idx="2489">
                  <c:v>28.46860074430772</c:v>
                </c:pt>
                <c:pt idx="2490">
                  <c:v>28.54850646590165</c:v>
                </c:pt>
                <c:pt idx="2491">
                  <c:v>28.69776019724496</c:v>
                </c:pt>
                <c:pt idx="2492">
                  <c:v>28.54850646590165</c:v>
                </c:pt>
                <c:pt idx="2493">
                  <c:v>28.54850646590165</c:v>
                </c:pt>
                <c:pt idx="2494">
                  <c:v>28.59994156644439</c:v>
                </c:pt>
                <c:pt idx="2495">
                  <c:v>28.50778987196858</c:v>
                </c:pt>
                <c:pt idx="2496">
                  <c:v>28.65704360331193</c:v>
                </c:pt>
                <c:pt idx="2497">
                  <c:v>28.65704360331193</c:v>
                </c:pt>
                <c:pt idx="2498">
                  <c:v>28.80629733465523</c:v>
                </c:pt>
                <c:pt idx="2499">
                  <c:v>28.80629733465523</c:v>
                </c:pt>
                <c:pt idx="2500">
                  <c:v>28.80629733465523</c:v>
                </c:pt>
                <c:pt idx="2501">
                  <c:v>28.65704360331193</c:v>
                </c:pt>
                <c:pt idx="2502">
                  <c:v>28.5990696550575</c:v>
                </c:pt>
                <c:pt idx="2503">
                  <c:v>28.5990696550575</c:v>
                </c:pt>
                <c:pt idx="2504">
                  <c:v>28.4498159237142</c:v>
                </c:pt>
                <c:pt idx="2505">
                  <c:v>28.4498159237142</c:v>
                </c:pt>
                <c:pt idx="2506">
                  <c:v>28.5990696550575</c:v>
                </c:pt>
                <c:pt idx="2507">
                  <c:v>28.5990696550575</c:v>
                </c:pt>
                <c:pt idx="2508">
                  <c:v>28.4498159237142</c:v>
                </c:pt>
                <c:pt idx="2509">
                  <c:v>28.30056219237089</c:v>
                </c:pt>
                <c:pt idx="2510">
                  <c:v>28.4498159237142</c:v>
                </c:pt>
                <c:pt idx="2511">
                  <c:v>28.30056219237089</c:v>
                </c:pt>
                <c:pt idx="2512">
                  <c:v>28.15130846102765</c:v>
                </c:pt>
                <c:pt idx="2513">
                  <c:v>28.15130846102765</c:v>
                </c:pt>
                <c:pt idx="2514">
                  <c:v>28.23355876924088</c:v>
                </c:pt>
                <c:pt idx="2515">
                  <c:v>28.23355876924088</c:v>
                </c:pt>
                <c:pt idx="2516">
                  <c:v>28.23355876924088</c:v>
                </c:pt>
                <c:pt idx="2517">
                  <c:v>28.08430503789759</c:v>
                </c:pt>
                <c:pt idx="2518">
                  <c:v>27.986486407097</c:v>
                </c:pt>
                <c:pt idx="2519">
                  <c:v>28.09464327026696</c:v>
                </c:pt>
                <c:pt idx="2520">
                  <c:v>28.09464327026696</c:v>
                </c:pt>
                <c:pt idx="2521">
                  <c:v>27.94538953892367</c:v>
                </c:pt>
                <c:pt idx="2522">
                  <c:v>27.89137086733121</c:v>
                </c:pt>
                <c:pt idx="2523">
                  <c:v>27.89137086733121</c:v>
                </c:pt>
                <c:pt idx="2524">
                  <c:v>27.81368105455823</c:v>
                </c:pt>
                <c:pt idx="2525">
                  <c:v>27.81368105455823</c:v>
                </c:pt>
                <c:pt idx="2526">
                  <c:v>27.81368105455823</c:v>
                </c:pt>
                <c:pt idx="2527">
                  <c:v>27.81368105455823</c:v>
                </c:pt>
                <c:pt idx="2528">
                  <c:v>27.9629347859015</c:v>
                </c:pt>
                <c:pt idx="2529">
                  <c:v>27.9629347859015</c:v>
                </c:pt>
                <c:pt idx="2530">
                  <c:v>28.11081641380147</c:v>
                </c:pt>
                <c:pt idx="2531">
                  <c:v>27.96156268245814</c:v>
                </c:pt>
                <c:pt idx="2532">
                  <c:v>27.81230895111489</c:v>
                </c:pt>
                <c:pt idx="2533">
                  <c:v>27.74860072089809</c:v>
                </c:pt>
                <c:pt idx="2534">
                  <c:v>27.59934698955479</c:v>
                </c:pt>
                <c:pt idx="2535">
                  <c:v>27.59934698955479</c:v>
                </c:pt>
                <c:pt idx="2536">
                  <c:v>27.4500932582115</c:v>
                </c:pt>
                <c:pt idx="2537">
                  <c:v>27.30083952686822</c:v>
                </c:pt>
                <c:pt idx="2538">
                  <c:v>27.30083952686822</c:v>
                </c:pt>
                <c:pt idx="2539">
                  <c:v>27.32115272447113</c:v>
                </c:pt>
                <c:pt idx="2540">
                  <c:v>27.32115272447113</c:v>
                </c:pt>
                <c:pt idx="2541">
                  <c:v>27.32115272447113</c:v>
                </c:pt>
                <c:pt idx="2542">
                  <c:v>27.38100778010236</c:v>
                </c:pt>
                <c:pt idx="2543">
                  <c:v>27.26268932588063</c:v>
                </c:pt>
                <c:pt idx="2544">
                  <c:v>27.26268932588063</c:v>
                </c:pt>
                <c:pt idx="2545">
                  <c:v>27.22608094613631</c:v>
                </c:pt>
                <c:pt idx="2546">
                  <c:v>27.07682721479304</c:v>
                </c:pt>
                <c:pt idx="2547">
                  <c:v>27.07682721479303</c:v>
                </c:pt>
                <c:pt idx="2548">
                  <c:v>27.22608094613631</c:v>
                </c:pt>
                <c:pt idx="2549">
                  <c:v>27.22608094613631</c:v>
                </c:pt>
                <c:pt idx="2550">
                  <c:v>27.10504407213471</c:v>
                </c:pt>
                <c:pt idx="2551">
                  <c:v>27.25429780347801</c:v>
                </c:pt>
                <c:pt idx="2552">
                  <c:v>27.40355153482123</c:v>
                </c:pt>
                <c:pt idx="2553">
                  <c:v>27.40355153482123</c:v>
                </c:pt>
                <c:pt idx="2554">
                  <c:v>27.5528052661646</c:v>
                </c:pt>
                <c:pt idx="2555">
                  <c:v>27.47856873899423</c:v>
                </c:pt>
                <c:pt idx="2556">
                  <c:v>27.47856873899423</c:v>
                </c:pt>
                <c:pt idx="2557">
                  <c:v>27.32931500765095</c:v>
                </c:pt>
                <c:pt idx="2558">
                  <c:v>27.32931500765095</c:v>
                </c:pt>
                <c:pt idx="2559">
                  <c:v>27.32931500765095</c:v>
                </c:pt>
                <c:pt idx="2560">
                  <c:v>27.32931500765095</c:v>
                </c:pt>
                <c:pt idx="2561">
                  <c:v>27.32818513291264</c:v>
                </c:pt>
                <c:pt idx="2562">
                  <c:v>27.32818513291264</c:v>
                </c:pt>
                <c:pt idx="2563">
                  <c:v>27.43909137649419</c:v>
                </c:pt>
                <c:pt idx="2564">
                  <c:v>27.2898376451509</c:v>
                </c:pt>
                <c:pt idx="2565">
                  <c:v>27.14058391380762</c:v>
                </c:pt>
                <c:pt idx="2566">
                  <c:v>26.99133018246431</c:v>
                </c:pt>
                <c:pt idx="2567">
                  <c:v>27.10397553406333</c:v>
                </c:pt>
                <c:pt idx="2568">
                  <c:v>27.10397553406333</c:v>
                </c:pt>
                <c:pt idx="2569">
                  <c:v>26.95472180272001</c:v>
                </c:pt>
                <c:pt idx="2570">
                  <c:v>26.95472180272001</c:v>
                </c:pt>
                <c:pt idx="2571">
                  <c:v>26.95472180272001</c:v>
                </c:pt>
                <c:pt idx="2572">
                  <c:v>26.95472180272001</c:v>
                </c:pt>
                <c:pt idx="2573">
                  <c:v>26.82615065677037</c:v>
                </c:pt>
                <c:pt idx="2574">
                  <c:v>26.6768969254271</c:v>
                </c:pt>
                <c:pt idx="2575">
                  <c:v>26.74068822986209</c:v>
                </c:pt>
                <c:pt idx="2576">
                  <c:v>26.74068822986209</c:v>
                </c:pt>
                <c:pt idx="2577">
                  <c:v>26.74068822986209</c:v>
                </c:pt>
                <c:pt idx="2578">
                  <c:v>26.79269887189411</c:v>
                </c:pt>
                <c:pt idx="2579">
                  <c:v>26.64344514055085</c:v>
                </c:pt>
                <c:pt idx="2580">
                  <c:v>26.64344514055085</c:v>
                </c:pt>
                <c:pt idx="2581">
                  <c:v>26.64344514055085</c:v>
                </c:pt>
                <c:pt idx="2582">
                  <c:v>26.49419140920758</c:v>
                </c:pt>
                <c:pt idx="2583">
                  <c:v>26.49419140920758</c:v>
                </c:pt>
                <c:pt idx="2584">
                  <c:v>26.64344514055085</c:v>
                </c:pt>
                <c:pt idx="2585">
                  <c:v>26.49419140920758</c:v>
                </c:pt>
                <c:pt idx="2586">
                  <c:v>26.45927638053211</c:v>
                </c:pt>
                <c:pt idx="2587">
                  <c:v>26.6085301118754</c:v>
                </c:pt>
                <c:pt idx="2588">
                  <c:v>26.45927638053211</c:v>
                </c:pt>
                <c:pt idx="2589">
                  <c:v>26.54695216177893</c:v>
                </c:pt>
                <c:pt idx="2590">
                  <c:v>26.69620589312219</c:v>
                </c:pt>
                <c:pt idx="2591">
                  <c:v>26.69620589312219</c:v>
                </c:pt>
                <c:pt idx="2592">
                  <c:v>26.58356054152308</c:v>
                </c:pt>
                <c:pt idx="2593">
                  <c:v>26.7328142728665</c:v>
                </c:pt>
                <c:pt idx="2594">
                  <c:v>26.7328142728665</c:v>
                </c:pt>
                <c:pt idx="2595">
                  <c:v>26.77729598487278</c:v>
                </c:pt>
                <c:pt idx="2596">
                  <c:v>26.77729598487278</c:v>
                </c:pt>
                <c:pt idx="2597">
                  <c:v>26.77729598487278</c:v>
                </c:pt>
                <c:pt idx="2598">
                  <c:v>26.92654971621603</c:v>
                </c:pt>
                <c:pt idx="2599">
                  <c:v>26.79484706455833</c:v>
                </c:pt>
                <c:pt idx="2600">
                  <c:v>26.94410079590159</c:v>
                </c:pt>
                <c:pt idx="2601">
                  <c:v>26.94410079590159</c:v>
                </c:pt>
                <c:pt idx="2602">
                  <c:v>27.09335452724492</c:v>
                </c:pt>
                <c:pt idx="2603">
                  <c:v>26.94410079590162</c:v>
                </c:pt>
                <c:pt idx="2604">
                  <c:v>26.79484706455834</c:v>
                </c:pt>
                <c:pt idx="2605">
                  <c:v>26.79484706455834</c:v>
                </c:pt>
                <c:pt idx="2606">
                  <c:v>26.94410079590162</c:v>
                </c:pt>
                <c:pt idx="2607">
                  <c:v>26.79484706455834</c:v>
                </c:pt>
                <c:pt idx="2608">
                  <c:v>26.64559333321504</c:v>
                </c:pt>
                <c:pt idx="2609">
                  <c:v>26.64559333321504</c:v>
                </c:pt>
                <c:pt idx="2610">
                  <c:v>26.57564886727175</c:v>
                </c:pt>
                <c:pt idx="2611">
                  <c:v>26.72490259861505</c:v>
                </c:pt>
                <c:pt idx="2612">
                  <c:v>26.72490259861505</c:v>
                </c:pt>
                <c:pt idx="2613">
                  <c:v>26.72490259861505</c:v>
                </c:pt>
                <c:pt idx="2614">
                  <c:v>26.77633769915777</c:v>
                </c:pt>
                <c:pt idx="2615">
                  <c:v>26.70988068098327</c:v>
                </c:pt>
                <c:pt idx="2616">
                  <c:v>26.85913441232655</c:v>
                </c:pt>
                <c:pt idx="2617">
                  <c:v>26.70988068098327</c:v>
                </c:pt>
                <c:pt idx="2618">
                  <c:v>26.70988068098327</c:v>
                </c:pt>
                <c:pt idx="2619">
                  <c:v>26.70988068098327</c:v>
                </c:pt>
                <c:pt idx="2620">
                  <c:v>26.70988068098327</c:v>
                </c:pt>
                <c:pt idx="2621">
                  <c:v>26.58991561707779</c:v>
                </c:pt>
                <c:pt idx="2622">
                  <c:v>26.58991561707779</c:v>
                </c:pt>
                <c:pt idx="2623">
                  <c:v>26.58991561707779</c:v>
                </c:pt>
                <c:pt idx="2624">
                  <c:v>26.73916934842105</c:v>
                </c:pt>
                <c:pt idx="2625">
                  <c:v>26.88842307976423</c:v>
                </c:pt>
                <c:pt idx="2626">
                  <c:v>26.96304994543587</c:v>
                </c:pt>
                <c:pt idx="2627">
                  <c:v>27.03767681110763</c:v>
                </c:pt>
                <c:pt idx="2628">
                  <c:v>26.96304994543587</c:v>
                </c:pt>
                <c:pt idx="2629">
                  <c:v>27.03767681110763</c:v>
                </c:pt>
                <c:pt idx="2630">
                  <c:v>27.11230367677927</c:v>
                </c:pt>
                <c:pt idx="2631">
                  <c:v>27.15430255935811</c:v>
                </c:pt>
                <c:pt idx="2632">
                  <c:v>27.13234087430362</c:v>
                </c:pt>
                <c:pt idx="2633">
                  <c:v>26.98308714296033</c:v>
                </c:pt>
                <c:pt idx="2634">
                  <c:v>26.83383341161711</c:v>
                </c:pt>
                <c:pt idx="2635">
                  <c:v>26.90846027728873</c:v>
                </c:pt>
                <c:pt idx="2636">
                  <c:v>26.83360568288392</c:v>
                </c:pt>
                <c:pt idx="2637">
                  <c:v>26.68435195154064</c:v>
                </c:pt>
                <c:pt idx="2638">
                  <c:v>26.68435195154064</c:v>
                </c:pt>
                <c:pt idx="2639">
                  <c:v>26.68435195154064</c:v>
                </c:pt>
                <c:pt idx="2640">
                  <c:v>26.68435195154064</c:v>
                </c:pt>
                <c:pt idx="2641">
                  <c:v>26.68435195154064</c:v>
                </c:pt>
                <c:pt idx="2642">
                  <c:v>26.72918327193963</c:v>
                </c:pt>
                <c:pt idx="2643">
                  <c:v>26.72918327193963</c:v>
                </c:pt>
                <c:pt idx="2644">
                  <c:v>26.72918327193963</c:v>
                </c:pt>
                <c:pt idx="2645">
                  <c:v>26.72918327193963</c:v>
                </c:pt>
                <c:pt idx="2646">
                  <c:v>26.57992954059642</c:v>
                </c:pt>
                <c:pt idx="2647">
                  <c:v>26.57992954059642</c:v>
                </c:pt>
                <c:pt idx="2648">
                  <c:v>26.43067580925313</c:v>
                </c:pt>
                <c:pt idx="2649">
                  <c:v>26.28142207790972</c:v>
                </c:pt>
                <c:pt idx="2650">
                  <c:v>26.28142207790972</c:v>
                </c:pt>
                <c:pt idx="2651">
                  <c:v>26.35604894358149</c:v>
                </c:pt>
                <c:pt idx="2652">
                  <c:v>26.43067580925313</c:v>
                </c:pt>
                <c:pt idx="2653">
                  <c:v>26.35604894358149</c:v>
                </c:pt>
                <c:pt idx="2654">
                  <c:v>26.43067580925313</c:v>
                </c:pt>
                <c:pt idx="2655">
                  <c:v>26.28142207790972</c:v>
                </c:pt>
                <c:pt idx="2656">
                  <c:v>26.13216834656658</c:v>
                </c:pt>
                <c:pt idx="2657">
                  <c:v>26.13216834656658</c:v>
                </c:pt>
                <c:pt idx="2658">
                  <c:v>26.21989756705508</c:v>
                </c:pt>
                <c:pt idx="2659">
                  <c:v>26.29452443272669</c:v>
                </c:pt>
                <c:pt idx="2660">
                  <c:v>26.14527070138343</c:v>
                </c:pt>
                <c:pt idx="2661">
                  <c:v>26.14527070138343</c:v>
                </c:pt>
                <c:pt idx="2662">
                  <c:v>26.23027746503862</c:v>
                </c:pt>
                <c:pt idx="2663">
                  <c:v>26.23027746503861</c:v>
                </c:pt>
                <c:pt idx="2664">
                  <c:v>26.37953119638188</c:v>
                </c:pt>
                <c:pt idx="2665">
                  <c:v>26.23027746503862</c:v>
                </c:pt>
                <c:pt idx="2666">
                  <c:v>26.37953119638189</c:v>
                </c:pt>
                <c:pt idx="2667">
                  <c:v>26.52878492772516</c:v>
                </c:pt>
                <c:pt idx="2668">
                  <c:v>26.49308019051884</c:v>
                </c:pt>
                <c:pt idx="2669">
                  <c:v>26.49308019051884</c:v>
                </c:pt>
                <c:pt idx="2670">
                  <c:v>26.64186923968926</c:v>
                </c:pt>
                <c:pt idx="2671">
                  <c:v>26.49261550834585</c:v>
                </c:pt>
                <c:pt idx="2672">
                  <c:v>26.3433617770027</c:v>
                </c:pt>
                <c:pt idx="2673">
                  <c:v>26.40180983669044</c:v>
                </c:pt>
                <c:pt idx="2674">
                  <c:v>26.40180983669044</c:v>
                </c:pt>
                <c:pt idx="2675">
                  <c:v>26.25255610534714</c:v>
                </c:pt>
                <c:pt idx="2676">
                  <c:v>26.25255610534714</c:v>
                </c:pt>
                <c:pt idx="2677">
                  <c:v>26.10330237400387</c:v>
                </c:pt>
                <c:pt idx="2678">
                  <c:v>26.25255610534715</c:v>
                </c:pt>
                <c:pt idx="2679">
                  <c:v>26.25255610534715</c:v>
                </c:pt>
                <c:pt idx="2680">
                  <c:v>26.25255610534715</c:v>
                </c:pt>
                <c:pt idx="2681">
                  <c:v>26.25255610534715</c:v>
                </c:pt>
                <c:pt idx="2682">
                  <c:v>26.25255610534715</c:v>
                </c:pt>
                <c:pt idx="2683">
                  <c:v>26.10330237400387</c:v>
                </c:pt>
                <c:pt idx="2684">
                  <c:v>26.10330237400387</c:v>
                </c:pt>
                <c:pt idx="2685">
                  <c:v>25.95404864266059</c:v>
                </c:pt>
                <c:pt idx="2686">
                  <c:v>26.10330237400387</c:v>
                </c:pt>
                <c:pt idx="2687">
                  <c:v>25.95404864266059</c:v>
                </c:pt>
                <c:pt idx="2688">
                  <c:v>26.10330237400387</c:v>
                </c:pt>
                <c:pt idx="2689">
                  <c:v>26.25255610534715</c:v>
                </c:pt>
                <c:pt idx="2690">
                  <c:v>26.40180983669045</c:v>
                </c:pt>
                <c:pt idx="2691">
                  <c:v>26.55106356803373</c:v>
                </c:pt>
                <c:pt idx="2692">
                  <c:v>26.55106356803373</c:v>
                </c:pt>
                <c:pt idx="2693">
                  <c:v>26.55106356803373</c:v>
                </c:pt>
                <c:pt idx="2694">
                  <c:v>26.70031729937697</c:v>
                </c:pt>
                <c:pt idx="2695">
                  <c:v>26.70031729937697</c:v>
                </c:pt>
                <c:pt idx="2696">
                  <c:v>26.55106356803373</c:v>
                </c:pt>
                <c:pt idx="2697">
                  <c:v>26.55106356803373</c:v>
                </c:pt>
                <c:pt idx="2698">
                  <c:v>26.55106356803373</c:v>
                </c:pt>
                <c:pt idx="2699">
                  <c:v>26.40180983669045</c:v>
                </c:pt>
                <c:pt idx="2700">
                  <c:v>26.40180983669045</c:v>
                </c:pt>
                <c:pt idx="2701">
                  <c:v>26.25255610534715</c:v>
                </c:pt>
                <c:pt idx="2702">
                  <c:v>26.10376705617675</c:v>
                </c:pt>
                <c:pt idx="2703">
                  <c:v>26.05136125674851</c:v>
                </c:pt>
                <c:pt idx="2704">
                  <c:v>26.05136125674851</c:v>
                </c:pt>
                <c:pt idx="2705">
                  <c:v>25.99721008084392</c:v>
                </c:pt>
                <c:pt idx="2706">
                  <c:v>25.84795634950068</c:v>
                </c:pt>
                <c:pt idx="2707">
                  <c:v>25.84795634950068</c:v>
                </c:pt>
                <c:pt idx="2708">
                  <c:v>25.99721008084392</c:v>
                </c:pt>
                <c:pt idx="2709">
                  <c:v>25.99721008084392</c:v>
                </c:pt>
                <c:pt idx="2710">
                  <c:v>25.94835797413176</c:v>
                </c:pt>
                <c:pt idx="2711">
                  <c:v>25.94835797413176</c:v>
                </c:pt>
                <c:pt idx="2712">
                  <c:v>25.88047716671629</c:v>
                </c:pt>
                <c:pt idx="2713">
                  <c:v>26.02973089805956</c:v>
                </c:pt>
                <c:pt idx="2714">
                  <c:v>26.02973089805957</c:v>
                </c:pt>
                <c:pt idx="2715">
                  <c:v>25.88047716671629</c:v>
                </c:pt>
                <c:pt idx="2716">
                  <c:v>26.02973089805957</c:v>
                </c:pt>
                <c:pt idx="2717">
                  <c:v>26.02973089805956</c:v>
                </c:pt>
                <c:pt idx="2718">
                  <c:v>25.92254746780229</c:v>
                </c:pt>
                <c:pt idx="2719">
                  <c:v>25.92254746780229</c:v>
                </c:pt>
                <c:pt idx="2720">
                  <c:v>26.0718011991456</c:v>
                </c:pt>
                <c:pt idx="2721">
                  <c:v>25.92254746780229</c:v>
                </c:pt>
                <c:pt idx="2722">
                  <c:v>25.92254746780229</c:v>
                </c:pt>
                <c:pt idx="2723">
                  <c:v>25.77329373645901</c:v>
                </c:pt>
                <c:pt idx="2724">
                  <c:v>25.92254746780229</c:v>
                </c:pt>
                <c:pt idx="2725">
                  <c:v>25.93270525315092</c:v>
                </c:pt>
                <c:pt idx="2726">
                  <c:v>25.93270525315092</c:v>
                </c:pt>
                <c:pt idx="2727">
                  <c:v>26.08195898449425</c:v>
                </c:pt>
                <c:pt idx="2728">
                  <c:v>25.93270525315092</c:v>
                </c:pt>
                <c:pt idx="2729">
                  <c:v>25.93270525315092</c:v>
                </c:pt>
                <c:pt idx="2730">
                  <c:v>26.08195898449425</c:v>
                </c:pt>
                <c:pt idx="2731">
                  <c:v>25.93270525315092</c:v>
                </c:pt>
                <c:pt idx="2732">
                  <c:v>26.08195898449425</c:v>
                </c:pt>
                <c:pt idx="2733">
                  <c:v>26.08195898449425</c:v>
                </c:pt>
                <c:pt idx="2734">
                  <c:v>26.03158826169552</c:v>
                </c:pt>
                <c:pt idx="2735">
                  <c:v>25.8823345303521</c:v>
                </c:pt>
                <c:pt idx="2736">
                  <c:v>25.73308079900894</c:v>
                </c:pt>
                <c:pt idx="2737">
                  <c:v>25.69647536124246</c:v>
                </c:pt>
                <c:pt idx="2738">
                  <c:v>25.64297813149117</c:v>
                </c:pt>
                <c:pt idx="2739">
                  <c:v>25.49372440014778</c:v>
                </c:pt>
                <c:pt idx="2740">
                  <c:v>25.64297813149117</c:v>
                </c:pt>
                <c:pt idx="2741">
                  <c:v>25.49372440014782</c:v>
                </c:pt>
                <c:pt idx="2742">
                  <c:v>25.56366886609116</c:v>
                </c:pt>
                <c:pt idx="2743">
                  <c:v>25.56366886609115</c:v>
                </c:pt>
                <c:pt idx="2744">
                  <c:v>25.56366886609115</c:v>
                </c:pt>
                <c:pt idx="2745">
                  <c:v>25.56366886609116</c:v>
                </c:pt>
                <c:pt idx="2746">
                  <c:v>25.71292259743444</c:v>
                </c:pt>
                <c:pt idx="2747">
                  <c:v>25.56366886609116</c:v>
                </c:pt>
                <c:pt idx="2748">
                  <c:v>25.71292259743444</c:v>
                </c:pt>
                <c:pt idx="2749">
                  <c:v>25.71292259743444</c:v>
                </c:pt>
                <c:pt idx="2750">
                  <c:v>25.56366886609116</c:v>
                </c:pt>
                <c:pt idx="2751">
                  <c:v>25.71292259743444</c:v>
                </c:pt>
                <c:pt idx="2752">
                  <c:v>25.71292259743444</c:v>
                </c:pt>
                <c:pt idx="2753">
                  <c:v>25.71292259743444</c:v>
                </c:pt>
                <c:pt idx="2754">
                  <c:v>25.56366886609116</c:v>
                </c:pt>
                <c:pt idx="2755">
                  <c:v>25.56366886609116</c:v>
                </c:pt>
                <c:pt idx="2756">
                  <c:v>25.41441513474787</c:v>
                </c:pt>
                <c:pt idx="2757">
                  <c:v>25.2651614034046</c:v>
                </c:pt>
                <c:pt idx="2758">
                  <c:v>25.35016816705977</c:v>
                </c:pt>
                <c:pt idx="2759">
                  <c:v>25.2009144357165</c:v>
                </c:pt>
                <c:pt idx="2760">
                  <c:v>25.2009144357165</c:v>
                </c:pt>
                <c:pt idx="2761">
                  <c:v>25.05166070437319</c:v>
                </c:pt>
                <c:pt idx="2762">
                  <c:v>24.90240697302977</c:v>
                </c:pt>
                <c:pt idx="2763">
                  <c:v>24.76797940513417</c:v>
                </c:pt>
                <c:pt idx="2764">
                  <c:v>24.91723313647745</c:v>
                </c:pt>
                <c:pt idx="2765">
                  <c:v>24.76797940513417</c:v>
                </c:pt>
                <c:pt idx="2766">
                  <c:v>24.91723313647745</c:v>
                </c:pt>
                <c:pt idx="2767">
                  <c:v>24.91723313647745</c:v>
                </c:pt>
                <c:pt idx="2768">
                  <c:v>24.76797940513417</c:v>
                </c:pt>
                <c:pt idx="2769">
                  <c:v>24.76797940513417</c:v>
                </c:pt>
                <c:pt idx="2770">
                  <c:v>24.91723313647745</c:v>
                </c:pt>
                <c:pt idx="2771">
                  <c:v>24.9918600021491</c:v>
                </c:pt>
                <c:pt idx="2772">
                  <c:v>25.06648686782072</c:v>
                </c:pt>
                <c:pt idx="2773">
                  <c:v>25.14111373349239</c:v>
                </c:pt>
                <c:pt idx="2774">
                  <c:v>25.2157405991639</c:v>
                </c:pt>
                <c:pt idx="2775">
                  <c:v>25.14111373349239</c:v>
                </c:pt>
                <c:pt idx="2776">
                  <c:v>25.02803230476236</c:v>
                </c:pt>
                <c:pt idx="2777">
                  <c:v>25.02803230476236</c:v>
                </c:pt>
                <c:pt idx="2778">
                  <c:v>25.00945197511712</c:v>
                </c:pt>
                <c:pt idx="2779">
                  <c:v>25.08407884078877</c:v>
                </c:pt>
                <c:pt idx="2780">
                  <c:v>24.93482510944552</c:v>
                </c:pt>
                <c:pt idx="2781">
                  <c:v>24.93482510944552</c:v>
                </c:pt>
                <c:pt idx="2782">
                  <c:v>24.87057814175737</c:v>
                </c:pt>
                <c:pt idx="2783">
                  <c:v>24.7213244104141</c:v>
                </c:pt>
                <c:pt idx="2784">
                  <c:v>24.87057814175737</c:v>
                </c:pt>
                <c:pt idx="2785">
                  <c:v>25.01983187310066</c:v>
                </c:pt>
                <c:pt idx="2786">
                  <c:v>25.01983187310065</c:v>
                </c:pt>
                <c:pt idx="2787">
                  <c:v>24.87057814175737</c:v>
                </c:pt>
                <c:pt idx="2788">
                  <c:v>25.01983187310065</c:v>
                </c:pt>
                <c:pt idx="2789">
                  <c:v>25.07522685387627</c:v>
                </c:pt>
                <c:pt idx="2790">
                  <c:v>25.07522685387627</c:v>
                </c:pt>
                <c:pt idx="2791">
                  <c:v>25.22448058521958</c:v>
                </c:pt>
                <c:pt idx="2792">
                  <c:v>25.07522685387627</c:v>
                </c:pt>
                <c:pt idx="2793">
                  <c:v>24.92597312253301</c:v>
                </c:pt>
                <c:pt idx="2794">
                  <c:v>24.77671939118968</c:v>
                </c:pt>
                <c:pt idx="2795">
                  <c:v>24.77671939118968</c:v>
                </c:pt>
                <c:pt idx="2796">
                  <c:v>24.85134625686132</c:v>
                </c:pt>
                <c:pt idx="2797">
                  <c:v>24.92597312253301</c:v>
                </c:pt>
                <c:pt idx="2798">
                  <c:v>24.85134625686132</c:v>
                </c:pt>
                <c:pt idx="2799">
                  <c:v>24.92597312253301</c:v>
                </c:pt>
                <c:pt idx="2800">
                  <c:v>24.85134625686132</c:v>
                </c:pt>
                <c:pt idx="2801">
                  <c:v>24.70209252551809</c:v>
                </c:pt>
                <c:pt idx="2802">
                  <c:v>24.63176237337131</c:v>
                </c:pt>
                <c:pt idx="2803">
                  <c:v>24.48250864202801</c:v>
                </c:pt>
                <c:pt idx="2804">
                  <c:v>24.33325491068478</c:v>
                </c:pt>
                <c:pt idx="2805">
                  <c:v>24.18400117934149</c:v>
                </c:pt>
                <c:pt idx="2806">
                  <c:v>24.23543627988417</c:v>
                </c:pt>
                <c:pt idx="2807">
                  <c:v>24.08618254854087</c:v>
                </c:pt>
                <c:pt idx="2808">
                  <c:v>24.08618254854087</c:v>
                </c:pt>
                <c:pt idx="2809">
                  <c:v>24.04957416879662</c:v>
                </c:pt>
                <c:pt idx="2810">
                  <c:v>23.90032043745331</c:v>
                </c:pt>
                <c:pt idx="2811">
                  <c:v>23.75106670611004</c:v>
                </c:pt>
                <c:pt idx="2812">
                  <c:v>23.75106670611004</c:v>
                </c:pt>
                <c:pt idx="2813">
                  <c:v>23.68150792637023</c:v>
                </c:pt>
                <c:pt idx="2814">
                  <c:v>23.53225419502695</c:v>
                </c:pt>
                <c:pt idx="2815">
                  <c:v>23.68150792637023</c:v>
                </c:pt>
                <c:pt idx="2816">
                  <c:v>23.53225419502695</c:v>
                </c:pt>
                <c:pt idx="2817">
                  <c:v>23.53225419502695</c:v>
                </c:pt>
                <c:pt idx="2818">
                  <c:v>23.53225419502695</c:v>
                </c:pt>
                <c:pt idx="2819">
                  <c:v>23.53225419502695</c:v>
                </c:pt>
                <c:pt idx="2820">
                  <c:v>23.45762732935529</c:v>
                </c:pt>
                <c:pt idx="2821">
                  <c:v>23.53225419502695</c:v>
                </c:pt>
                <c:pt idx="2822">
                  <c:v>23.60688106069861</c:v>
                </c:pt>
                <c:pt idx="2823">
                  <c:v>23.53225419502695</c:v>
                </c:pt>
                <c:pt idx="2824">
                  <c:v>23.60688106069861</c:v>
                </c:pt>
                <c:pt idx="2825">
                  <c:v>23.49874739433694</c:v>
                </c:pt>
                <c:pt idx="2826">
                  <c:v>23.4854668755799</c:v>
                </c:pt>
                <c:pt idx="2827">
                  <c:v>23.56009374125169</c:v>
                </c:pt>
                <c:pt idx="2828">
                  <c:v>23.41084000990842</c:v>
                </c:pt>
                <c:pt idx="2829">
                  <c:v>23.26158627856499</c:v>
                </c:pt>
                <c:pt idx="2830">
                  <c:v>23.35373797304083</c:v>
                </c:pt>
                <c:pt idx="2831">
                  <c:v>23.20448424169755</c:v>
                </c:pt>
                <c:pt idx="2832">
                  <c:v>23.35373797304083</c:v>
                </c:pt>
                <c:pt idx="2833">
                  <c:v>23.20448424169755</c:v>
                </c:pt>
                <c:pt idx="2834">
                  <c:v>23.05523051035426</c:v>
                </c:pt>
                <c:pt idx="2835">
                  <c:v>23.05523051035426</c:v>
                </c:pt>
                <c:pt idx="2836">
                  <c:v>23.20448424169755</c:v>
                </c:pt>
                <c:pt idx="2837">
                  <c:v>23.26245818995203</c:v>
                </c:pt>
                <c:pt idx="2838">
                  <c:v>23.26245818995203</c:v>
                </c:pt>
                <c:pt idx="2839">
                  <c:v>23.28353240696628</c:v>
                </c:pt>
                <c:pt idx="2840">
                  <c:v>23.28353240696628</c:v>
                </c:pt>
                <c:pt idx="2841">
                  <c:v>23.28353240696628</c:v>
                </c:pt>
                <c:pt idx="2842">
                  <c:v>23.43278613830967</c:v>
                </c:pt>
                <c:pt idx="2843">
                  <c:v>23.43278613830967</c:v>
                </c:pt>
                <c:pt idx="2844">
                  <c:v>23.43278613830967</c:v>
                </c:pt>
                <c:pt idx="2845">
                  <c:v>23.43278613830967</c:v>
                </c:pt>
                <c:pt idx="2846">
                  <c:v>23.50741300398131</c:v>
                </c:pt>
                <c:pt idx="2847">
                  <c:v>23.50741300398131</c:v>
                </c:pt>
                <c:pt idx="2848">
                  <c:v>23.50741300398131</c:v>
                </c:pt>
                <c:pt idx="2849">
                  <c:v>23.35815927263804</c:v>
                </c:pt>
                <c:pt idx="2850">
                  <c:v>23.50741300398131</c:v>
                </c:pt>
                <c:pt idx="2851">
                  <c:v>23.35815927263804</c:v>
                </c:pt>
                <c:pt idx="2852">
                  <c:v>23.35815927263804</c:v>
                </c:pt>
                <c:pt idx="2853">
                  <c:v>23.35815927263804</c:v>
                </c:pt>
                <c:pt idx="2854">
                  <c:v>23.20890554129479</c:v>
                </c:pt>
                <c:pt idx="2855">
                  <c:v>23.20890554129479</c:v>
                </c:pt>
                <c:pt idx="2856">
                  <c:v>23.20890554129479</c:v>
                </c:pt>
                <c:pt idx="2857">
                  <c:v>23.26292421288732</c:v>
                </c:pt>
                <c:pt idx="2858">
                  <c:v>23.1136704815441</c:v>
                </c:pt>
                <c:pt idx="2859">
                  <c:v>23.11200849076563</c:v>
                </c:pt>
                <c:pt idx="2860">
                  <c:v>23.11200849076563</c:v>
                </c:pt>
                <c:pt idx="2861">
                  <c:v>23.11200849076563</c:v>
                </c:pt>
                <c:pt idx="2862">
                  <c:v>23.11200849076563</c:v>
                </c:pt>
                <c:pt idx="2863">
                  <c:v>23.11200849076564</c:v>
                </c:pt>
                <c:pt idx="2864">
                  <c:v>23.11200849076564</c:v>
                </c:pt>
                <c:pt idx="2865">
                  <c:v>22.96275475942234</c:v>
                </c:pt>
                <c:pt idx="2866">
                  <c:v>22.96275475942234</c:v>
                </c:pt>
                <c:pt idx="2867">
                  <c:v>22.96275475942234</c:v>
                </c:pt>
                <c:pt idx="2868">
                  <c:v>22.96275475942234</c:v>
                </c:pt>
                <c:pt idx="2869">
                  <c:v>23.11200849076564</c:v>
                </c:pt>
                <c:pt idx="2870">
                  <c:v>23.11200849076564</c:v>
                </c:pt>
                <c:pt idx="2871">
                  <c:v>23.2612622221089</c:v>
                </c:pt>
                <c:pt idx="2872">
                  <c:v>23.2612622221089</c:v>
                </c:pt>
                <c:pt idx="2873">
                  <c:v>23.11200849076564</c:v>
                </c:pt>
                <c:pt idx="2874">
                  <c:v>23.09169529316272</c:v>
                </c:pt>
                <c:pt idx="2875">
                  <c:v>22.94244156181943</c:v>
                </c:pt>
                <c:pt idx="2876">
                  <c:v>22.79318783047614</c:v>
                </c:pt>
                <c:pt idx="2877">
                  <c:v>22.79318783047614</c:v>
                </c:pt>
                <c:pt idx="2878">
                  <c:v>22.91150628469789</c:v>
                </c:pt>
                <c:pt idx="2879">
                  <c:v>22.86007118415517</c:v>
                </c:pt>
                <c:pt idx="2880">
                  <c:v>22.86007118415517</c:v>
                </c:pt>
                <c:pt idx="2881">
                  <c:v>22.86007118415517</c:v>
                </c:pt>
                <c:pt idx="2882">
                  <c:v>22.84739447034329</c:v>
                </c:pt>
                <c:pt idx="2883">
                  <c:v>22.76766945297846</c:v>
                </c:pt>
                <c:pt idx="2884">
                  <c:v>22.76766945297846</c:v>
                </c:pt>
                <c:pt idx="2885">
                  <c:v>22.73945259563678</c:v>
                </c:pt>
                <c:pt idx="2886">
                  <c:v>22.59019886429352</c:v>
                </c:pt>
                <c:pt idx="2887">
                  <c:v>22.59019886429352</c:v>
                </c:pt>
                <c:pt idx="2888">
                  <c:v>22.73945259563678</c:v>
                </c:pt>
                <c:pt idx="2889">
                  <c:v>22.59019886429352</c:v>
                </c:pt>
                <c:pt idx="2890">
                  <c:v>22.51518166012055</c:v>
                </c:pt>
                <c:pt idx="2891">
                  <c:v>22.51518166012055</c:v>
                </c:pt>
                <c:pt idx="2892">
                  <c:v>22.66443539146383</c:v>
                </c:pt>
                <c:pt idx="2893">
                  <c:v>22.66443539146383</c:v>
                </c:pt>
                <c:pt idx="2894">
                  <c:v>22.81368912280713</c:v>
                </c:pt>
                <c:pt idx="2895">
                  <c:v>22.96294285415027</c:v>
                </c:pt>
                <c:pt idx="2896">
                  <c:v>22.96407272888873</c:v>
                </c:pt>
                <c:pt idx="2897">
                  <c:v>22.81481899754544</c:v>
                </c:pt>
                <c:pt idx="2898">
                  <c:v>22.70391275396386</c:v>
                </c:pt>
                <c:pt idx="2899">
                  <c:v>22.85316648530716</c:v>
                </c:pt>
                <c:pt idx="2900">
                  <c:v>23.00242021665045</c:v>
                </c:pt>
                <c:pt idx="2901">
                  <c:v>23.15167394799373</c:v>
                </c:pt>
                <c:pt idx="2902">
                  <c:v>23.00242021665045</c:v>
                </c:pt>
                <c:pt idx="2903">
                  <c:v>23.00242021665045</c:v>
                </c:pt>
                <c:pt idx="2904">
                  <c:v>23.00242021665045</c:v>
                </c:pt>
                <c:pt idx="2905">
                  <c:v>22.85316648530716</c:v>
                </c:pt>
                <c:pt idx="2906">
                  <c:v>22.70391275396386</c:v>
                </c:pt>
                <c:pt idx="2907">
                  <c:v>22.70391275396386</c:v>
                </c:pt>
                <c:pt idx="2908">
                  <c:v>22.70391275396386</c:v>
                </c:pt>
                <c:pt idx="2909">
                  <c:v>22.70391275396386</c:v>
                </c:pt>
                <c:pt idx="2910">
                  <c:v>22.64012144952887</c:v>
                </c:pt>
                <c:pt idx="2911">
                  <c:v>22.64012144952887</c:v>
                </c:pt>
                <c:pt idx="2912">
                  <c:v>22.4908677181856</c:v>
                </c:pt>
                <c:pt idx="2913">
                  <c:v>22.57756733594469</c:v>
                </c:pt>
                <c:pt idx="2914">
                  <c:v>22.57756733594469</c:v>
                </c:pt>
                <c:pt idx="2915">
                  <c:v>22.57756733594469</c:v>
                </c:pt>
                <c:pt idx="2916">
                  <c:v>22.72682106728799</c:v>
                </c:pt>
                <c:pt idx="2917">
                  <c:v>22.72682106728799</c:v>
                </c:pt>
                <c:pt idx="2918">
                  <c:v>22.58621163457475</c:v>
                </c:pt>
                <c:pt idx="2919">
                  <c:v>22.4369579032315</c:v>
                </c:pt>
                <c:pt idx="2920">
                  <c:v>22.4369579032315</c:v>
                </c:pt>
                <c:pt idx="2921">
                  <c:v>22.3226192005635</c:v>
                </c:pt>
                <c:pt idx="2922">
                  <c:v>22.17336546922037</c:v>
                </c:pt>
                <c:pt idx="2923">
                  <c:v>22.17336546922037</c:v>
                </c:pt>
                <c:pt idx="2924">
                  <c:v>22.02411173787707</c:v>
                </c:pt>
                <c:pt idx="2925">
                  <c:v>21.87485800653381</c:v>
                </c:pt>
                <c:pt idx="2926">
                  <c:v>21.87485800653381</c:v>
                </c:pt>
                <c:pt idx="2927">
                  <c:v>21.83824962678949</c:v>
                </c:pt>
                <c:pt idx="2928">
                  <c:v>21.83824962678949</c:v>
                </c:pt>
                <c:pt idx="2929">
                  <c:v>21.68899589544623</c:v>
                </c:pt>
                <c:pt idx="2930">
                  <c:v>21.5397421641029</c:v>
                </c:pt>
                <c:pt idx="2931">
                  <c:v>21.39048843275964</c:v>
                </c:pt>
                <c:pt idx="2932">
                  <c:v>21.24123470141636</c:v>
                </c:pt>
                <c:pt idx="2933">
                  <c:v>21.09198097007308</c:v>
                </c:pt>
                <c:pt idx="2934">
                  <c:v>21.22368362173079</c:v>
                </c:pt>
                <c:pt idx="2935">
                  <c:v>21.0744298903875</c:v>
                </c:pt>
                <c:pt idx="2936">
                  <c:v>20.92517615904423</c:v>
                </c:pt>
                <c:pt idx="2937">
                  <c:v>20.92517615904423</c:v>
                </c:pt>
                <c:pt idx="2938">
                  <c:v>20.92517615904423</c:v>
                </c:pt>
                <c:pt idx="2939">
                  <c:v>20.92517615904423</c:v>
                </c:pt>
                <c:pt idx="2940">
                  <c:v>21.0744298903875</c:v>
                </c:pt>
                <c:pt idx="2941">
                  <c:v>21.0744298903875</c:v>
                </c:pt>
                <c:pt idx="2942">
                  <c:v>21.0744298903875</c:v>
                </c:pt>
                <c:pt idx="2943">
                  <c:v>21.0744298903875</c:v>
                </c:pt>
                <c:pt idx="2944">
                  <c:v>21.0744298903875</c:v>
                </c:pt>
                <c:pt idx="2945">
                  <c:v>21.22368362173079</c:v>
                </c:pt>
                <c:pt idx="2946">
                  <c:v>21.0744298903875</c:v>
                </c:pt>
                <c:pt idx="2947">
                  <c:v>20.92517615904423</c:v>
                </c:pt>
                <c:pt idx="2948">
                  <c:v>20.77592242770093</c:v>
                </c:pt>
                <c:pt idx="2949">
                  <c:v>20.62666869635768</c:v>
                </c:pt>
                <c:pt idx="2950">
                  <c:v>20.69312571453218</c:v>
                </c:pt>
                <c:pt idx="2951">
                  <c:v>20.54387198318889</c:v>
                </c:pt>
                <c:pt idx="2952">
                  <c:v>20.61095935103555</c:v>
                </c:pt>
                <c:pt idx="2953">
                  <c:v>20.46170561969225</c:v>
                </c:pt>
                <c:pt idx="2954">
                  <c:v>20.46170561969225</c:v>
                </c:pt>
                <c:pt idx="2955">
                  <c:v>20.46170561969225</c:v>
                </c:pt>
                <c:pt idx="2956">
                  <c:v>20.61095935103555</c:v>
                </c:pt>
                <c:pt idx="2957">
                  <c:v>20.46170561969225</c:v>
                </c:pt>
                <c:pt idx="2958">
                  <c:v>20.61095935103555</c:v>
                </c:pt>
                <c:pt idx="2959">
                  <c:v>20.61095935103555</c:v>
                </c:pt>
                <c:pt idx="2960">
                  <c:v>20.46170561969225</c:v>
                </c:pt>
                <c:pt idx="2961">
                  <c:v>20.53633248536383</c:v>
                </c:pt>
                <c:pt idx="2962">
                  <c:v>20.46170561969225</c:v>
                </c:pt>
                <c:pt idx="2963">
                  <c:v>20.38707875402062</c:v>
                </c:pt>
                <c:pt idx="2964">
                  <c:v>20.31245188834896</c:v>
                </c:pt>
                <c:pt idx="2965">
                  <c:v>20.23782502267733</c:v>
                </c:pt>
                <c:pt idx="2966">
                  <c:v>20.34507987144172</c:v>
                </c:pt>
                <c:pt idx="2967">
                  <c:v>20.36704155649622</c:v>
                </c:pt>
                <c:pt idx="2968">
                  <c:v>20.5162952878395</c:v>
                </c:pt>
                <c:pt idx="2969">
                  <c:v>20.5162952878395</c:v>
                </c:pt>
                <c:pt idx="2970">
                  <c:v>20.59092215351113</c:v>
                </c:pt>
                <c:pt idx="2971">
                  <c:v>20.6649227204353</c:v>
                </c:pt>
                <c:pt idx="2972">
                  <c:v>20.6649227204353</c:v>
                </c:pt>
                <c:pt idx="2973">
                  <c:v>20.6649227204353</c:v>
                </c:pt>
                <c:pt idx="2974">
                  <c:v>20.6649227204353</c:v>
                </c:pt>
                <c:pt idx="2975">
                  <c:v>20.51566898909203</c:v>
                </c:pt>
                <c:pt idx="2976">
                  <c:v>20.51566898909203</c:v>
                </c:pt>
                <c:pt idx="2977">
                  <c:v>20.36641525774873</c:v>
                </c:pt>
                <c:pt idx="2978">
                  <c:v>20.51566898909203</c:v>
                </c:pt>
                <c:pt idx="2979">
                  <c:v>20.51566898909203</c:v>
                </c:pt>
                <c:pt idx="2980">
                  <c:v>20.51566898909203</c:v>
                </c:pt>
                <c:pt idx="2981">
                  <c:v>20.51566898909203</c:v>
                </c:pt>
                <c:pt idx="2982">
                  <c:v>20.51566898909203</c:v>
                </c:pt>
                <c:pt idx="2983">
                  <c:v>20.51566898909203</c:v>
                </c:pt>
                <c:pt idx="2984">
                  <c:v>20.6649227204353</c:v>
                </c:pt>
                <c:pt idx="2985">
                  <c:v>20.51566898909203</c:v>
                </c:pt>
                <c:pt idx="2986">
                  <c:v>20.44104212342036</c:v>
                </c:pt>
                <c:pt idx="2987">
                  <c:v>20.36641525774873</c:v>
                </c:pt>
                <c:pt idx="2988">
                  <c:v>20.29178839207709</c:v>
                </c:pt>
                <c:pt idx="2989">
                  <c:v>20.36641525774873</c:v>
                </c:pt>
                <c:pt idx="2990">
                  <c:v>20.36641525774873</c:v>
                </c:pt>
                <c:pt idx="2991">
                  <c:v>20.36641525774873</c:v>
                </c:pt>
                <c:pt idx="2992">
                  <c:v>20.36641525774873</c:v>
                </c:pt>
                <c:pt idx="2993">
                  <c:v>20.36641525774873</c:v>
                </c:pt>
                <c:pt idx="2994">
                  <c:v>20.29178839207709</c:v>
                </c:pt>
                <c:pt idx="2995">
                  <c:v>20.44104212342036</c:v>
                </c:pt>
                <c:pt idx="2996">
                  <c:v>20.44104212342036</c:v>
                </c:pt>
                <c:pt idx="2997">
                  <c:v>20.29178839207709</c:v>
                </c:pt>
                <c:pt idx="2998">
                  <c:v>20.29178839207709</c:v>
                </c:pt>
                <c:pt idx="2999">
                  <c:v>20.29178839207709</c:v>
                </c:pt>
                <c:pt idx="3000">
                  <c:v>20.44104212342036</c:v>
                </c:pt>
                <c:pt idx="3001">
                  <c:v>20.44104212342036</c:v>
                </c:pt>
                <c:pt idx="3002">
                  <c:v>20.44104212342036</c:v>
                </c:pt>
                <c:pt idx="3003">
                  <c:v>20.51246838106097</c:v>
                </c:pt>
                <c:pt idx="3004">
                  <c:v>20.66172211240426</c:v>
                </c:pt>
                <c:pt idx="3005">
                  <c:v>20.51246838106097</c:v>
                </c:pt>
                <c:pt idx="3006">
                  <c:v>20.66172211240426</c:v>
                </c:pt>
                <c:pt idx="3007">
                  <c:v>20.66172211240426</c:v>
                </c:pt>
                <c:pt idx="3008">
                  <c:v>20.51246838106097</c:v>
                </c:pt>
                <c:pt idx="3009">
                  <c:v>20.51246838106097</c:v>
                </c:pt>
                <c:pt idx="3010">
                  <c:v>20.51246838106097</c:v>
                </c:pt>
                <c:pt idx="3011">
                  <c:v>20.66172211240425</c:v>
                </c:pt>
                <c:pt idx="3012">
                  <c:v>20.66172211240425</c:v>
                </c:pt>
                <c:pt idx="3013">
                  <c:v>20.51246838106097</c:v>
                </c:pt>
                <c:pt idx="3014">
                  <c:v>20.51246838106097</c:v>
                </c:pt>
                <c:pt idx="3015">
                  <c:v>20.51246838106097</c:v>
                </c:pt>
                <c:pt idx="3016">
                  <c:v>20.36321464971769</c:v>
                </c:pt>
                <c:pt idx="3017">
                  <c:v>20.51246838106097</c:v>
                </c:pt>
                <c:pt idx="3018">
                  <c:v>20.66172211240425</c:v>
                </c:pt>
                <c:pt idx="3019">
                  <c:v>20.72581897080233</c:v>
                </c:pt>
                <c:pt idx="3020">
                  <c:v>20.87507270214563</c:v>
                </c:pt>
                <c:pt idx="3021">
                  <c:v>20.87507270214563</c:v>
                </c:pt>
                <c:pt idx="3022">
                  <c:v>20.97912462669488</c:v>
                </c:pt>
                <c:pt idx="3023">
                  <c:v>20.97912462669488</c:v>
                </c:pt>
                <c:pt idx="3024">
                  <c:v>20.97912462669488</c:v>
                </c:pt>
                <c:pt idx="3025">
                  <c:v>20.97912462669488</c:v>
                </c:pt>
                <c:pt idx="3026">
                  <c:v>20.91700211760551</c:v>
                </c:pt>
                <c:pt idx="3027">
                  <c:v>21.06625584894877</c:v>
                </c:pt>
                <c:pt idx="3028">
                  <c:v>21.21550958029204</c:v>
                </c:pt>
                <c:pt idx="3029">
                  <c:v>21.21550958029204</c:v>
                </c:pt>
                <c:pt idx="3030">
                  <c:v>21.23112928698242</c:v>
                </c:pt>
                <c:pt idx="3031">
                  <c:v>21.38038301832567</c:v>
                </c:pt>
                <c:pt idx="3032">
                  <c:v>21.38038301832567</c:v>
                </c:pt>
                <c:pt idx="3033">
                  <c:v>21.38038301832567</c:v>
                </c:pt>
                <c:pt idx="3034">
                  <c:v>21.38038301832567</c:v>
                </c:pt>
                <c:pt idx="3035">
                  <c:v>21.38038301832567</c:v>
                </c:pt>
                <c:pt idx="3036">
                  <c:v>21.38038301832567</c:v>
                </c:pt>
                <c:pt idx="3037">
                  <c:v>21.37991833615283</c:v>
                </c:pt>
                <c:pt idx="3038">
                  <c:v>21.43232413558106</c:v>
                </c:pt>
                <c:pt idx="3039">
                  <c:v>21.58157786692432</c:v>
                </c:pt>
                <c:pt idx="3040">
                  <c:v>21.58157786692432</c:v>
                </c:pt>
                <c:pt idx="3041">
                  <c:v>21.58157786692432</c:v>
                </c:pt>
                <c:pt idx="3042">
                  <c:v>21.73083159826763</c:v>
                </c:pt>
                <c:pt idx="3043">
                  <c:v>21.73083159826763</c:v>
                </c:pt>
                <c:pt idx="3044">
                  <c:v>21.58157786692432</c:v>
                </c:pt>
                <c:pt idx="3045">
                  <c:v>21.58157786692432</c:v>
                </c:pt>
                <c:pt idx="3046">
                  <c:v>21.43232413558106</c:v>
                </c:pt>
                <c:pt idx="3047">
                  <c:v>21.58157786692432</c:v>
                </c:pt>
                <c:pt idx="3048">
                  <c:v>21.47721220625487</c:v>
                </c:pt>
                <c:pt idx="3049">
                  <c:v>21.47721220625487</c:v>
                </c:pt>
                <c:pt idx="3050">
                  <c:v>21.47721220625487</c:v>
                </c:pt>
                <c:pt idx="3051">
                  <c:v>21.47721220625487</c:v>
                </c:pt>
                <c:pt idx="3052">
                  <c:v>21.47721220625487</c:v>
                </c:pt>
                <c:pt idx="3053">
                  <c:v>21.58439563651213</c:v>
                </c:pt>
                <c:pt idx="3054">
                  <c:v>21.43514190516882</c:v>
                </c:pt>
                <c:pt idx="3055">
                  <c:v>21.43514190516882</c:v>
                </c:pt>
                <c:pt idx="3056">
                  <c:v>21.58439563651213</c:v>
                </c:pt>
                <c:pt idx="3057">
                  <c:v>21.58439563651213</c:v>
                </c:pt>
                <c:pt idx="3058">
                  <c:v>21.58439563651213</c:v>
                </c:pt>
                <c:pt idx="3059">
                  <c:v>21.43514190516882</c:v>
                </c:pt>
                <c:pt idx="3060">
                  <c:v>21.42498411982022</c:v>
                </c:pt>
                <c:pt idx="3061">
                  <c:v>21.27573038847691</c:v>
                </c:pt>
                <c:pt idx="3062">
                  <c:v>21.27573038847691</c:v>
                </c:pt>
                <c:pt idx="3063">
                  <c:v>21.42498411982022</c:v>
                </c:pt>
                <c:pt idx="3064">
                  <c:v>21.42498411982022</c:v>
                </c:pt>
                <c:pt idx="3065">
                  <c:v>21.42498411982022</c:v>
                </c:pt>
                <c:pt idx="3066">
                  <c:v>21.57423785116347</c:v>
                </c:pt>
                <c:pt idx="3067">
                  <c:v>21.57423785116347</c:v>
                </c:pt>
                <c:pt idx="3068">
                  <c:v>21.57423785116347</c:v>
                </c:pt>
                <c:pt idx="3069">
                  <c:v>21.57423785116347</c:v>
                </c:pt>
                <c:pt idx="3070">
                  <c:v>21.72349158250676</c:v>
                </c:pt>
                <c:pt idx="3071">
                  <c:v>21.80590260947208</c:v>
                </c:pt>
                <c:pt idx="3072">
                  <c:v>21.91634596725934</c:v>
                </c:pt>
                <c:pt idx="3073">
                  <c:v>21.82058946566733</c:v>
                </c:pt>
                <c:pt idx="3074">
                  <c:v>21.82058946566733</c:v>
                </c:pt>
                <c:pt idx="3075">
                  <c:v>21.67133573432407</c:v>
                </c:pt>
                <c:pt idx="3076">
                  <c:v>21.67133573432407</c:v>
                </c:pt>
                <c:pt idx="3077">
                  <c:v>21.6013912683808</c:v>
                </c:pt>
                <c:pt idx="3078">
                  <c:v>21.6013912683808</c:v>
                </c:pt>
                <c:pt idx="3079">
                  <c:v>21.6013912683808</c:v>
                </c:pt>
                <c:pt idx="3080">
                  <c:v>21.45213753703747</c:v>
                </c:pt>
                <c:pt idx="3081">
                  <c:v>21.45213753703747</c:v>
                </c:pt>
                <c:pt idx="3082">
                  <c:v>21.45213753703747</c:v>
                </c:pt>
                <c:pt idx="3083">
                  <c:v>21.30288380569421</c:v>
                </c:pt>
                <c:pt idx="3084">
                  <c:v>21.15363007435093</c:v>
                </c:pt>
                <c:pt idx="3085">
                  <c:v>21.15363007435093</c:v>
                </c:pt>
                <c:pt idx="3086">
                  <c:v>21.00437634300765</c:v>
                </c:pt>
                <c:pt idx="3087">
                  <c:v>20.85512261166435</c:v>
                </c:pt>
                <c:pt idx="3088">
                  <c:v>21.00437634300765</c:v>
                </c:pt>
                <c:pt idx="3089">
                  <c:v>21.15363007435093</c:v>
                </c:pt>
                <c:pt idx="3090">
                  <c:v>21.00437634300765</c:v>
                </c:pt>
                <c:pt idx="3091">
                  <c:v>21.07411003896059</c:v>
                </c:pt>
                <c:pt idx="3092">
                  <c:v>21.22336377030386</c:v>
                </c:pt>
                <c:pt idx="3093">
                  <c:v>21.22336377030386</c:v>
                </c:pt>
                <c:pt idx="3094">
                  <c:v>21.37261750164712</c:v>
                </c:pt>
                <c:pt idx="3095">
                  <c:v>21.47043613244771</c:v>
                </c:pt>
                <c:pt idx="3096">
                  <c:v>21.47043613244771</c:v>
                </c:pt>
                <c:pt idx="3097">
                  <c:v>21.60751405596087</c:v>
                </c:pt>
                <c:pt idx="3098">
                  <c:v>21.60751405596087</c:v>
                </c:pt>
                <c:pt idx="3099">
                  <c:v>21.4582603246176</c:v>
                </c:pt>
                <c:pt idx="3100">
                  <c:v>21.4582603246176</c:v>
                </c:pt>
                <c:pt idx="3101">
                  <c:v>21.30900659327429</c:v>
                </c:pt>
                <c:pt idx="3102">
                  <c:v>21.30900659327429</c:v>
                </c:pt>
                <c:pt idx="3103">
                  <c:v>21.4582603246176</c:v>
                </c:pt>
                <c:pt idx="3104">
                  <c:v>21.30900659327429</c:v>
                </c:pt>
                <c:pt idx="3105">
                  <c:v>21.30900659327429</c:v>
                </c:pt>
                <c:pt idx="3106">
                  <c:v>21.28643982620368</c:v>
                </c:pt>
                <c:pt idx="3107">
                  <c:v>21.21181296053213</c:v>
                </c:pt>
                <c:pt idx="3108">
                  <c:v>21.13718609486051</c:v>
                </c:pt>
                <c:pt idx="3109">
                  <c:v>21.06255922918882</c:v>
                </c:pt>
                <c:pt idx="3110">
                  <c:v>20.98793236351719</c:v>
                </c:pt>
                <c:pt idx="3111">
                  <c:v>20.95402690034511</c:v>
                </c:pt>
                <c:pt idx="3112">
                  <c:v>21.10328063168842</c:v>
                </c:pt>
                <c:pt idx="3113">
                  <c:v>20.97260722999041</c:v>
                </c:pt>
                <c:pt idx="3114">
                  <c:v>20.8979803643188</c:v>
                </c:pt>
                <c:pt idx="3115">
                  <c:v>21.04723409566206</c:v>
                </c:pt>
                <c:pt idx="3116">
                  <c:v>20.8979803643188</c:v>
                </c:pt>
                <c:pt idx="3117">
                  <c:v>21.04723409566206</c:v>
                </c:pt>
                <c:pt idx="3118">
                  <c:v>21.19648782700533</c:v>
                </c:pt>
                <c:pt idx="3119">
                  <c:v>21.19648782700533</c:v>
                </c:pt>
                <c:pt idx="3120">
                  <c:v>21.04723409566205</c:v>
                </c:pt>
                <c:pt idx="3121">
                  <c:v>20.89798036431878</c:v>
                </c:pt>
                <c:pt idx="3122">
                  <c:v>20.89798036431878</c:v>
                </c:pt>
                <c:pt idx="3123">
                  <c:v>20.74872663297535</c:v>
                </c:pt>
                <c:pt idx="3124">
                  <c:v>20.84078987755478</c:v>
                </c:pt>
                <c:pt idx="3125">
                  <c:v>20.69153614621157</c:v>
                </c:pt>
                <c:pt idx="3126">
                  <c:v>20.54228241486829</c:v>
                </c:pt>
                <c:pt idx="3127">
                  <c:v>20.54228241486829</c:v>
                </c:pt>
                <c:pt idx="3128">
                  <c:v>20.54228241486829</c:v>
                </c:pt>
                <c:pt idx="3129">
                  <c:v>20.54228241486829</c:v>
                </c:pt>
                <c:pt idx="3130">
                  <c:v>20.54228241486829</c:v>
                </c:pt>
                <c:pt idx="3131">
                  <c:v>20.46765554919664</c:v>
                </c:pt>
                <c:pt idx="3132">
                  <c:v>20.39302868352499</c:v>
                </c:pt>
                <c:pt idx="3133">
                  <c:v>20.31840181785336</c:v>
                </c:pt>
                <c:pt idx="3134">
                  <c:v>20.36219388220822</c:v>
                </c:pt>
                <c:pt idx="3135">
                  <c:v>20.4368207478799</c:v>
                </c:pt>
                <c:pt idx="3136">
                  <c:v>20.4368207478799</c:v>
                </c:pt>
                <c:pt idx="3137">
                  <c:v>20.4368207478799</c:v>
                </c:pt>
                <c:pt idx="3138">
                  <c:v>20.58607447922316</c:v>
                </c:pt>
                <c:pt idx="3139">
                  <c:v>20.58607447922316</c:v>
                </c:pt>
                <c:pt idx="3140">
                  <c:v>20.73532821056645</c:v>
                </c:pt>
                <c:pt idx="3141">
                  <c:v>20.58607447922316</c:v>
                </c:pt>
                <c:pt idx="3142">
                  <c:v>20.73532821056645</c:v>
                </c:pt>
                <c:pt idx="3143">
                  <c:v>20.58607447922316</c:v>
                </c:pt>
                <c:pt idx="3144">
                  <c:v>20.73532821056645</c:v>
                </c:pt>
                <c:pt idx="3145">
                  <c:v>20.73532821056645</c:v>
                </c:pt>
                <c:pt idx="3146">
                  <c:v>20.73532821056645</c:v>
                </c:pt>
                <c:pt idx="3147">
                  <c:v>20.73532821056645</c:v>
                </c:pt>
                <c:pt idx="3148">
                  <c:v>20.88068176252607</c:v>
                </c:pt>
                <c:pt idx="3149">
                  <c:v>20.88068176252607</c:v>
                </c:pt>
                <c:pt idx="3150">
                  <c:v>20.88068176252607</c:v>
                </c:pt>
                <c:pt idx="3151">
                  <c:v>20.88068176252607</c:v>
                </c:pt>
                <c:pt idx="3152">
                  <c:v>20.88068176252607</c:v>
                </c:pt>
                <c:pt idx="3153">
                  <c:v>21.02993549386935</c:v>
                </c:pt>
                <c:pt idx="3154">
                  <c:v>21.02993549386935</c:v>
                </c:pt>
                <c:pt idx="3155">
                  <c:v>20.95530862819771</c:v>
                </c:pt>
                <c:pt idx="3156">
                  <c:v>20.88068176252607</c:v>
                </c:pt>
                <c:pt idx="3157">
                  <c:v>20.80605489685444</c:v>
                </c:pt>
                <c:pt idx="3158">
                  <c:v>20.84529051317215</c:v>
                </c:pt>
                <c:pt idx="3159">
                  <c:v>20.9199173788438</c:v>
                </c:pt>
                <c:pt idx="3160">
                  <c:v>21.02805104520531</c:v>
                </c:pt>
                <c:pt idx="3161">
                  <c:v>20.89207783261906</c:v>
                </c:pt>
                <c:pt idx="3162">
                  <c:v>20.81745096694744</c:v>
                </c:pt>
                <c:pt idx="3163">
                  <c:v>20.9667046982907</c:v>
                </c:pt>
                <c:pt idx="3164">
                  <c:v>21.11595842963401</c:v>
                </c:pt>
                <c:pt idx="3165">
                  <c:v>21.11595842963401</c:v>
                </c:pt>
                <c:pt idx="3166">
                  <c:v>21.23278772017921</c:v>
                </c:pt>
                <c:pt idx="3167">
                  <c:v>21.23278772017921</c:v>
                </c:pt>
                <c:pt idx="3168">
                  <c:v>21.23278772017921</c:v>
                </c:pt>
                <c:pt idx="3169">
                  <c:v>21.23278772017921</c:v>
                </c:pt>
                <c:pt idx="3170">
                  <c:v>21.08353398883582</c:v>
                </c:pt>
                <c:pt idx="3171">
                  <c:v>21.08353398883582</c:v>
                </c:pt>
                <c:pt idx="3172">
                  <c:v>20.93428025749267</c:v>
                </c:pt>
                <c:pt idx="3173">
                  <c:v>20.93428025749267</c:v>
                </c:pt>
                <c:pt idx="3174">
                  <c:v>20.91320604047828</c:v>
                </c:pt>
                <c:pt idx="3175">
                  <c:v>20.91320604047825</c:v>
                </c:pt>
                <c:pt idx="3176">
                  <c:v>20.76395230913499</c:v>
                </c:pt>
                <c:pt idx="3177">
                  <c:v>20.61469857779171</c:v>
                </c:pt>
                <c:pt idx="3178">
                  <c:v>20.76395230913499</c:v>
                </c:pt>
                <c:pt idx="3179">
                  <c:v>20.76395230913499</c:v>
                </c:pt>
                <c:pt idx="3180">
                  <c:v>20.76395230913499</c:v>
                </c:pt>
                <c:pt idx="3181">
                  <c:v>20.68932544346332</c:v>
                </c:pt>
                <c:pt idx="3182">
                  <c:v>20.83857917480663</c:v>
                </c:pt>
                <c:pt idx="3183">
                  <c:v>20.83857917480663</c:v>
                </c:pt>
                <c:pt idx="3184">
                  <c:v>20.83857917480663</c:v>
                </c:pt>
                <c:pt idx="3185">
                  <c:v>20.68932544346332</c:v>
                </c:pt>
                <c:pt idx="3186">
                  <c:v>20.83857917480663</c:v>
                </c:pt>
                <c:pt idx="3187">
                  <c:v>20.94147404074543</c:v>
                </c:pt>
                <c:pt idx="3188">
                  <c:v>20.94147404074543</c:v>
                </c:pt>
                <c:pt idx="3189">
                  <c:v>20.94147404074543</c:v>
                </c:pt>
                <c:pt idx="3190">
                  <c:v>20.94147404074543</c:v>
                </c:pt>
                <c:pt idx="3191">
                  <c:v>20.94147404074543</c:v>
                </c:pt>
                <c:pt idx="3192">
                  <c:v>20.82138058798209</c:v>
                </c:pt>
                <c:pt idx="3193">
                  <c:v>20.82138058798209</c:v>
                </c:pt>
                <c:pt idx="3194">
                  <c:v>20.90073239153339</c:v>
                </c:pt>
                <c:pt idx="3195">
                  <c:v>20.90073239153339</c:v>
                </c:pt>
                <c:pt idx="3196">
                  <c:v>20.90073239153339</c:v>
                </c:pt>
                <c:pt idx="3197">
                  <c:v>21.04998612287682</c:v>
                </c:pt>
                <c:pt idx="3198">
                  <c:v>21.04998612287682</c:v>
                </c:pt>
                <c:pt idx="3199">
                  <c:v>21.19923985422009</c:v>
                </c:pt>
                <c:pt idx="3200">
                  <c:v>21.34849358556323</c:v>
                </c:pt>
                <c:pt idx="3201">
                  <c:v>21.34849358556323</c:v>
                </c:pt>
                <c:pt idx="3202">
                  <c:v>21.34849358556323</c:v>
                </c:pt>
                <c:pt idx="3203">
                  <c:v>21.34849358556323</c:v>
                </c:pt>
                <c:pt idx="3204">
                  <c:v>21.19923985422009</c:v>
                </c:pt>
                <c:pt idx="3205">
                  <c:v>21.19923985422009</c:v>
                </c:pt>
                <c:pt idx="3206">
                  <c:v>21.04998612287682</c:v>
                </c:pt>
                <c:pt idx="3207">
                  <c:v>21.04998612287682</c:v>
                </c:pt>
                <c:pt idx="3208">
                  <c:v>21.04998612287682</c:v>
                </c:pt>
                <c:pt idx="3209">
                  <c:v>21.19923985422009</c:v>
                </c:pt>
                <c:pt idx="3210">
                  <c:v>21.19923985422009</c:v>
                </c:pt>
                <c:pt idx="3211">
                  <c:v>21.34849358556323</c:v>
                </c:pt>
                <c:pt idx="3212">
                  <c:v>21.19923985422009</c:v>
                </c:pt>
                <c:pt idx="3213">
                  <c:v>21.19923985422009</c:v>
                </c:pt>
                <c:pt idx="3214">
                  <c:v>21.2506749547628</c:v>
                </c:pt>
                <c:pt idx="3215">
                  <c:v>21.2506749547628</c:v>
                </c:pt>
                <c:pt idx="3216">
                  <c:v>21.2955630254366</c:v>
                </c:pt>
                <c:pt idx="3217">
                  <c:v>21.15898600790519</c:v>
                </c:pt>
                <c:pt idx="3218">
                  <c:v>21.23871102527003</c:v>
                </c:pt>
                <c:pt idx="3219">
                  <c:v>21.23871102527003</c:v>
                </c:pt>
                <c:pt idx="3220">
                  <c:v>21.38796475661335</c:v>
                </c:pt>
                <c:pt idx="3221">
                  <c:v>21.38796475661335</c:v>
                </c:pt>
                <c:pt idx="3222">
                  <c:v>21.23871102527003</c:v>
                </c:pt>
                <c:pt idx="3223">
                  <c:v>21.23871102527003</c:v>
                </c:pt>
                <c:pt idx="3224">
                  <c:v>21.23871102527003</c:v>
                </c:pt>
                <c:pt idx="3225">
                  <c:v>21.38796475661335</c:v>
                </c:pt>
                <c:pt idx="3226">
                  <c:v>21.53721848795661</c:v>
                </c:pt>
                <c:pt idx="3227">
                  <c:v>21.38796475661335</c:v>
                </c:pt>
                <c:pt idx="3228">
                  <c:v>21.38796475661335</c:v>
                </c:pt>
                <c:pt idx="3229">
                  <c:v>21.23871102527003</c:v>
                </c:pt>
                <c:pt idx="3230">
                  <c:v>21.08945729392671</c:v>
                </c:pt>
                <c:pt idx="3231">
                  <c:v>20.94020356258345</c:v>
                </c:pt>
                <c:pt idx="3232">
                  <c:v>20.94020356258345</c:v>
                </c:pt>
                <c:pt idx="3233">
                  <c:v>20.94020356258345</c:v>
                </c:pt>
                <c:pt idx="3234">
                  <c:v>20.79094983124017</c:v>
                </c:pt>
                <c:pt idx="3235">
                  <c:v>20.79094983124017</c:v>
                </c:pt>
                <c:pt idx="3236">
                  <c:v>20.79094983124017</c:v>
                </c:pt>
                <c:pt idx="3237">
                  <c:v>20.94020356258345</c:v>
                </c:pt>
                <c:pt idx="3238">
                  <c:v>20.94020356258345</c:v>
                </c:pt>
                <c:pt idx="3239">
                  <c:v>20.94020356258345</c:v>
                </c:pt>
                <c:pt idx="3240">
                  <c:v>21.00430316567033</c:v>
                </c:pt>
                <c:pt idx="3241">
                  <c:v>21.1535568970136</c:v>
                </c:pt>
                <c:pt idx="3242">
                  <c:v>21.1535568970136</c:v>
                </c:pt>
                <c:pt idx="3243">
                  <c:v>21.1535568970136</c:v>
                </c:pt>
                <c:pt idx="3244">
                  <c:v>21.1535568970136</c:v>
                </c:pt>
                <c:pt idx="3245">
                  <c:v>21.30281062835692</c:v>
                </c:pt>
                <c:pt idx="3246">
                  <c:v>21.19209722889003</c:v>
                </c:pt>
                <c:pt idx="3247">
                  <c:v>21.34135096023331</c:v>
                </c:pt>
                <c:pt idx="3248">
                  <c:v>21.19209722889003</c:v>
                </c:pt>
                <c:pt idx="3249">
                  <c:v>21.19209722889003</c:v>
                </c:pt>
                <c:pt idx="3250">
                  <c:v>21.19209722889003</c:v>
                </c:pt>
                <c:pt idx="3251">
                  <c:v>21.19209722889003</c:v>
                </c:pt>
                <c:pt idx="3252">
                  <c:v>21.34135096023332</c:v>
                </c:pt>
                <c:pt idx="3253">
                  <c:v>21.48196039294653</c:v>
                </c:pt>
                <c:pt idx="3254">
                  <c:v>21.48196039294653</c:v>
                </c:pt>
                <c:pt idx="3255">
                  <c:v>21.48196039294653</c:v>
                </c:pt>
                <c:pt idx="3256">
                  <c:v>21.63121412428983</c:v>
                </c:pt>
                <c:pt idx="3257">
                  <c:v>21.78046785563307</c:v>
                </c:pt>
                <c:pt idx="3258">
                  <c:v>21.78046785563307</c:v>
                </c:pt>
                <c:pt idx="3259">
                  <c:v>21.87032853190879</c:v>
                </c:pt>
                <c:pt idx="3260">
                  <c:v>22.0195822632521</c:v>
                </c:pt>
                <c:pt idx="3261">
                  <c:v>21.87032853190879</c:v>
                </c:pt>
                <c:pt idx="3262">
                  <c:v>22.0195822632521</c:v>
                </c:pt>
                <c:pt idx="3263">
                  <c:v>21.87032853190879</c:v>
                </c:pt>
                <c:pt idx="3264">
                  <c:v>21.87944357022553</c:v>
                </c:pt>
                <c:pt idx="3265">
                  <c:v>21.87944357022553</c:v>
                </c:pt>
                <c:pt idx="3266">
                  <c:v>22.02869730156882</c:v>
                </c:pt>
                <c:pt idx="3267">
                  <c:v>22.17795103291217</c:v>
                </c:pt>
                <c:pt idx="3268">
                  <c:v>22.17795103291217</c:v>
                </c:pt>
                <c:pt idx="3269">
                  <c:v>22.17795103291216</c:v>
                </c:pt>
                <c:pt idx="3270">
                  <c:v>22.32720476425545</c:v>
                </c:pt>
                <c:pt idx="3271">
                  <c:v>22.47645849559873</c:v>
                </c:pt>
                <c:pt idx="3272">
                  <c:v>22.32720476425545</c:v>
                </c:pt>
                <c:pt idx="3273">
                  <c:v>22.32720476425545</c:v>
                </c:pt>
                <c:pt idx="3274">
                  <c:v>22.47645849559873</c:v>
                </c:pt>
                <c:pt idx="3275">
                  <c:v>22.32720476425545</c:v>
                </c:pt>
                <c:pt idx="3276">
                  <c:v>22.17795103291217</c:v>
                </c:pt>
                <c:pt idx="3277">
                  <c:v>22.32720476425545</c:v>
                </c:pt>
                <c:pt idx="3278">
                  <c:v>22.32720476425545</c:v>
                </c:pt>
                <c:pt idx="3279">
                  <c:v>22.17795103291217</c:v>
                </c:pt>
                <c:pt idx="3280">
                  <c:v>22.17795103291217</c:v>
                </c:pt>
                <c:pt idx="3281">
                  <c:v>22.32720476425545</c:v>
                </c:pt>
                <c:pt idx="3282">
                  <c:v>22.32720476425545</c:v>
                </c:pt>
                <c:pt idx="3283">
                  <c:v>22.39070516645972</c:v>
                </c:pt>
                <c:pt idx="3284">
                  <c:v>22.53995889780301</c:v>
                </c:pt>
                <c:pt idx="3285">
                  <c:v>22.53995889780301</c:v>
                </c:pt>
                <c:pt idx="3286">
                  <c:v>22.65678818834823</c:v>
                </c:pt>
                <c:pt idx="3287">
                  <c:v>22.73895455184488</c:v>
                </c:pt>
                <c:pt idx="3288">
                  <c:v>22.88820828318812</c:v>
                </c:pt>
                <c:pt idx="3289">
                  <c:v>23.03746201453143</c:v>
                </c:pt>
                <c:pt idx="3290">
                  <c:v>23.18671574587473</c:v>
                </c:pt>
                <c:pt idx="3291">
                  <c:v>23.12733660363623</c:v>
                </c:pt>
                <c:pt idx="3292">
                  <c:v>23.12733660363623</c:v>
                </c:pt>
                <c:pt idx="3293">
                  <c:v>22.97808287229291</c:v>
                </c:pt>
                <c:pt idx="3294">
                  <c:v>22.82882914094966</c:v>
                </c:pt>
                <c:pt idx="3295">
                  <c:v>22.82882914094966</c:v>
                </c:pt>
                <c:pt idx="3296">
                  <c:v>22.67957540960641</c:v>
                </c:pt>
                <c:pt idx="3297">
                  <c:v>22.67957540960641</c:v>
                </c:pt>
                <c:pt idx="3298">
                  <c:v>22.82882914094967</c:v>
                </c:pt>
                <c:pt idx="3299">
                  <c:v>22.82882914094967</c:v>
                </c:pt>
                <c:pt idx="3300">
                  <c:v>22.82882914094967</c:v>
                </c:pt>
                <c:pt idx="3301">
                  <c:v>22.82882914094966</c:v>
                </c:pt>
                <c:pt idx="3302">
                  <c:v>22.67957540960641</c:v>
                </c:pt>
                <c:pt idx="3303">
                  <c:v>22.53032167826309</c:v>
                </c:pt>
                <c:pt idx="3304">
                  <c:v>22.67957540960641</c:v>
                </c:pt>
                <c:pt idx="3305">
                  <c:v>22.67957540960641</c:v>
                </c:pt>
                <c:pt idx="3306">
                  <c:v>22.7548285740255</c:v>
                </c:pt>
                <c:pt idx="3307">
                  <c:v>22.82406643728821</c:v>
                </c:pt>
                <c:pt idx="3308">
                  <c:v>22.82406643728821</c:v>
                </c:pt>
                <c:pt idx="3309">
                  <c:v>22.82406643728821</c:v>
                </c:pt>
                <c:pt idx="3310">
                  <c:v>22.97332016863148</c:v>
                </c:pt>
                <c:pt idx="3311">
                  <c:v>22.92188506808878</c:v>
                </c:pt>
                <c:pt idx="3312">
                  <c:v>22.92188506808878</c:v>
                </c:pt>
                <c:pt idx="3313">
                  <c:v>22.92188506808878</c:v>
                </c:pt>
                <c:pt idx="3314">
                  <c:v>22.92188506808878</c:v>
                </c:pt>
                <c:pt idx="3315">
                  <c:v>22.92188506808878</c:v>
                </c:pt>
                <c:pt idx="3316">
                  <c:v>23.07113879943206</c:v>
                </c:pt>
                <c:pt idx="3317">
                  <c:v>23.07113879943206</c:v>
                </c:pt>
                <c:pt idx="3318">
                  <c:v>23.07113879943206</c:v>
                </c:pt>
                <c:pt idx="3319">
                  <c:v>22.92188506808878</c:v>
                </c:pt>
                <c:pt idx="3320">
                  <c:v>22.92188506808878</c:v>
                </c:pt>
                <c:pt idx="3321">
                  <c:v>23.07113879943206</c:v>
                </c:pt>
                <c:pt idx="3322">
                  <c:v>23.07113879943206</c:v>
                </c:pt>
                <c:pt idx="3323">
                  <c:v>23.07113879943206</c:v>
                </c:pt>
                <c:pt idx="3324">
                  <c:v>22.92188506808878</c:v>
                </c:pt>
                <c:pt idx="3325">
                  <c:v>22.92188506808878</c:v>
                </c:pt>
                <c:pt idx="3326">
                  <c:v>22.92188506808878</c:v>
                </c:pt>
                <c:pt idx="3327">
                  <c:v>22.77263133674546</c:v>
                </c:pt>
                <c:pt idx="3328">
                  <c:v>22.6233776054022</c:v>
                </c:pt>
                <c:pt idx="3329">
                  <c:v>22.6233776054022</c:v>
                </c:pt>
                <c:pt idx="3330">
                  <c:v>22.6233776054022</c:v>
                </c:pt>
                <c:pt idx="3331">
                  <c:v>22.6233776054022</c:v>
                </c:pt>
                <c:pt idx="3332">
                  <c:v>22.6233776054022</c:v>
                </c:pt>
                <c:pt idx="3333">
                  <c:v>22.6233776054022</c:v>
                </c:pt>
                <c:pt idx="3334">
                  <c:v>22.6233776054022</c:v>
                </c:pt>
                <c:pt idx="3335">
                  <c:v>22.6233776054022</c:v>
                </c:pt>
                <c:pt idx="3336">
                  <c:v>22.6233776054022</c:v>
                </c:pt>
                <c:pt idx="3337">
                  <c:v>22.47412387405889</c:v>
                </c:pt>
                <c:pt idx="3338">
                  <c:v>22.32487014271564</c:v>
                </c:pt>
                <c:pt idx="3339">
                  <c:v>22.17561641137232</c:v>
                </c:pt>
                <c:pt idx="3340">
                  <c:v>22.32487014271564</c:v>
                </c:pt>
                <c:pt idx="3341">
                  <c:v>22.32487014271564</c:v>
                </c:pt>
                <c:pt idx="3342">
                  <c:v>22.47412387405889</c:v>
                </c:pt>
                <c:pt idx="3343">
                  <c:v>22.6233776054022</c:v>
                </c:pt>
                <c:pt idx="3344">
                  <c:v>22.6233776054022</c:v>
                </c:pt>
                <c:pt idx="3345">
                  <c:v>22.6233776054022</c:v>
                </c:pt>
                <c:pt idx="3346">
                  <c:v>22.47412387405889</c:v>
                </c:pt>
                <c:pt idx="3347">
                  <c:v>22.54252559518826</c:v>
                </c:pt>
                <c:pt idx="3348">
                  <c:v>22.69177932653156</c:v>
                </c:pt>
                <c:pt idx="3349">
                  <c:v>22.69177932653156</c:v>
                </c:pt>
                <c:pt idx="3350">
                  <c:v>22.69177932653156</c:v>
                </c:pt>
                <c:pt idx="3351">
                  <c:v>22.69224400870442</c:v>
                </c:pt>
                <c:pt idx="3352">
                  <c:v>22.60797356780892</c:v>
                </c:pt>
                <c:pt idx="3353">
                  <c:v>22.45871983646547</c:v>
                </c:pt>
                <c:pt idx="3354">
                  <c:v>22.54387670941082</c:v>
                </c:pt>
                <c:pt idx="3355">
                  <c:v>22.54387670941082</c:v>
                </c:pt>
                <c:pt idx="3356">
                  <c:v>22.3946229780675</c:v>
                </c:pt>
                <c:pt idx="3357">
                  <c:v>22.43982478486157</c:v>
                </c:pt>
                <c:pt idx="3358">
                  <c:v>22.43982478486157</c:v>
                </c:pt>
                <c:pt idx="3359">
                  <c:v>22.3951257764958</c:v>
                </c:pt>
                <c:pt idx="3360">
                  <c:v>22.24587204515251</c:v>
                </c:pt>
                <c:pt idx="3361">
                  <c:v>22.15874082289861</c:v>
                </c:pt>
                <c:pt idx="3362">
                  <c:v>22.00948709155533</c:v>
                </c:pt>
                <c:pt idx="3363">
                  <c:v>22.00948709155533</c:v>
                </c:pt>
                <c:pt idx="3364">
                  <c:v>21.86023336021205</c:v>
                </c:pt>
                <c:pt idx="3365">
                  <c:v>21.84461365352167</c:v>
                </c:pt>
                <c:pt idx="3366">
                  <c:v>21.6953599221784</c:v>
                </c:pt>
                <c:pt idx="3367">
                  <c:v>21.6953599221784</c:v>
                </c:pt>
                <c:pt idx="3368">
                  <c:v>21.6953599221784</c:v>
                </c:pt>
                <c:pt idx="3369">
                  <c:v>21.84461365352167</c:v>
                </c:pt>
                <c:pt idx="3370">
                  <c:v>21.6953599221784</c:v>
                </c:pt>
                <c:pt idx="3371">
                  <c:v>21.6953599221784</c:v>
                </c:pt>
                <c:pt idx="3372">
                  <c:v>21.72339156776158</c:v>
                </c:pt>
                <c:pt idx="3373">
                  <c:v>21.72339156776158</c:v>
                </c:pt>
                <c:pt idx="3374">
                  <c:v>21.57413783641832</c:v>
                </c:pt>
                <c:pt idx="3375">
                  <c:v>21.57413783641832</c:v>
                </c:pt>
                <c:pt idx="3376">
                  <c:v>21.72339156776158</c:v>
                </c:pt>
                <c:pt idx="3377">
                  <c:v>21.72339156776158</c:v>
                </c:pt>
                <c:pt idx="3378">
                  <c:v>21.57413783641832</c:v>
                </c:pt>
                <c:pt idx="3379">
                  <c:v>21.57413783641832</c:v>
                </c:pt>
                <c:pt idx="3380">
                  <c:v>21.57413783641832</c:v>
                </c:pt>
                <c:pt idx="3381">
                  <c:v>21.72339156776158</c:v>
                </c:pt>
                <c:pt idx="3382">
                  <c:v>21.69068520811366</c:v>
                </c:pt>
                <c:pt idx="3383">
                  <c:v>21.79505086878314</c:v>
                </c:pt>
                <c:pt idx="3384">
                  <c:v>21.79505086878314</c:v>
                </c:pt>
                <c:pt idx="3385">
                  <c:v>21.92079262862583</c:v>
                </c:pt>
                <c:pt idx="3386">
                  <c:v>21.92079262862583</c:v>
                </c:pt>
                <c:pt idx="3387">
                  <c:v>21.90281869549893</c:v>
                </c:pt>
                <c:pt idx="3388">
                  <c:v>21.90281869549893</c:v>
                </c:pt>
                <c:pt idx="3389">
                  <c:v>21.90281869549893</c:v>
                </c:pt>
                <c:pt idx="3390">
                  <c:v>21.75356496415565</c:v>
                </c:pt>
                <c:pt idx="3391">
                  <c:v>21.75356496415565</c:v>
                </c:pt>
                <c:pt idx="3392">
                  <c:v>21.90281869549893</c:v>
                </c:pt>
                <c:pt idx="3393">
                  <c:v>21.90281869549893</c:v>
                </c:pt>
                <c:pt idx="3394">
                  <c:v>21.90281869549893</c:v>
                </c:pt>
                <c:pt idx="3395">
                  <c:v>21.90281869549893</c:v>
                </c:pt>
                <c:pt idx="3396">
                  <c:v>21.90281869549893</c:v>
                </c:pt>
                <c:pt idx="3397">
                  <c:v>21.75356496415565</c:v>
                </c:pt>
                <c:pt idx="3398">
                  <c:v>21.60431123281236</c:v>
                </c:pt>
                <c:pt idx="3399">
                  <c:v>21.60431123281236</c:v>
                </c:pt>
                <c:pt idx="3400">
                  <c:v>21.45505750146906</c:v>
                </c:pt>
                <c:pt idx="3401">
                  <c:v>21.30580377012577</c:v>
                </c:pt>
                <c:pt idx="3402">
                  <c:v>21.15655003878253</c:v>
                </c:pt>
                <c:pt idx="3403">
                  <c:v>21.04482687276442</c:v>
                </c:pt>
                <c:pt idx="3404">
                  <c:v>21.19408060410773</c:v>
                </c:pt>
                <c:pt idx="3405">
                  <c:v>21.19408060410773</c:v>
                </c:pt>
                <c:pt idx="3406">
                  <c:v>21.26092330848569</c:v>
                </c:pt>
                <c:pt idx="3407">
                  <c:v>21.29973368204168</c:v>
                </c:pt>
                <c:pt idx="3408">
                  <c:v>21.34462175271551</c:v>
                </c:pt>
                <c:pt idx="3409">
                  <c:v>21.34462175271551</c:v>
                </c:pt>
                <c:pt idx="3410">
                  <c:v>21.49387548405881</c:v>
                </c:pt>
                <c:pt idx="3411">
                  <c:v>21.62482010667218</c:v>
                </c:pt>
                <c:pt idx="3412">
                  <c:v>21.77407383801545</c:v>
                </c:pt>
                <c:pt idx="3413">
                  <c:v>21.62482010667218</c:v>
                </c:pt>
                <c:pt idx="3414">
                  <c:v>21.62482010667218</c:v>
                </c:pt>
                <c:pt idx="3415">
                  <c:v>21.62482010667218</c:v>
                </c:pt>
                <c:pt idx="3416">
                  <c:v>21.62482010667218</c:v>
                </c:pt>
                <c:pt idx="3417">
                  <c:v>21.62482010667218</c:v>
                </c:pt>
                <c:pt idx="3418">
                  <c:v>21.62482010667218</c:v>
                </c:pt>
                <c:pt idx="3419">
                  <c:v>21.77407383801545</c:v>
                </c:pt>
                <c:pt idx="3420">
                  <c:v>21.77407383801545</c:v>
                </c:pt>
                <c:pt idx="3421">
                  <c:v>21.77407383801545</c:v>
                </c:pt>
                <c:pt idx="3422">
                  <c:v>21.77407383801545</c:v>
                </c:pt>
                <c:pt idx="3423">
                  <c:v>21.77407383801545</c:v>
                </c:pt>
                <c:pt idx="3424">
                  <c:v>21.76229668003584</c:v>
                </c:pt>
                <c:pt idx="3425">
                  <c:v>21.91155041137925</c:v>
                </c:pt>
                <c:pt idx="3426">
                  <c:v>21.8418167154263</c:v>
                </c:pt>
                <c:pt idx="3427">
                  <c:v>21.84181671542633</c:v>
                </c:pt>
                <c:pt idx="3428">
                  <c:v>21.692562984083</c:v>
                </c:pt>
                <c:pt idx="3429">
                  <c:v>21.54330925273963</c:v>
                </c:pt>
                <c:pt idx="3430">
                  <c:v>21.59474435328246</c:v>
                </c:pt>
                <c:pt idx="3431">
                  <c:v>21.74399808462573</c:v>
                </c:pt>
                <c:pt idx="3432">
                  <c:v>21.75617389245589</c:v>
                </c:pt>
                <c:pt idx="3433">
                  <c:v>21.75617389245589</c:v>
                </c:pt>
                <c:pt idx="3434">
                  <c:v>21.75617389245589</c:v>
                </c:pt>
                <c:pt idx="3435">
                  <c:v>21.90542762379916</c:v>
                </c:pt>
                <c:pt idx="3436">
                  <c:v>21.90542762379916</c:v>
                </c:pt>
                <c:pt idx="3437">
                  <c:v>21.90542762379916</c:v>
                </c:pt>
                <c:pt idx="3438">
                  <c:v>21.90542762379915</c:v>
                </c:pt>
                <c:pt idx="3439">
                  <c:v>22.05468135514246</c:v>
                </c:pt>
                <c:pt idx="3440">
                  <c:v>22.05468135514246</c:v>
                </c:pt>
                <c:pt idx="3441">
                  <c:v>22.0026212565412</c:v>
                </c:pt>
                <c:pt idx="3442">
                  <c:v>22.0026212565412</c:v>
                </c:pt>
                <c:pt idx="3443">
                  <c:v>22.15187498788465</c:v>
                </c:pt>
                <c:pt idx="3444">
                  <c:v>22.15187498788465</c:v>
                </c:pt>
                <c:pt idx="3445">
                  <c:v>22.15187498788465</c:v>
                </c:pt>
                <c:pt idx="3446">
                  <c:v>22.15187498788465</c:v>
                </c:pt>
                <c:pt idx="3447">
                  <c:v>22.15187498788465</c:v>
                </c:pt>
                <c:pt idx="3448">
                  <c:v>22.3011287192279</c:v>
                </c:pt>
                <c:pt idx="3449">
                  <c:v>22.3011287192279</c:v>
                </c:pt>
                <c:pt idx="3450">
                  <c:v>22.3011287192279</c:v>
                </c:pt>
                <c:pt idx="3451">
                  <c:v>22.3011287192279</c:v>
                </c:pt>
                <c:pt idx="3452">
                  <c:v>22.3011287192279</c:v>
                </c:pt>
                <c:pt idx="3453">
                  <c:v>22.3011287192279</c:v>
                </c:pt>
                <c:pt idx="3454">
                  <c:v>22.3011287192279</c:v>
                </c:pt>
                <c:pt idx="3455">
                  <c:v>22.3011287192279</c:v>
                </c:pt>
                <c:pt idx="3456">
                  <c:v>22.44259328689918</c:v>
                </c:pt>
                <c:pt idx="3457">
                  <c:v>22.44259328689918</c:v>
                </c:pt>
                <c:pt idx="3458">
                  <c:v>22.44259328689918</c:v>
                </c:pt>
                <c:pt idx="3459">
                  <c:v>22.29333955555601</c:v>
                </c:pt>
                <c:pt idx="3460">
                  <c:v>22.29333955555601</c:v>
                </c:pt>
                <c:pt idx="3461">
                  <c:v>22.29333955555601</c:v>
                </c:pt>
                <c:pt idx="3462">
                  <c:v>22.29333955555601</c:v>
                </c:pt>
                <c:pt idx="3463">
                  <c:v>22.29333955555601</c:v>
                </c:pt>
                <c:pt idx="3464">
                  <c:v>22.29333955555601</c:v>
                </c:pt>
                <c:pt idx="3465">
                  <c:v>22.44259328689918</c:v>
                </c:pt>
                <c:pt idx="3466">
                  <c:v>22.45551319016519</c:v>
                </c:pt>
                <c:pt idx="3467">
                  <c:v>22.45551319016519</c:v>
                </c:pt>
                <c:pt idx="3468">
                  <c:v>22.45551319016519</c:v>
                </c:pt>
                <c:pt idx="3469">
                  <c:v>22.33709426013882</c:v>
                </c:pt>
                <c:pt idx="3470">
                  <c:v>22.33709426013882</c:v>
                </c:pt>
                <c:pt idx="3471">
                  <c:v>22.33709426013882</c:v>
                </c:pt>
                <c:pt idx="3472">
                  <c:v>22.33709426013882</c:v>
                </c:pt>
                <c:pt idx="3473">
                  <c:v>22.1878405287955</c:v>
                </c:pt>
                <c:pt idx="3474">
                  <c:v>22.1878405287955</c:v>
                </c:pt>
                <c:pt idx="3475">
                  <c:v>22.1878405287955</c:v>
                </c:pt>
                <c:pt idx="3476">
                  <c:v>22.1878405287955</c:v>
                </c:pt>
                <c:pt idx="3477">
                  <c:v>22.1878405287955</c:v>
                </c:pt>
                <c:pt idx="3478">
                  <c:v>22.33709426013882</c:v>
                </c:pt>
                <c:pt idx="3479">
                  <c:v>22.33709426013882</c:v>
                </c:pt>
                <c:pt idx="3480">
                  <c:v>22.48634799148206</c:v>
                </c:pt>
                <c:pt idx="3481">
                  <c:v>22.48634799148206</c:v>
                </c:pt>
                <c:pt idx="3482">
                  <c:v>22.63560172282536</c:v>
                </c:pt>
                <c:pt idx="3483">
                  <c:v>22.49024817086568</c:v>
                </c:pt>
                <c:pt idx="3484">
                  <c:v>22.63950190220903</c:v>
                </c:pt>
                <c:pt idx="3485">
                  <c:v>22.49024817086568</c:v>
                </c:pt>
                <c:pt idx="3486">
                  <c:v>22.63950190220903</c:v>
                </c:pt>
                <c:pt idx="3487">
                  <c:v>22.49024817086568</c:v>
                </c:pt>
                <c:pt idx="3488">
                  <c:v>22.49024817086568</c:v>
                </c:pt>
                <c:pt idx="3489">
                  <c:v>22.63950190220903</c:v>
                </c:pt>
                <c:pt idx="3490">
                  <c:v>22.7887556335523</c:v>
                </c:pt>
                <c:pt idx="3491">
                  <c:v>22.7887556335523</c:v>
                </c:pt>
                <c:pt idx="3492">
                  <c:v>22.9380093648956</c:v>
                </c:pt>
                <c:pt idx="3493">
                  <c:v>22.82414688290621</c:v>
                </c:pt>
                <c:pt idx="3494">
                  <c:v>22.67489315156295</c:v>
                </c:pt>
                <c:pt idx="3495">
                  <c:v>22.67489315156295</c:v>
                </c:pt>
                <c:pt idx="3496">
                  <c:v>22.82414688290621</c:v>
                </c:pt>
                <c:pt idx="3497">
                  <c:v>22.97340061424951</c:v>
                </c:pt>
                <c:pt idx="3498">
                  <c:v>22.82414688290621</c:v>
                </c:pt>
                <c:pt idx="3499">
                  <c:v>22.82414688290621</c:v>
                </c:pt>
                <c:pt idx="3500">
                  <c:v>22.67489315156295</c:v>
                </c:pt>
                <c:pt idx="3501">
                  <c:v>22.70731759236097</c:v>
                </c:pt>
                <c:pt idx="3502">
                  <c:v>22.70731759236097</c:v>
                </c:pt>
                <c:pt idx="3503">
                  <c:v>22.8565713237043</c:v>
                </c:pt>
                <c:pt idx="3504">
                  <c:v>23.00582505504757</c:v>
                </c:pt>
                <c:pt idx="3505">
                  <c:v>23.15507878639086</c:v>
                </c:pt>
                <c:pt idx="3506">
                  <c:v>23.15507878639086</c:v>
                </c:pt>
                <c:pt idx="3507">
                  <c:v>23.15507878639086</c:v>
                </c:pt>
                <c:pt idx="3508">
                  <c:v>23.00582505504758</c:v>
                </c:pt>
                <c:pt idx="3509">
                  <c:v>23.00582505504758</c:v>
                </c:pt>
                <c:pt idx="3510">
                  <c:v>22.8565713237043</c:v>
                </c:pt>
                <c:pt idx="3511">
                  <c:v>22.8565713237043</c:v>
                </c:pt>
                <c:pt idx="3512">
                  <c:v>23.00582505504758</c:v>
                </c:pt>
                <c:pt idx="3513">
                  <c:v>22.8565713237043</c:v>
                </c:pt>
                <c:pt idx="3514">
                  <c:v>22.8565713237043</c:v>
                </c:pt>
                <c:pt idx="3515">
                  <c:v>22.70731759236097</c:v>
                </c:pt>
                <c:pt idx="3516">
                  <c:v>22.70731759236097</c:v>
                </c:pt>
                <c:pt idx="3517">
                  <c:v>22.55806386101771</c:v>
                </c:pt>
                <c:pt idx="3518">
                  <c:v>22.40881012967444</c:v>
                </c:pt>
                <c:pt idx="3519">
                  <c:v>22.55806386101771</c:v>
                </c:pt>
                <c:pt idx="3520">
                  <c:v>22.55806386101771</c:v>
                </c:pt>
                <c:pt idx="3521">
                  <c:v>22.40881012967444</c:v>
                </c:pt>
                <c:pt idx="3522">
                  <c:v>22.45516899507892</c:v>
                </c:pt>
                <c:pt idx="3523">
                  <c:v>22.45516899507892</c:v>
                </c:pt>
                <c:pt idx="3524">
                  <c:v>22.6044227264222</c:v>
                </c:pt>
                <c:pt idx="3525">
                  <c:v>22.45516899507892</c:v>
                </c:pt>
                <c:pt idx="3526">
                  <c:v>22.6044227264222</c:v>
                </c:pt>
                <c:pt idx="3527">
                  <c:v>22.57526244784225</c:v>
                </c:pt>
                <c:pt idx="3528">
                  <c:v>22.57526244784225</c:v>
                </c:pt>
                <c:pt idx="3529">
                  <c:v>22.42600871649898</c:v>
                </c:pt>
                <c:pt idx="3530">
                  <c:v>22.27675498515569</c:v>
                </c:pt>
                <c:pt idx="3531">
                  <c:v>22.12750125381241</c:v>
                </c:pt>
                <c:pt idx="3532">
                  <c:v>22.12750125381241</c:v>
                </c:pt>
                <c:pt idx="3533">
                  <c:v>21.97824752246903</c:v>
                </c:pt>
                <c:pt idx="3534">
                  <c:v>21.82899379112581</c:v>
                </c:pt>
                <c:pt idx="3535">
                  <c:v>21.82899379112581</c:v>
                </c:pt>
                <c:pt idx="3536">
                  <c:v>21.97824752246903</c:v>
                </c:pt>
                <c:pt idx="3537">
                  <c:v>21.97824752246903</c:v>
                </c:pt>
                <c:pt idx="3538">
                  <c:v>22.06221708543917</c:v>
                </c:pt>
                <c:pt idx="3539">
                  <c:v>22.2114708167825</c:v>
                </c:pt>
                <c:pt idx="3540">
                  <c:v>22.2114708167825</c:v>
                </c:pt>
                <c:pt idx="3541">
                  <c:v>22.2114708167825</c:v>
                </c:pt>
                <c:pt idx="3542">
                  <c:v>22.2114708167825</c:v>
                </c:pt>
                <c:pt idx="3543">
                  <c:v>22.36072454812564</c:v>
                </c:pt>
                <c:pt idx="3544">
                  <c:v>22.2114708167825</c:v>
                </c:pt>
                <c:pt idx="3545">
                  <c:v>22.36072454812564</c:v>
                </c:pt>
                <c:pt idx="3546">
                  <c:v>22.2114708167825</c:v>
                </c:pt>
                <c:pt idx="3547">
                  <c:v>22.25496763030794</c:v>
                </c:pt>
                <c:pt idx="3548">
                  <c:v>22.25496763030794</c:v>
                </c:pt>
                <c:pt idx="3549">
                  <c:v>22.10571389896462</c:v>
                </c:pt>
                <c:pt idx="3550">
                  <c:v>22.25496763030794</c:v>
                </c:pt>
                <c:pt idx="3551">
                  <c:v>22.21007955963415</c:v>
                </c:pt>
                <c:pt idx="3552">
                  <c:v>22.35933329097741</c:v>
                </c:pt>
                <c:pt idx="3553">
                  <c:v>22.21007955963415</c:v>
                </c:pt>
                <c:pt idx="3554">
                  <c:v>22.115599538272</c:v>
                </c:pt>
                <c:pt idx="3555">
                  <c:v>22.115599538272</c:v>
                </c:pt>
                <c:pt idx="3556">
                  <c:v>22.2648532696153</c:v>
                </c:pt>
                <c:pt idx="3557">
                  <c:v>22.33518342176206</c:v>
                </c:pt>
                <c:pt idx="3558">
                  <c:v>22.33518342176206</c:v>
                </c:pt>
                <c:pt idx="3559">
                  <c:v>22.48443715310527</c:v>
                </c:pt>
                <c:pt idx="3560">
                  <c:v>22.48443715310527</c:v>
                </c:pt>
                <c:pt idx="3561">
                  <c:v>22.33518342176206</c:v>
                </c:pt>
                <c:pt idx="3562">
                  <c:v>22.33518342176206</c:v>
                </c:pt>
                <c:pt idx="3563">
                  <c:v>22.33518342176206</c:v>
                </c:pt>
                <c:pt idx="3564">
                  <c:v>22.33518342176206</c:v>
                </c:pt>
                <c:pt idx="3565">
                  <c:v>22.33518342176206</c:v>
                </c:pt>
                <c:pt idx="3566">
                  <c:v>22.33518342176206</c:v>
                </c:pt>
                <c:pt idx="3567">
                  <c:v>22.33518342176206</c:v>
                </c:pt>
                <c:pt idx="3568">
                  <c:v>22.33518342176206</c:v>
                </c:pt>
                <c:pt idx="3569">
                  <c:v>22.48443715310527</c:v>
                </c:pt>
                <c:pt idx="3570">
                  <c:v>22.33518342176206</c:v>
                </c:pt>
                <c:pt idx="3571">
                  <c:v>22.24665576360833</c:v>
                </c:pt>
                <c:pt idx="3572">
                  <c:v>22.24665576360833</c:v>
                </c:pt>
                <c:pt idx="3573">
                  <c:v>22.24665576360833</c:v>
                </c:pt>
                <c:pt idx="3574">
                  <c:v>22.39590949495161</c:v>
                </c:pt>
                <c:pt idx="3575">
                  <c:v>22.42962852266523</c:v>
                </c:pt>
                <c:pt idx="3576">
                  <c:v>22.32925366061723</c:v>
                </c:pt>
                <c:pt idx="3577">
                  <c:v>22.32925366061723</c:v>
                </c:pt>
                <c:pt idx="3578">
                  <c:v>22.32925366061723</c:v>
                </c:pt>
                <c:pt idx="3579">
                  <c:v>22.32925366061723</c:v>
                </c:pt>
                <c:pt idx="3580">
                  <c:v>22.17999992927393</c:v>
                </c:pt>
                <c:pt idx="3581">
                  <c:v>22.1414595973975</c:v>
                </c:pt>
                <c:pt idx="3582">
                  <c:v>21.99220586605422</c:v>
                </c:pt>
                <c:pt idx="3583">
                  <c:v>21.99220586605422</c:v>
                </c:pt>
                <c:pt idx="3584">
                  <c:v>21.99220586605422</c:v>
                </c:pt>
                <c:pt idx="3585">
                  <c:v>22.1414595973975</c:v>
                </c:pt>
                <c:pt idx="3586">
                  <c:v>21.99220586605422</c:v>
                </c:pt>
                <c:pt idx="3587">
                  <c:v>21.84295213471093</c:v>
                </c:pt>
                <c:pt idx="3588">
                  <c:v>21.69369840336765</c:v>
                </c:pt>
                <c:pt idx="3589">
                  <c:v>21.69369840336765</c:v>
                </c:pt>
                <c:pt idx="3590">
                  <c:v>21.84295213471093</c:v>
                </c:pt>
                <c:pt idx="3591">
                  <c:v>21.69369840336763</c:v>
                </c:pt>
                <c:pt idx="3592">
                  <c:v>21.54444467202432</c:v>
                </c:pt>
                <c:pt idx="3593">
                  <c:v>21.69369840336765</c:v>
                </c:pt>
                <c:pt idx="3594">
                  <c:v>21.75309145843524</c:v>
                </c:pt>
                <c:pt idx="3595">
                  <c:v>21.67416787923873</c:v>
                </c:pt>
                <c:pt idx="3596">
                  <c:v>21.82342161058201</c:v>
                </c:pt>
                <c:pt idx="3597">
                  <c:v>21.82342161058201</c:v>
                </c:pt>
                <c:pt idx="3598">
                  <c:v>21.97267534192517</c:v>
                </c:pt>
                <c:pt idx="3599">
                  <c:v>22.06137893440906</c:v>
                </c:pt>
                <c:pt idx="3600">
                  <c:v>22.21063266575232</c:v>
                </c:pt>
                <c:pt idx="3601">
                  <c:v>22.06137893440906</c:v>
                </c:pt>
                <c:pt idx="3602">
                  <c:v>21.91212520306576</c:v>
                </c:pt>
                <c:pt idx="3603">
                  <c:v>22.06137893440906</c:v>
                </c:pt>
                <c:pt idx="3604">
                  <c:v>22.06137893440906</c:v>
                </c:pt>
                <c:pt idx="3605">
                  <c:v>21.91212520306576</c:v>
                </c:pt>
                <c:pt idx="3606">
                  <c:v>21.76287147172249</c:v>
                </c:pt>
                <c:pt idx="3607">
                  <c:v>21.76287147172249</c:v>
                </c:pt>
                <c:pt idx="3608">
                  <c:v>21.76287147172249</c:v>
                </c:pt>
                <c:pt idx="3609">
                  <c:v>21.76287147172249</c:v>
                </c:pt>
                <c:pt idx="3610">
                  <c:v>21.76287147172249</c:v>
                </c:pt>
                <c:pt idx="3611">
                  <c:v>21.76287147172249</c:v>
                </c:pt>
                <c:pt idx="3612">
                  <c:v>21.61361774037919</c:v>
                </c:pt>
                <c:pt idx="3613">
                  <c:v>21.61361774037919</c:v>
                </c:pt>
                <c:pt idx="3614">
                  <c:v>21.76287147172249</c:v>
                </c:pt>
                <c:pt idx="3615">
                  <c:v>21.61361774037919</c:v>
                </c:pt>
                <c:pt idx="3616">
                  <c:v>21.61361774037919</c:v>
                </c:pt>
                <c:pt idx="3617">
                  <c:v>21.76287147172249</c:v>
                </c:pt>
                <c:pt idx="3618">
                  <c:v>21.69937106951825</c:v>
                </c:pt>
                <c:pt idx="3619">
                  <c:v>21.66504655563011</c:v>
                </c:pt>
                <c:pt idx="3620">
                  <c:v>21.66504655563011</c:v>
                </c:pt>
                <c:pt idx="3621">
                  <c:v>21.6974709964282</c:v>
                </c:pt>
                <c:pt idx="3622">
                  <c:v>21.6974709964282</c:v>
                </c:pt>
                <c:pt idx="3623">
                  <c:v>21.65277198806243</c:v>
                </c:pt>
                <c:pt idx="3624">
                  <c:v>21.65277198806243</c:v>
                </c:pt>
                <c:pt idx="3625">
                  <c:v>21.50351825671913</c:v>
                </c:pt>
                <c:pt idx="3626">
                  <c:v>21.41364366761433</c:v>
                </c:pt>
                <c:pt idx="3627">
                  <c:v>21.41364366761433</c:v>
                </c:pt>
                <c:pt idx="3628">
                  <c:v>21.56289739895762</c:v>
                </c:pt>
                <c:pt idx="3629">
                  <c:v>21.7121511303009</c:v>
                </c:pt>
                <c:pt idx="3630">
                  <c:v>21.86140486164419</c:v>
                </c:pt>
                <c:pt idx="3631">
                  <c:v>22.01065859298747</c:v>
                </c:pt>
                <c:pt idx="3632">
                  <c:v>22.01065859298747</c:v>
                </c:pt>
                <c:pt idx="3633">
                  <c:v>22.01065859298747</c:v>
                </c:pt>
                <c:pt idx="3634">
                  <c:v>22.01065859298747</c:v>
                </c:pt>
                <c:pt idx="3635">
                  <c:v>22.01065859298747</c:v>
                </c:pt>
                <c:pt idx="3636">
                  <c:v>21.86140486164419</c:v>
                </c:pt>
                <c:pt idx="3637">
                  <c:v>22.01065859298746</c:v>
                </c:pt>
                <c:pt idx="3638">
                  <c:v>22.01065859298746</c:v>
                </c:pt>
                <c:pt idx="3639">
                  <c:v>22.01065859298746</c:v>
                </c:pt>
                <c:pt idx="3640">
                  <c:v>21.86140486164419</c:v>
                </c:pt>
                <c:pt idx="3641">
                  <c:v>21.7121511303009</c:v>
                </c:pt>
                <c:pt idx="3642">
                  <c:v>21.79216699838149</c:v>
                </c:pt>
                <c:pt idx="3643">
                  <c:v>21.86172577812123</c:v>
                </c:pt>
                <c:pt idx="3644">
                  <c:v>21.86172577812123</c:v>
                </c:pt>
                <c:pt idx="3645">
                  <c:v>21.86172577812123</c:v>
                </c:pt>
                <c:pt idx="3646">
                  <c:v>21.91316087866402</c:v>
                </c:pt>
                <c:pt idx="3647">
                  <c:v>22.01771560164153</c:v>
                </c:pt>
                <c:pt idx="3648">
                  <c:v>21.86846187029823</c:v>
                </c:pt>
                <c:pt idx="3649">
                  <c:v>22.01771560164153</c:v>
                </c:pt>
                <c:pt idx="3650">
                  <c:v>22.01771560164153</c:v>
                </c:pt>
                <c:pt idx="3651">
                  <c:v>21.86846187029823</c:v>
                </c:pt>
                <c:pt idx="3652">
                  <c:v>21.86846187029823</c:v>
                </c:pt>
                <c:pt idx="3653">
                  <c:v>22.01771560164153</c:v>
                </c:pt>
                <c:pt idx="3654">
                  <c:v>22.01771560164153</c:v>
                </c:pt>
                <c:pt idx="3655">
                  <c:v>22.01771560164153</c:v>
                </c:pt>
                <c:pt idx="3656">
                  <c:v>21.86846187029823</c:v>
                </c:pt>
                <c:pt idx="3657">
                  <c:v>21.86846187029823</c:v>
                </c:pt>
                <c:pt idx="3658">
                  <c:v>21.86846187029823</c:v>
                </c:pt>
                <c:pt idx="3659">
                  <c:v>22.01771560164153</c:v>
                </c:pt>
                <c:pt idx="3660">
                  <c:v>22.01771560164153</c:v>
                </c:pt>
                <c:pt idx="3661">
                  <c:v>22.16696933298481</c:v>
                </c:pt>
                <c:pt idx="3662">
                  <c:v>22.16696933298481</c:v>
                </c:pt>
                <c:pt idx="3663">
                  <c:v>22.3162230643281</c:v>
                </c:pt>
                <c:pt idx="3664">
                  <c:v>22.3162230643281</c:v>
                </c:pt>
                <c:pt idx="3665">
                  <c:v>22.3162230643281</c:v>
                </c:pt>
                <c:pt idx="3666">
                  <c:v>22.16696933298482</c:v>
                </c:pt>
                <c:pt idx="3667">
                  <c:v>22.23652811272462</c:v>
                </c:pt>
                <c:pt idx="3668">
                  <c:v>22.23652811272462</c:v>
                </c:pt>
                <c:pt idx="3669">
                  <c:v>22.23652811272462</c:v>
                </c:pt>
                <c:pt idx="3670">
                  <c:v>22.23652811272462</c:v>
                </c:pt>
                <c:pt idx="3671">
                  <c:v>22.19182910435887</c:v>
                </c:pt>
                <c:pt idx="3672">
                  <c:v>22.29724071474059</c:v>
                </c:pt>
                <c:pt idx="3673">
                  <c:v>22.44649444608387</c:v>
                </c:pt>
                <c:pt idx="3674">
                  <c:v>22.44649444608387</c:v>
                </c:pt>
                <c:pt idx="3675">
                  <c:v>22.29724071474059</c:v>
                </c:pt>
                <c:pt idx="3676">
                  <c:v>22.14798698339731</c:v>
                </c:pt>
                <c:pt idx="3677">
                  <c:v>22.14798698339731</c:v>
                </c:pt>
                <c:pt idx="3678">
                  <c:v>22.04363241167661</c:v>
                </c:pt>
                <c:pt idx="3679">
                  <c:v>22.1928861430199</c:v>
                </c:pt>
                <c:pt idx="3680">
                  <c:v>22.34213987436304</c:v>
                </c:pt>
                <c:pt idx="3681">
                  <c:v>22.34213987436304</c:v>
                </c:pt>
                <c:pt idx="3682">
                  <c:v>22.2737381532338</c:v>
                </c:pt>
                <c:pt idx="3683">
                  <c:v>22.2343981410092</c:v>
                </c:pt>
                <c:pt idx="3684">
                  <c:v>22.38365187235248</c:v>
                </c:pt>
                <c:pt idx="3685">
                  <c:v>22.38365187235248</c:v>
                </c:pt>
                <c:pt idx="3686">
                  <c:v>22.38318719017959</c:v>
                </c:pt>
                <c:pt idx="3687">
                  <c:v>22.31820389973181</c:v>
                </c:pt>
                <c:pt idx="3688">
                  <c:v>22.31820389973181</c:v>
                </c:pt>
                <c:pt idx="3689">
                  <c:v>22.1689501683886</c:v>
                </c:pt>
                <c:pt idx="3690">
                  <c:v>22.1689501683886</c:v>
                </c:pt>
                <c:pt idx="3691">
                  <c:v>22.1689501683886</c:v>
                </c:pt>
                <c:pt idx="3692">
                  <c:v>22.1689501683886</c:v>
                </c:pt>
                <c:pt idx="3693">
                  <c:v>22.1689501683886</c:v>
                </c:pt>
                <c:pt idx="3694">
                  <c:v>22.21364917675431</c:v>
                </c:pt>
                <c:pt idx="3695">
                  <c:v>22.31820389973181</c:v>
                </c:pt>
                <c:pt idx="3696">
                  <c:v>22.46745763107511</c:v>
                </c:pt>
                <c:pt idx="3697">
                  <c:v>22.46745763107511</c:v>
                </c:pt>
                <c:pt idx="3698">
                  <c:v>22.46745763107511</c:v>
                </c:pt>
                <c:pt idx="3699">
                  <c:v>22.46745763107511</c:v>
                </c:pt>
                <c:pt idx="3700">
                  <c:v>22.46745763107511</c:v>
                </c:pt>
                <c:pt idx="3701">
                  <c:v>22.61671136241845</c:v>
                </c:pt>
                <c:pt idx="3702">
                  <c:v>22.61671136241845</c:v>
                </c:pt>
                <c:pt idx="3703">
                  <c:v>22.7659650937617</c:v>
                </c:pt>
                <c:pt idx="3704">
                  <c:v>22.7659650937617</c:v>
                </c:pt>
                <c:pt idx="3705">
                  <c:v>22.7659650937617</c:v>
                </c:pt>
                <c:pt idx="3706">
                  <c:v>22.91521882510499</c:v>
                </c:pt>
                <c:pt idx="3707">
                  <c:v>22.88718717952177</c:v>
                </c:pt>
                <c:pt idx="3708">
                  <c:v>22.88718717952177</c:v>
                </c:pt>
                <c:pt idx="3709">
                  <c:v>22.88718717952177</c:v>
                </c:pt>
                <c:pt idx="3710">
                  <c:v>22.88718717952177</c:v>
                </c:pt>
                <c:pt idx="3711">
                  <c:v>22.88718717952177</c:v>
                </c:pt>
                <c:pt idx="3712">
                  <c:v>22.73793344817852</c:v>
                </c:pt>
                <c:pt idx="3713">
                  <c:v>22.73793344817852</c:v>
                </c:pt>
                <c:pt idx="3714">
                  <c:v>22.73793344817852</c:v>
                </c:pt>
                <c:pt idx="3715">
                  <c:v>22.73793344817852</c:v>
                </c:pt>
                <c:pt idx="3716">
                  <c:v>22.73793344817852</c:v>
                </c:pt>
                <c:pt idx="3717">
                  <c:v>22.62138607648317</c:v>
                </c:pt>
                <c:pt idx="3718">
                  <c:v>22.62138607648317</c:v>
                </c:pt>
                <c:pt idx="3719">
                  <c:v>22.47213234513975</c:v>
                </c:pt>
                <c:pt idx="3720">
                  <c:v>22.49564431664038</c:v>
                </c:pt>
                <c:pt idx="3721">
                  <c:v>22.34639058529712</c:v>
                </c:pt>
                <c:pt idx="3722">
                  <c:v>22.21511078708082</c:v>
                </c:pt>
                <c:pt idx="3723">
                  <c:v>22.06585705573753</c:v>
                </c:pt>
                <c:pt idx="3724">
                  <c:v>22.06585705573753</c:v>
                </c:pt>
                <c:pt idx="3725">
                  <c:v>22.06585705573753</c:v>
                </c:pt>
                <c:pt idx="3726">
                  <c:v>22.06585705573753</c:v>
                </c:pt>
                <c:pt idx="3727">
                  <c:v>22.06399907623344</c:v>
                </c:pt>
                <c:pt idx="3728">
                  <c:v>22.21325280757673</c:v>
                </c:pt>
                <c:pt idx="3729">
                  <c:v>22.21325280757673</c:v>
                </c:pt>
                <c:pt idx="3730">
                  <c:v>22.36250653891988</c:v>
                </c:pt>
                <c:pt idx="3731">
                  <c:v>22.43713965795245</c:v>
                </c:pt>
                <c:pt idx="3732">
                  <c:v>22.58639338929573</c:v>
                </c:pt>
                <c:pt idx="3733">
                  <c:v>22.58639338929573</c:v>
                </c:pt>
                <c:pt idx="3734">
                  <c:v>22.58639338929573</c:v>
                </c:pt>
                <c:pt idx="3735">
                  <c:v>22.58639338929573</c:v>
                </c:pt>
                <c:pt idx="3736">
                  <c:v>22.58639338929573</c:v>
                </c:pt>
                <c:pt idx="3737">
                  <c:v>22.72201477851963</c:v>
                </c:pt>
                <c:pt idx="3738">
                  <c:v>22.83373794453768</c:v>
                </c:pt>
                <c:pt idx="3739">
                  <c:v>22.83373794453768</c:v>
                </c:pt>
                <c:pt idx="3740">
                  <c:v>22.83373794453768</c:v>
                </c:pt>
                <c:pt idx="3741">
                  <c:v>22.68448421319443</c:v>
                </c:pt>
                <c:pt idx="3742">
                  <c:v>22.68448421319443</c:v>
                </c:pt>
                <c:pt idx="3743">
                  <c:v>22.78884987386377</c:v>
                </c:pt>
                <c:pt idx="3744">
                  <c:v>22.93810360520719</c:v>
                </c:pt>
                <c:pt idx="3745">
                  <c:v>22.78884987386377</c:v>
                </c:pt>
                <c:pt idx="3746">
                  <c:v>22.65790525125055</c:v>
                </c:pt>
                <c:pt idx="3747">
                  <c:v>22.50865151990724</c:v>
                </c:pt>
                <c:pt idx="3748">
                  <c:v>22.65790525125055</c:v>
                </c:pt>
                <c:pt idx="3749">
                  <c:v>22.80715898259383</c:v>
                </c:pt>
                <c:pt idx="3750">
                  <c:v>22.80715898259383</c:v>
                </c:pt>
                <c:pt idx="3751">
                  <c:v>22.65790525125055</c:v>
                </c:pt>
                <c:pt idx="3752">
                  <c:v>22.65790525125055</c:v>
                </c:pt>
                <c:pt idx="3753">
                  <c:v>22.80715898259383</c:v>
                </c:pt>
                <c:pt idx="3754">
                  <c:v>22.78416227997919</c:v>
                </c:pt>
                <c:pt idx="3755">
                  <c:v>22.78416227997919</c:v>
                </c:pt>
                <c:pt idx="3756">
                  <c:v>22.78416227997919</c:v>
                </c:pt>
                <c:pt idx="3757">
                  <c:v>22.78416227997919</c:v>
                </c:pt>
                <c:pt idx="3758">
                  <c:v>22.63490854863607</c:v>
                </c:pt>
                <c:pt idx="3759">
                  <c:v>22.49743197527224</c:v>
                </c:pt>
                <c:pt idx="3760">
                  <c:v>22.49743197527224</c:v>
                </c:pt>
                <c:pt idx="3761">
                  <c:v>22.64668570661555</c:v>
                </c:pt>
                <c:pt idx="3762">
                  <c:v>22.49743197527224</c:v>
                </c:pt>
                <c:pt idx="3763">
                  <c:v>22.56737644121554</c:v>
                </c:pt>
                <c:pt idx="3764">
                  <c:v>22.71663017255883</c:v>
                </c:pt>
                <c:pt idx="3765">
                  <c:v>22.71663017255883</c:v>
                </c:pt>
                <c:pt idx="3766">
                  <c:v>22.71663017255883</c:v>
                </c:pt>
                <c:pt idx="3767">
                  <c:v>22.67193116419308</c:v>
                </c:pt>
                <c:pt idx="3768">
                  <c:v>22.67193116419308</c:v>
                </c:pt>
                <c:pt idx="3769">
                  <c:v>22.67193116419308</c:v>
                </c:pt>
                <c:pt idx="3770">
                  <c:v>22.52267743284975</c:v>
                </c:pt>
                <c:pt idx="3771">
                  <c:v>22.57021809268043</c:v>
                </c:pt>
                <c:pt idx="3772">
                  <c:v>22.57021809268043</c:v>
                </c:pt>
                <c:pt idx="3773">
                  <c:v>22.57021809268043</c:v>
                </c:pt>
                <c:pt idx="3774">
                  <c:v>22.57021809268043</c:v>
                </c:pt>
                <c:pt idx="3775">
                  <c:v>22.42096436133713</c:v>
                </c:pt>
                <c:pt idx="3776">
                  <c:v>22.42096436133713</c:v>
                </c:pt>
                <c:pt idx="3777">
                  <c:v>22.42096436133713</c:v>
                </c:pt>
                <c:pt idx="3778">
                  <c:v>22.27171062999386</c:v>
                </c:pt>
                <c:pt idx="3779">
                  <c:v>22.27171062999386</c:v>
                </c:pt>
                <c:pt idx="3780">
                  <c:v>22.27171062999386</c:v>
                </c:pt>
                <c:pt idx="3781">
                  <c:v>22.42096436133713</c:v>
                </c:pt>
                <c:pt idx="3782">
                  <c:v>22.38673532009835</c:v>
                </c:pt>
                <c:pt idx="3783">
                  <c:v>22.23748158875507</c:v>
                </c:pt>
                <c:pt idx="3784">
                  <c:v>22.23980499961942</c:v>
                </c:pt>
                <c:pt idx="3785">
                  <c:v>22.09055126827613</c:v>
                </c:pt>
                <c:pt idx="3786">
                  <c:v>22.09055126827613</c:v>
                </c:pt>
                <c:pt idx="3787">
                  <c:v>21.94129753693278</c:v>
                </c:pt>
                <c:pt idx="3788">
                  <c:v>21.79204380558943</c:v>
                </c:pt>
                <c:pt idx="3789">
                  <c:v>21.79204380558943</c:v>
                </c:pt>
                <c:pt idx="3790">
                  <c:v>21.94129753693278</c:v>
                </c:pt>
                <c:pt idx="3791">
                  <c:v>21.90438769223893</c:v>
                </c:pt>
                <c:pt idx="3792">
                  <c:v>22.05364142358222</c:v>
                </c:pt>
                <c:pt idx="3793">
                  <c:v>22.05364142358222</c:v>
                </c:pt>
                <c:pt idx="3794">
                  <c:v>22.05364142358222</c:v>
                </c:pt>
                <c:pt idx="3795">
                  <c:v>22.05364142358222</c:v>
                </c:pt>
                <c:pt idx="3796">
                  <c:v>22.2028951549255</c:v>
                </c:pt>
                <c:pt idx="3797">
                  <c:v>22.35214888626879</c:v>
                </c:pt>
                <c:pt idx="3798">
                  <c:v>22.50140261761208</c:v>
                </c:pt>
                <c:pt idx="3799">
                  <c:v>22.65065634895534</c:v>
                </c:pt>
                <c:pt idx="3800">
                  <c:v>22.50140261761208</c:v>
                </c:pt>
                <c:pt idx="3801">
                  <c:v>22.48848271434602</c:v>
                </c:pt>
                <c:pt idx="3802">
                  <c:v>22.48848271434602</c:v>
                </c:pt>
                <c:pt idx="3803">
                  <c:v>22.48848271434602</c:v>
                </c:pt>
                <c:pt idx="3804">
                  <c:v>22.48848271434602</c:v>
                </c:pt>
                <c:pt idx="3805">
                  <c:v>22.41243272251262</c:v>
                </c:pt>
                <c:pt idx="3806">
                  <c:v>22.56168645385591</c:v>
                </c:pt>
                <c:pt idx="3807">
                  <c:v>22.56168645385591</c:v>
                </c:pt>
                <c:pt idx="3808">
                  <c:v>22.56168645385591</c:v>
                </c:pt>
                <c:pt idx="3809">
                  <c:v>22.56168645385591</c:v>
                </c:pt>
                <c:pt idx="3810">
                  <c:v>22.41243272251262</c:v>
                </c:pt>
                <c:pt idx="3811">
                  <c:v>22.41243272251262</c:v>
                </c:pt>
                <c:pt idx="3812">
                  <c:v>22.26317899116928</c:v>
                </c:pt>
                <c:pt idx="3813">
                  <c:v>22.26317899116928</c:v>
                </c:pt>
                <c:pt idx="3814">
                  <c:v>22.26317899116928</c:v>
                </c:pt>
                <c:pt idx="3815">
                  <c:v>22.21174389062662</c:v>
                </c:pt>
                <c:pt idx="3816">
                  <c:v>22.21174389062662</c:v>
                </c:pt>
                <c:pt idx="3817">
                  <c:v>22.06249015928331</c:v>
                </c:pt>
                <c:pt idx="3818">
                  <c:v>22.06249015928331</c:v>
                </c:pt>
                <c:pt idx="3819">
                  <c:v>21.91323642794006</c:v>
                </c:pt>
                <c:pt idx="3820">
                  <c:v>21.99637667651361</c:v>
                </c:pt>
                <c:pt idx="3821">
                  <c:v>21.84712294517031</c:v>
                </c:pt>
                <c:pt idx="3822">
                  <c:v>21.84712294517031</c:v>
                </c:pt>
                <c:pt idx="3823">
                  <c:v>21.69786921382708</c:v>
                </c:pt>
                <c:pt idx="3824">
                  <c:v>21.54861548248378</c:v>
                </c:pt>
                <c:pt idx="3825">
                  <c:v>21.54861548248378</c:v>
                </c:pt>
                <c:pt idx="3826">
                  <c:v>21.58551686804713</c:v>
                </c:pt>
                <c:pt idx="3827">
                  <c:v>21.43626313670396</c:v>
                </c:pt>
                <c:pt idx="3828">
                  <c:v>21.43626313670396</c:v>
                </c:pt>
                <c:pt idx="3829">
                  <c:v>21.43626313670396</c:v>
                </c:pt>
                <c:pt idx="3830">
                  <c:v>21.28700940536067</c:v>
                </c:pt>
                <c:pt idx="3831">
                  <c:v>21.13775567401742</c:v>
                </c:pt>
                <c:pt idx="3832">
                  <c:v>21.13775567401742</c:v>
                </c:pt>
                <c:pt idx="3833">
                  <c:v>21.28700940536067</c:v>
                </c:pt>
                <c:pt idx="3834">
                  <c:v>21.28700940536067</c:v>
                </c:pt>
                <c:pt idx="3835">
                  <c:v>21.43626313670396</c:v>
                </c:pt>
                <c:pt idx="3836">
                  <c:v>21.28700940536067</c:v>
                </c:pt>
                <c:pt idx="3837">
                  <c:v>21.28700940536067</c:v>
                </c:pt>
                <c:pt idx="3838">
                  <c:v>21.28700940536067</c:v>
                </c:pt>
                <c:pt idx="3839">
                  <c:v>21.27673535245139</c:v>
                </c:pt>
                <c:pt idx="3840">
                  <c:v>21.27673535245139</c:v>
                </c:pt>
                <c:pt idx="3841">
                  <c:v>21.25796421490387</c:v>
                </c:pt>
                <c:pt idx="3842">
                  <c:v>21.40721794624714</c:v>
                </c:pt>
                <c:pt idx="3843">
                  <c:v>21.40721794624714</c:v>
                </c:pt>
                <c:pt idx="3844">
                  <c:v>21.40721794624714</c:v>
                </c:pt>
                <c:pt idx="3845">
                  <c:v>21.40721794624714</c:v>
                </c:pt>
                <c:pt idx="3846">
                  <c:v>21.55647167759044</c:v>
                </c:pt>
                <c:pt idx="3847">
                  <c:v>21.40721794624714</c:v>
                </c:pt>
                <c:pt idx="3848">
                  <c:v>21.55647167759044</c:v>
                </c:pt>
                <c:pt idx="3849">
                  <c:v>21.55647167759044</c:v>
                </c:pt>
                <c:pt idx="3850">
                  <c:v>21.70572540893371</c:v>
                </c:pt>
                <c:pt idx="3851">
                  <c:v>21.70572540893371</c:v>
                </c:pt>
                <c:pt idx="3852">
                  <c:v>21.70572540893371</c:v>
                </c:pt>
                <c:pt idx="3853">
                  <c:v>21.85497914027702</c:v>
                </c:pt>
                <c:pt idx="3854">
                  <c:v>21.70572540893371</c:v>
                </c:pt>
                <c:pt idx="3855">
                  <c:v>21.70572540893371</c:v>
                </c:pt>
                <c:pt idx="3856">
                  <c:v>21.70572540893371</c:v>
                </c:pt>
                <c:pt idx="3857">
                  <c:v>21.69209306681433</c:v>
                </c:pt>
                <c:pt idx="3858">
                  <c:v>21.84134679815762</c:v>
                </c:pt>
                <c:pt idx="3859">
                  <c:v>21.69209306681433</c:v>
                </c:pt>
                <c:pt idx="3860">
                  <c:v>21.84134679815762</c:v>
                </c:pt>
                <c:pt idx="3861">
                  <c:v>21.84134679815762</c:v>
                </c:pt>
                <c:pt idx="3862">
                  <c:v>21.99060052950088</c:v>
                </c:pt>
                <c:pt idx="3863">
                  <c:v>22.13985426084421</c:v>
                </c:pt>
                <c:pt idx="3864">
                  <c:v>22.28910799218745</c:v>
                </c:pt>
                <c:pt idx="3865">
                  <c:v>22.28910799218745</c:v>
                </c:pt>
                <c:pt idx="3866">
                  <c:v>22.43836172353075</c:v>
                </c:pt>
                <c:pt idx="3867">
                  <c:v>22.29459024558017</c:v>
                </c:pt>
                <c:pt idx="3868">
                  <c:v>22.44384397692333</c:v>
                </c:pt>
                <c:pt idx="3869">
                  <c:v>22.44384397692333</c:v>
                </c:pt>
                <c:pt idx="3870">
                  <c:v>22.44384397692336</c:v>
                </c:pt>
                <c:pt idx="3871">
                  <c:v>22.4239327639368</c:v>
                </c:pt>
                <c:pt idx="3872">
                  <c:v>22.57318649528011</c:v>
                </c:pt>
                <c:pt idx="3873">
                  <c:v>22.48921693230988</c:v>
                </c:pt>
                <c:pt idx="3874">
                  <c:v>22.48921693230988</c:v>
                </c:pt>
                <c:pt idx="3875">
                  <c:v>22.55877571204983</c:v>
                </c:pt>
                <c:pt idx="3876">
                  <c:v>22.70802944339307</c:v>
                </c:pt>
                <c:pt idx="3877">
                  <c:v>22.70802944339307</c:v>
                </c:pt>
                <c:pt idx="3878">
                  <c:v>22.70802944339307</c:v>
                </c:pt>
                <c:pt idx="3879">
                  <c:v>22.77208336949513</c:v>
                </c:pt>
                <c:pt idx="3880">
                  <c:v>22.77208336949513</c:v>
                </c:pt>
                <c:pt idx="3881">
                  <c:v>22.87561492049507</c:v>
                </c:pt>
                <c:pt idx="3882">
                  <c:v>22.98137183831289</c:v>
                </c:pt>
                <c:pt idx="3883">
                  <c:v>22.98137183831289</c:v>
                </c:pt>
                <c:pt idx="3884">
                  <c:v>22.98137183831289</c:v>
                </c:pt>
                <c:pt idx="3885">
                  <c:v>22.98137183831289</c:v>
                </c:pt>
                <c:pt idx="3886">
                  <c:v>23.13062556965621</c:v>
                </c:pt>
                <c:pt idx="3887">
                  <c:v>23.13062556965621</c:v>
                </c:pt>
                <c:pt idx="3888">
                  <c:v>23.27987930099949</c:v>
                </c:pt>
                <c:pt idx="3889">
                  <c:v>23.22510559101833</c:v>
                </c:pt>
                <c:pt idx="3890">
                  <c:v>23.07585185967504</c:v>
                </c:pt>
                <c:pt idx="3891">
                  <c:v>22.92659812833174</c:v>
                </c:pt>
                <c:pt idx="3892">
                  <c:v>23.00552170752826</c:v>
                </c:pt>
                <c:pt idx="3893">
                  <c:v>23.00552170752826</c:v>
                </c:pt>
                <c:pt idx="3894">
                  <c:v>22.85626797618499</c:v>
                </c:pt>
                <c:pt idx="3895">
                  <c:v>22.85626797618499</c:v>
                </c:pt>
                <c:pt idx="3896">
                  <c:v>23.00552170752826</c:v>
                </c:pt>
                <c:pt idx="3897">
                  <c:v>23.15477543887157</c:v>
                </c:pt>
                <c:pt idx="3898">
                  <c:v>23.15477543887157</c:v>
                </c:pt>
                <c:pt idx="3899">
                  <c:v>23.30402917021484</c:v>
                </c:pt>
                <c:pt idx="3900">
                  <c:v>23.30402917021484</c:v>
                </c:pt>
                <c:pt idx="3901">
                  <c:v>23.30402917021484</c:v>
                </c:pt>
                <c:pt idx="3902">
                  <c:v>23.45328290155813</c:v>
                </c:pt>
                <c:pt idx="3903">
                  <c:v>23.60253663290128</c:v>
                </c:pt>
                <c:pt idx="3904">
                  <c:v>23.60253663290128</c:v>
                </c:pt>
                <c:pt idx="3905">
                  <c:v>23.60253663290128</c:v>
                </c:pt>
                <c:pt idx="3906">
                  <c:v>23.69106429105516</c:v>
                </c:pt>
                <c:pt idx="3907">
                  <c:v>23.69106429105516</c:v>
                </c:pt>
                <c:pt idx="3908">
                  <c:v>23.69106429105516</c:v>
                </c:pt>
                <c:pt idx="3909">
                  <c:v>23.54181055971183</c:v>
                </c:pt>
                <c:pt idx="3910">
                  <c:v>23.5932456602546</c:v>
                </c:pt>
                <c:pt idx="3911">
                  <c:v>23.5443667909594</c:v>
                </c:pt>
                <c:pt idx="3912">
                  <c:v>23.69362052230269</c:v>
                </c:pt>
                <c:pt idx="3913">
                  <c:v>23.69362052230269</c:v>
                </c:pt>
                <c:pt idx="3914">
                  <c:v>23.69362052230269</c:v>
                </c:pt>
                <c:pt idx="3915">
                  <c:v>23.69362052230269</c:v>
                </c:pt>
                <c:pt idx="3916">
                  <c:v>23.84287425364597</c:v>
                </c:pt>
                <c:pt idx="3917">
                  <c:v>23.84287425364597</c:v>
                </c:pt>
                <c:pt idx="3918">
                  <c:v>23.88557552842216</c:v>
                </c:pt>
                <c:pt idx="3919">
                  <c:v>24.03482925976543</c:v>
                </c:pt>
                <c:pt idx="3920">
                  <c:v>23.88557552842216</c:v>
                </c:pt>
                <c:pt idx="3921">
                  <c:v>23.88557552842216</c:v>
                </c:pt>
                <c:pt idx="3922">
                  <c:v>23.88557552842216</c:v>
                </c:pt>
                <c:pt idx="3923">
                  <c:v>23.88557552842216</c:v>
                </c:pt>
                <c:pt idx="3924">
                  <c:v>23.88557552842216</c:v>
                </c:pt>
                <c:pt idx="3925">
                  <c:v>23.7363217970789</c:v>
                </c:pt>
                <c:pt idx="3926">
                  <c:v>23.84182707165556</c:v>
                </c:pt>
                <c:pt idx="3927">
                  <c:v>23.99108080299883</c:v>
                </c:pt>
                <c:pt idx="3928">
                  <c:v>23.84182707165556</c:v>
                </c:pt>
                <c:pt idx="3929">
                  <c:v>23.69257334031228</c:v>
                </c:pt>
                <c:pt idx="3930">
                  <c:v>23.62224318816548</c:v>
                </c:pt>
                <c:pt idx="3931">
                  <c:v>23.47298945682222</c:v>
                </c:pt>
                <c:pt idx="3932">
                  <c:v>23.32373572547894</c:v>
                </c:pt>
                <c:pt idx="3933">
                  <c:v>23.32373572547894</c:v>
                </c:pt>
                <c:pt idx="3934">
                  <c:v>23.37517082602166</c:v>
                </c:pt>
                <c:pt idx="3935">
                  <c:v>23.32373572547894</c:v>
                </c:pt>
                <c:pt idx="3936">
                  <c:v>23.47298945682222</c:v>
                </c:pt>
                <c:pt idx="3937">
                  <c:v>23.47298945682222</c:v>
                </c:pt>
                <c:pt idx="3938">
                  <c:v>23.47298945682222</c:v>
                </c:pt>
                <c:pt idx="3939">
                  <c:v>23.32373572547894</c:v>
                </c:pt>
                <c:pt idx="3940">
                  <c:v>23.47298945682222</c:v>
                </c:pt>
                <c:pt idx="3941">
                  <c:v>23.47298945682222</c:v>
                </c:pt>
                <c:pt idx="3942">
                  <c:v>23.47298945682222</c:v>
                </c:pt>
                <c:pt idx="3943">
                  <c:v>23.47298945682222</c:v>
                </c:pt>
                <c:pt idx="3944">
                  <c:v>23.32373572547894</c:v>
                </c:pt>
                <c:pt idx="3945">
                  <c:v>23.32373572547894</c:v>
                </c:pt>
                <c:pt idx="3946">
                  <c:v>23.32373572547894</c:v>
                </c:pt>
                <c:pt idx="3947">
                  <c:v>23.32373572547894</c:v>
                </c:pt>
                <c:pt idx="3948">
                  <c:v>23.39836259115058</c:v>
                </c:pt>
                <c:pt idx="3949">
                  <c:v>23.32373572547894</c:v>
                </c:pt>
                <c:pt idx="3950">
                  <c:v>23.39836259115058</c:v>
                </c:pt>
                <c:pt idx="3951">
                  <c:v>23.32373572547894</c:v>
                </c:pt>
                <c:pt idx="3952">
                  <c:v>23.24910885980729</c:v>
                </c:pt>
                <c:pt idx="3953">
                  <c:v>23.29110594926521</c:v>
                </c:pt>
                <c:pt idx="3954">
                  <c:v>23.17617673181</c:v>
                </c:pt>
                <c:pt idx="3955">
                  <c:v>23.02692300046671</c:v>
                </c:pt>
                <c:pt idx="3956">
                  <c:v>22.87766926912343</c:v>
                </c:pt>
                <c:pt idx="3957">
                  <c:v>22.72841553778008</c:v>
                </c:pt>
                <c:pt idx="3958">
                  <c:v>22.62386081480265</c:v>
                </c:pt>
                <c:pt idx="3959">
                  <c:v>22.62386081480265</c:v>
                </c:pt>
                <c:pt idx="3960">
                  <c:v>22.77311454614587</c:v>
                </c:pt>
                <c:pt idx="3961">
                  <c:v>22.92236827748917</c:v>
                </c:pt>
                <c:pt idx="3962">
                  <c:v>23.07162200883248</c:v>
                </c:pt>
                <c:pt idx="3963">
                  <c:v>22.92236827748917</c:v>
                </c:pt>
                <c:pt idx="3964">
                  <c:v>22.77311454614587</c:v>
                </c:pt>
                <c:pt idx="3965">
                  <c:v>22.62386081480265</c:v>
                </c:pt>
                <c:pt idx="3966">
                  <c:v>22.62386081480265</c:v>
                </c:pt>
                <c:pt idx="3967">
                  <c:v>22.77311454614587</c:v>
                </c:pt>
                <c:pt idx="3968">
                  <c:v>22.62386081480265</c:v>
                </c:pt>
                <c:pt idx="3969">
                  <c:v>22.62386081480265</c:v>
                </c:pt>
                <c:pt idx="3970">
                  <c:v>22.62386081480265</c:v>
                </c:pt>
                <c:pt idx="3971">
                  <c:v>22.69848768047428</c:v>
                </c:pt>
                <c:pt idx="3972">
                  <c:v>22.62386081480265</c:v>
                </c:pt>
                <c:pt idx="3973">
                  <c:v>22.69848768047428</c:v>
                </c:pt>
                <c:pt idx="3974">
                  <c:v>22.62386081480265</c:v>
                </c:pt>
                <c:pt idx="3975">
                  <c:v>22.69848768047428</c:v>
                </c:pt>
                <c:pt idx="3976">
                  <c:v>22.73922757240197</c:v>
                </c:pt>
                <c:pt idx="3977">
                  <c:v>22.58997384105869</c:v>
                </c:pt>
                <c:pt idx="3978">
                  <c:v>22.52041506131889</c:v>
                </c:pt>
                <c:pt idx="3979">
                  <c:v>22.37116132997562</c:v>
                </c:pt>
                <c:pt idx="3980">
                  <c:v>22.22190759863232</c:v>
                </c:pt>
                <c:pt idx="3981">
                  <c:v>22.07265386728903</c:v>
                </c:pt>
                <c:pt idx="3982">
                  <c:v>22.11735287565482</c:v>
                </c:pt>
                <c:pt idx="3983">
                  <c:v>22.11735287565482</c:v>
                </c:pt>
                <c:pt idx="3984">
                  <c:v>22.11735287565482</c:v>
                </c:pt>
                <c:pt idx="3985">
                  <c:v>21.96809914431151</c:v>
                </c:pt>
                <c:pt idx="3986">
                  <c:v>22.11735287565482</c:v>
                </c:pt>
                <c:pt idx="3987">
                  <c:v>22.11735287565482</c:v>
                </c:pt>
                <c:pt idx="3988">
                  <c:v>22.11735287565482</c:v>
                </c:pt>
                <c:pt idx="3989">
                  <c:v>22.11735287565482</c:v>
                </c:pt>
                <c:pt idx="3990">
                  <c:v>22.11735287565482</c:v>
                </c:pt>
                <c:pt idx="3991">
                  <c:v>22.11735287565482</c:v>
                </c:pt>
                <c:pt idx="3992">
                  <c:v>22.26660660699809</c:v>
                </c:pt>
                <c:pt idx="3993">
                  <c:v>22.41586033834136</c:v>
                </c:pt>
                <c:pt idx="3994">
                  <c:v>22.26660660699809</c:v>
                </c:pt>
                <c:pt idx="3995">
                  <c:v>22.26660660699809</c:v>
                </c:pt>
                <c:pt idx="3996">
                  <c:v>22.11735287565482</c:v>
                </c:pt>
                <c:pt idx="3997">
                  <c:v>22.1388832553148</c:v>
                </c:pt>
                <c:pt idx="3998">
                  <c:v>22.06425638964313</c:v>
                </c:pt>
                <c:pt idx="3999">
                  <c:v>22.1388832553148</c:v>
                </c:pt>
                <c:pt idx="4000">
                  <c:v>22.06425638964313</c:v>
                </c:pt>
                <c:pt idx="4001">
                  <c:v>22.06425638964313</c:v>
                </c:pt>
                <c:pt idx="4002">
                  <c:v>21.99469760990331</c:v>
                </c:pt>
                <c:pt idx="4003">
                  <c:v>21.8454438785599</c:v>
                </c:pt>
                <c:pt idx="4004">
                  <c:v>21.69619014721677</c:v>
                </c:pt>
                <c:pt idx="4005">
                  <c:v>21.54693641587347</c:v>
                </c:pt>
                <c:pt idx="4006">
                  <c:v>21.44238169289594</c:v>
                </c:pt>
                <c:pt idx="4007">
                  <c:v>21.48622381385749</c:v>
                </c:pt>
                <c:pt idx="4008">
                  <c:v>21.33697008251423</c:v>
                </c:pt>
                <c:pt idx="4009">
                  <c:v>21.33697008251423</c:v>
                </c:pt>
                <c:pt idx="4010">
                  <c:v>21.47954023716545</c:v>
                </c:pt>
                <c:pt idx="4011">
                  <c:v>21.62879396850887</c:v>
                </c:pt>
                <c:pt idx="4012">
                  <c:v>21.47954023716544</c:v>
                </c:pt>
                <c:pt idx="4013">
                  <c:v>21.58389480888627</c:v>
                </c:pt>
                <c:pt idx="4014">
                  <c:v>21.58389480888627</c:v>
                </c:pt>
                <c:pt idx="4015">
                  <c:v>21.58389480888627</c:v>
                </c:pt>
                <c:pt idx="4016">
                  <c:v>21.73314854022954</c:v>
                </c:pt>
                <c:pt idx="4017">
                  <c:v>21.8824022715727</c:v>
                </c:pt>
                <c:pt idx="4018">
                  <c:v>21.77248855245417</c:v>
                </c:pt>
                <c:pt idx="4019">
                  <c:v>21.77248855245417</c:v>
                </c:pt>
                <c:pt idx="4020">
                  <c:v>21.77248855245417</c:v>
                </c:pt>
                <c:pt idx="4021">
                  <c:v>21.77248855245417</c:v>
                </c:pt>
                <c:pt idx="4022">
                  <c:v>21.77248855245417</c:v>
                </c:pt>
                <c:pt idx="4023">
                  <c:v>21.77248855245417</c:v>
                </c:pt>
                <c:pt idx="4024">
                  <c:v>21.77248855245417</c:v>
                </c:pt>
                <c:pt idx="4025">
                  <c:v>21.77248855245417</c:v>
                </c:pt>
                <c:pt idx="4026">
                  <c:v>21.77248855245417</c:v>
                </c:pt>
                <c:pt idx="4027">
                  <c:v>21.77248855245417</c:v>
                </c:pt>
                <c:pt idx="4028">
                  <c:v>21.77248855245417</c:v>
                </c:pt>
                <c:pt idx="4029">
                  <c:v>21.62323482111089</c:v>
                </c:pt>
                <c:pt idx="4030">
                  <c:v>21.66793382947667</c:v>
                </c:pt>
                <c:pt idx="4031">
                  <c:v>21.66793382947667</c:v>
                </c:pt>
                <c:pt idx="4032">
                  <c:v>21.81718756081996</c:v>
                </c:pt>
                <c:pt idx="4033">
                  <c:v>21.66793382947667</c:v>
                </c:pt>
                <c:pt idx="4034">
                  <c:v>21.66793382947667</c:v>
                </c:pt>
                <c:pt idx="4035">
                  <c:v>21.66793382947667</c:v>
                </c:pt>
                <c:pt idx="4036">
                  <c:v>21.66793382947667</c:v>
                </c:pt>
                <c:pt idx="4037">
                  <c:v>21.81718756081996</c:v>
                </c:pt>
                <c:pt idx="4038">
                  <c:v>21.66793382947667</c:v>
                </c:pt>
                <c:pt idx="4039">
                  <c:v>21.66793382947667</c:v>
                </c:pt>
                <c:pt idx="4040">
                  <c:v>21.81718756081996</c:v>
                </c:pt>
                <c:pt idx="4041">
                  <c:v>21.66793382947667</c:v>
                </c:pt>
                <c:pt idx="4042">
                  <c:v>21.66793382947667</c:v>
                </c:pt>
                <c:pt idx="4043">
                  <c:v>21.66793382947667</c:v>
                </c:pt>
                <c:pt idx="4044">
                  <c:v>21.66793382947667</c:v>
                </c:pt>
                <c:pt idx="4045">
                  <c:v>21.66793382947667</c:v>
                </c:pt>
                <c:pt idx="4046">
                  <c:v>21.51868009813336</c:v>
                </c:pt>
                <c:pt idx="4047">
                  <c:v>21.51868009813336</c:v>
                </c:pt>
                <c:pt idx="4048">
                  <c:v>21.51868009813336</c:v>
                </c:pt>
                <c:pt idx="4049">
                  <c:v>21.51868009813336</c:v>
                </c:pt>
                <c:pt idx="4050">
                  <c:v>21.51868009813336</c:v>
                </c:pt>
                <c:pt idx="4051">
                  <c:v>21.51868009813336</c:v>
                </c:pt>
                <c:pt idx="4052">
                  <c:v>21.66793382947667</c:v>
                </c:pt>
                <c:pt idx="4053">
                  <c:v>21.66793382947667</c:v>
                </c:pt>
                <c:pt idx="4054">
                  <c:v>21.81718756081995</c:v>
                </c:pt>
                <c:pt idx="4055">
                  <c:v>21.81718756081996</c:v>
                </c:pt>
                <c:pt idx="4056">
                  <c:v>21.96644129216308</c:v>
                </c:pt>
                <c:pt idx="4057">
                  <c:v>21.96644129216308</c:v>
                </c:pt>
                <c:pt idx="4058">
                  <c:v>21.96644129216308</c:v>
                </c:pt>
                <c:pt idx="4059">
                  <c:v>21.96644129216308</c:v>
                </c:pt>
                <c:pt idx="4060">
                  <c:v>21.96644129216308</c:v>
                </c:pt>
                <c:pt idx="4061">
                  <c:v>21.81718756081996</c:v>
                </c:pt>
                <c:pt idx="4062">
                  <c:v>21.66979180898073</c:v>
                </c:pt>
                <c:pt idx="4063">
                  <c:v>21.52053807763744</c:v>
                </c:pt>
                <c:pt idx="4064">
                  <c:v>21.64176623007496</c:v>
                </c:pt>
                <c:pt idx="4065">
                  <c:v>21.64176623007496</c:v>
                </c:pt>
                <c:pt idx="4066">
                  <c:v>21.56713311104255</c:v>
                </c:pt>
                <c:pt idx="4067">
                  <c:v>21.52018925284188</c:v>
                </c:pt>
                <c:pt idx="4068">
                  <c:v>21.66944298418506</c:v>
                </c:pt>
                <c:pt idx="4069">
                  <c:v>21.81869671552847</c:v>
                </c:pt>
                <c:pt idx="4070">
                  <c:v>21.81869671552847</c:v>
                </c:pt>
                <c:pt idx="4071">
                  <c:v>21.81869671552847</c:v>
                </c:pt>
                <c:pt idx="4072">
                  <c:v>21.6830753263046</c:v>
                </c:pt>
                <c:pt idx="4073">
                  <c:v>21.53382159496129</c:v>
                </c:pt>
                <c:pt idx="4074">
                  <c:v>21.38456786361802</c:v>
                </c:pt>
                <c:pt idx="4075">
                  <c:v>21.23531413227473</c:v>
                </c:pt>
                <c:pt idx="4076">
                  <c:v>21.23531413227473</c:v>
                </c:pt>
                <c:pt idx="4077">
                  <c:v>21.23531413227473</c:v>
                </c:pt>
                <c:pt idx="4078">
                  <c:v>21.23531413227472</c:v>
                </c:pt>
                <c:pt idx="4079">
                  <c:v>21.23531413227472</c:v>
                </c:pt>
                <c:pt idx="4080">
                  <c:v>21.38456786361802</c:v>
                </c:pt>
                <c:pt idx="4081">
                  <c:v>21.53382159496129</c:v>
                </c:pt>
                <c:pt idx="4082">
                  <c:v>21.68307532630458</c:v>
                </c:pt>
                <c:pt idx="4083">
                  <c:v>21.53382159496129</c:v>
                </c:pt>
                <c:pt idx="4084">
                  <c:v>21.38456786361802</c:v>
                </c:pt>
                <c:pt idx="4085">
                  <c:v>21.38456786361802</c:v>
                </c:pt>
                <c:pt idx="4086">
                  <c:v>21.38456786361802</c:v>
                </c:pt>
                <c:pt idx="4087">
                  <c:v>21.38456786361802</c:v>
                </c:pt>
                <c:pt idx="4088">
                  <c:v>21.23531413227472</c:v>
                </c:pt>
                <c:pt idx="4089">
                  <c:v>21.10905710354593</c:v>
                </c:pt>
                <c:pt idx="4090">
                  <c:v>21.10905710354593</c:v>
                </c:pt>
                <c:pt idx="4091">
                  <c:v>21.10905710354593</c:v>
                </c:pt>
                <c:pt idx="4092">
                  <c:v>21.10905710354593</c:v>
                </c:pt>
                <c:pt idx="4093">
                  <c:v>21.17514176547662</c:v>
                </c:pt>
                <c:pt idx="4094">
                  <c:v>21.32439549681991</c:v>
                </c:pt>
                <c:pt idx="4095">
                  <c:v>21.17514176547662</c:v>
                </c:pt>
                <c:pt idx="4096">
                  <c:v>21.02588803413331</c:v>
                </c:pt>
                <c:pt idx="4097">
                  <c:v>21.02588803413331</c:v>
                </c:pt>
                <c:pt idx="4098">
                  <c:v>20.95594356819003</c:v>
                </c:pt>
                <c:pt idx="4099">
                  <c:v>20.80668983684674</c:v>
                </c:pt>
                <c:pt idx="4100">
                  <c:v>20.65743610550347</c:v>
                </c:pt>
                <c:pt idx="4101">
                  <c:v>20.65743610550347</c:v>
                </c:pt>
                <c:pt idx="4102">
                  <c:v>20.70213511386923</c:v>
                </c:pt>
                <c:pt idx="4103">
                  <c:v>20.85138884521255</c:v>
                </c:pt>
                <c:pt idx="4104">
                  <c:v>21.00064257655567</c:v>
                </c:pt>
                <c:pt idx="4105">
                  <c:v>21.00064257655567</c:v>
                </c:pt>
                <c:pt idx="4106">
                  <c:v>20.95310191672514</c:v>
                </c:pt>
                <c:pt idx="4107">
                  <c:v>20.95310191672514</c:v>
                </c:pt>
                <c:pt idx="4108">
                  <c:v>20.95310191672514</c:v>
                </c:pt>
                <c:pt idx="4109">
                  <c:v>20.80384818538187</c:v>
                </c:pt>
                <c:pt idx="4110">
                  <c:v>20.95310191672514</c:v>
                </c:pt>
                <c:pt idx="4111">
                  <c:v>21.10235564806845</c:v>
                </c:pt>
                <c:pt idx="4112">
                  <c:v>21.10235564806845</c:v>
                </c:pt>
                <c:pt idx="4113">
                  <c:v>21.10235564806845</c:v>
                </c:pt>
                <c:pt idx="4114">
                  <c:v>21.10235564806845</c:v>
                </c:pt>
                <c:pt idx="4115">
                  <c:v>21.11527555133446</c:v>
                </c:pt>
                <c:pt idx="4116">
                  <c:v>21.11527555133446</c:v>
                </c:pt>
                <c:pt idx="4117">
                  <c:v>21.00025086122994</c:v>
                </c:pt>
                <c:pt idx="4118">
                  <c:v>21.00025086122994</c:v>
                </c:pt>
                <c:pt idx="4119">
                  <c:v>20.99792745036562</c:v>
                </c:pt>
                <c:pt idx="4120">
                  <c:v>20.99792745036562</c:v>
                </c:pt>
                <c:pt idx="4121">
                  <c:v>20.99792745036562</c:v>
                </c:pt>
                <c:pt idx="4122">
                  <c:v>20.99792745036562</c:v>
                </c:pt>
                <c:pt idx="4123">
                  <c:v>20.99792745036562</c:v>
                </c:pt>
                <c:pt idx="4124">
                  <c:v>20.84867371902233</c:v>
                </c:pt>
                <c:pt idx="4125">
                  <c:v>20.84867371902233</c:v>
                </c:pt>
                <c:pt idx="4126">
                  <c:v>20.8933727273881</c:v>
                </c:pt>
                <c:pt idx="4127">
                  <c:v>20.8933727273881</c:v>
                </c:pt>
                <c:pt idx="4128">
                  <c:v>21.04262645873125</c:v>
                </c:pt>
                <c:pt idx="4129">
                  <c:v>21.04262645873125</c:v>
                </c:pt>
                <c:pt idx="4130">
                  <c:v>21.04262645873125</c:v>
                </c:pt>
                <c:pt idx="4131">
                  <c:v>21.04262645873125</c:v>
                </c:pt>
                <c:pt idx="4132">
                  <c:v>20.8933727273881</c:v>
                </c:pt>
                <c:pt idx="4133">
                  <c:v>20.8933727273881</c:v>
                </c:pt>
                <c:pt idx="4134">
                  <c:v>20.8933727273881</c:v>
                </c:pt>
                <c:pt idx="4135">
                  <c:v>21.04262645873125</c:v>
                </c:pt>
                <c:pt idx="4136">
                  <c:v>21.04262645873125</c:v>
                </c:pt>
                <c:pt idx="4137">
                  <c:v>21.04262645873125</c:v>
                </c:pt>
                <c:pt idx="4138">
                  <c:v>21.04262645873125</c:v>
                </c:pt>
                <c:pt idx="4139">
                  <c:v>21.04262645873125</c:v>
                </c:pt>
                <c:pt idx="4140">
                  <c:v>21.11867645056483</c:v>
                </c:pt>
                <c:pt idx="4141">
                  <c:v>20.96942271922151</c:v>
                </c:pt>
                <c:pt idx="4142">
                  <c:v>20.96942271922151</c:v>
                </c:pt>
                <c:pt idx="4143">
                  <c:v>20.96942271922151</c:v>
                </c:pt>
                <c:pt idx="4144">
                  <c:v>20.96942271922151</c:v>
                </c:pt>
                <c:pt idx="4145">
                  <c:v>20.96942271922151</c:v>
                </c:pt>
                <c:pt idx="4146">
                  <c:v>20.96942271922151</c:v>
                </c:pt>
                <c:pt idx="4147">
                  <c:v>21.11867645056483</c:v>
                </c:pt>
                <c:pt idx="4148">
                  <c:v>21.11867645056483</c:v>
                </c:pt>
                <c:pt idx="4149">
                  <c:v>21.11867645056483</c:v>
                </c:pt>
                <c:pt idx="4150">
                  <c:v>21.17011155110755</c:v>
                </c:pt>
                <c:pt idx="4151">
                  <c:v>21.31936528245085</c:v>
                </c:pt>
                <c:pt idx="4152">
                  <c:v>21.46861901379403</c:v>
                </c:pt>
                <c:pt idx="4153">
                  <c:v>21.46861901379403</c:v>
                </c:pt>
                <c:pt idx="4154">
                  <c:v>21.61787274513741</c:v>
                </c:pt>
                <c:pt idx="4155">
                  <c:v>21.68398622790711</c:v>
                </c:pt>
                <c:pt idx="4156">
                  <c:v>21.83323995925039</c:v>
                </c:pt>
                <c:pt idx="4157">
                  <c:v>21.98249369059358</c:v>
                </c:pt>
                <c:pt idx="4158">
                  <c:v>21.98249369059358</c:v>
                </c:pt>
                <c:pt idx="4159">
                  <c:v>21.98249369059358</c:v>
                </c:pt>
                <c:pt idx="4160">
                  <c:v>21.83323995925039</c:v>
                </c:pt>
                <c:pt idx="4161">
                  <c:v>21.7963385736869</c:v>
                </c:pt>
                <c:pt idx="4162">
                  <c:v>21.7963385736869</c:v>
                </c:pt>
                <c:pt idx="4163">
                  <c:v>21.7963385736869</c:v>
                </c:pt>
                <c:pt idx="4164">
                  <c:v>21.94559230503008</c:v>
                </c:pt>
                <c:pt idx="4165">
                  <c:v>21.94559230503008</c:v>
                </c:pt>
                <c:pt idx="4166">
                  <c:v>21.94559230503008</c:v>
                </c:pt>
                <c:pt idx="4167">
                  <c:v>21.7963385736869</c:v>
                </c:pt>
                <c:pt idx="4168">
                  <c:v>21.64708484234363</c:v>
                </c:pt>
                <c:pt idx="4169">
                  <c:v>21.49783111100034</c:v>
                </c:pt>
                <c:pt idx="4170">
                  <c:v>21.49783111100034</c:v>
                </c:pt>
                <c:pt idx="4171">
                  <c:v>21.63512251448262</c:v>
                </c:pt>
                <c:pt idx="4172">
                  <c:v>21.63512251448262</c:v>
                </c:pt>
                <c:pt idx="4173">
                  <c:v>21.63512251448262</c:v>
                </c:pt>
                <c:pt idx="4174">
                  <c:v>21.64539656739191</c:v>
                </c:pt>
                <c:pt idx="4175">
                  <c:v>21.64539656739191</c:v>
                </c:pt>
                <c:pt idx="4176">
                  <c:v>21.51491397359618</c:v>
                </c:pt>
                <c:pt idx="4177">
                  <c:v>21.36566024225288</c:v>
                </c:pt>
                <c:pt idx="4178">
                  <c:v>21.36566024225288</c:v>
                </c:pt>
                <c:pt idx="4179">
                  <c:v>21.51491397359618</c:v>
                </c:pt>
                <c:pt idx="4180">
                  <c:v>21.66416770493944</c:v>
                </c:pt>
                <c:pt idx="4181">
                  <c:v>21.51491397359618</c:v>
                </c:pt>
                <c:pt idx="4182">
                  <c:v>21.58855298273748</c:v>
                </c:pt>
                <c:pt idx="4183">
                  <c:v>21.4392992513943</c:v>
                </c:pt>
                <c:pt idx="4184">
                  <c:v>21.4392992513943</c:v>
                </c:pt>
                <c:pt idx="4185">
                  <c:v>21.29004552005103</c:v>
                </c:pt>
                <c:pt idx="4186">
                  <c:v>21.4392992513943</c:v>
                </c:pt>
                <c:pt idx="4187">
                  <c:v>21.4392992513943</c:v>
                </c:pt>
                <c:pt idx="4188">
                  <c:v>21.29004552005103</c:v>
                </c:pt>
                <c:pt idx="4189">
                  <c:v>21.29004552005103</c:v>
                </c:pt>
                <c:pt idx="4190">
                  <c:v>21.41591686257632</c:v>
                </c:pt>
                <c:pt idx="4191">
                  <c:v>21.41591686257632</c:v>
                </c:pt>
                <c:pt idx="4192">
                  <c:v>21.28029547335245</c:v>
                </c:pt>
                <c:pt idx="4193">
                  <c:v>21.13104174200918</c:v>
                </c:pt>
                <c:pt idx="4194">
                  <c:v>21.13104174200918</c:v>
                </c:pt>
                <c:pt idx="4195">
                  <c:v>20.98178801066587</c:v>
                </c:pt>
                <c:pt idx="4196">
                  <c:v>20.86439892078988</c:v>
                </c:pt>
                <c:pt idx="4197">
                  <c:v>20.71514518944661</c:v>
                </c:pt>
                <c:pt idx="4198">
                  <c:v>20.71514518944661</c:v>
                </c:pt>
                <c:pt idx="4199">
                  <c:v>20.56589145810331</c:v>
                </c:pt>
                <c:pt idx="4200">
                  <c:v>20.71514518944661</c:v>
                </c:pt>
                <c:pt idx="4201">
                  <c:v>20.56589145810331</c:v>
                </c:pt>
                <c:pt idx="4202">
                  <c:v>20.56040920471057</c:v>
                </c:pt>
                <c:pt idx="4203">
                  <c:v>20.56040920471057</c:v>
                </c:pt>
                <c:pt idx="4204">
                  <c:v>20.70966293605386</c:v>
                </c:pt>
                <c:pt idx="4205">
                  <c:v>20.63754815962628</c:v>
                </c:pt>
                <c:pt idx="4206">
                  <c:v>20.65745937261293</c:v>
                </c:pt>
                <c:pt idx="4207">
                  <c:v>20.50820564126963</c:v>
                </c:pt>
                <c:pt idx="4208">
                  <c:v>20.65745937261293</c:v>
                </c:pt>
                <c:pt idx="4209">
                  <c:v>20.50820564126963</c:v>
                </c:pt>
                <c:pt idx="4210">
                  <c:v>20.58790059287309</c:v>
                </c:pt>
                <c:pt idx="4211">
                  <c:v>20.43864686152969</c:v>
                </c:pt>
                <c:pt idx="4212">
                  <c:v>20.43864686152969</c:v>
                </c:pt>
                <c:pt idx="4213">
                  <c:v>20.28939313018653</c:v>
                </c:pt>
                <c:pt idx="4214">
                  <c:v>20.35159623281331</c:v>
                </c:pt>
                <c:pt idx="4215">
                  <c:v>20.2023425014699</c:v>
                </c:pt>
                <c:pt idx="4216">
                  <c:v>20.0988109504701</c:v>
                </c:pt>
                <c:pt idx="4217">
                  <c:v>19.9495572191268</c:v>
                </c:pt>
                <c:pt idx="4218">
                  <c:v>19.80030348778353</c:v>
                </c:pt>
                <c:pt idx="4219">
                  <c:v>19.80030348778353</c:v>
                </c:pt>
                <c:pt idx="4220">
                  <c:v>19.65151443861313</c:v>
                </c:pt>
                <c:pt idx="4221">
                  <c:v>19.65151443861313</c:v>
                </c:pt>
                <c:pt idx="4222">
                  <c:v>19.65151443861313</c:v>
                </c:pt>
                <c:pt idx="4223">
                  <c:v>19.60007933807039</c:v>
                </c:pt>
                <c:pt idx="4224">
                  <c:v>19.74933306941368</c:v>
                </c:pt>
                <c:pt idx="4225">
                  <c:v>19.89858680075695</c:v>
                </c:pt>
                <c:pt idx="4226">
                  <c:v>20.04784053210021</c:v>
                </c:pt>
                <c:pt idx="4227">
                  <c:v>19.89858680075695</c:v>
                </c:pt>
                <c:pt idx="4228">
                  <c:v>19.74933306941368</c:v>
                </c:pt>
                <c:pt idx="4229">
                  <c:v>19.89858680075695</c:v>
                </c:pt>
                <c:pt idx="4230">
                  <c:v>19.82932637792623</c:v>
                </c:pt>
                <c:pt idx="4231">
                  <c:v>19.68007264658305</c:v>
                </c:pt>
                <c:pt idx="4232">
                  <c:v>19.53081891523981</c:v>
                </c:pt>
                <c:pt idx="4233">
                  <c:v>19.68007264658305</c:v>
                </c:pt>
                <c:pt idx="4234">
                  <c:v>19.68007264658305</c:v>
                </c:pt>
                <c:pt idx="4235">
                  <c:v>19.68007264658305</c:v>
                </c:pt>
                <c:pt idx="4236">
                  <c:v>19.68007264658305</c:v>
                </c:pt>
                <c:pt idx="4237">
                  <c:v>19.68007264658305</c:v>
                </c:pt>
                <c:pt idx="4238">
                  <c:v>19.68007264658305</c:v>
                </c:pt>
                <c:pt idx="4239">
                  <c:v>19.53081891523981</c:v>
                </c:pt>
                <c:pt idx="4240">
                  <c:v>19.53081891523981</c:v>
                </c:pt>
                <c:pt idx="4241">
                  <c:v>19.38156518389652</c:v>
                </c:pt>
                <c:pt idx="4242">
                  <c:v>19.23231145255322</c:v>
                </c:pt>
                <c:pt idx="4243">
                  <c:v>19.08305772120993</c:v>
                </c:pt>
                <c:pt idx="4244">
                  <c:v>19.08305772120993</c:v>
                </c:pt>
                <c:pt idx="4245">
                  <c:v>19.08305772120993</c:v>
                </c:pt>
                <c:pt idx="4246">
                  <c:v>19.23231145255322</c:v>
                </c:pt>
                <c:pt idx="4247">
                  <c:v>19.18066558202014</c:v>
                </c:pt>
                <c:pt idx="4248">
                  <c:v>19.32991931336343</c:v>
                </c:pt>
                <c:pt idx="4249">
                  <c:v>19.32991931336343</c:v>
                </c:pt>
                <c:pt idx="4250">
                  <c:v>19.47917304470672</c:v>
                </c:pt>
                <c:pt idx="4251">
                  <c:v>19.32991931336343</c:v>
                </c:pt>
                <c:pt idx="4252">
                  <c:v>19.32991931336343</c:v>
                </c:pt>
                <c:pt idx="4253">
                  <c:v>19.43647176993053</c:v>
                </c:pt>
                <c:pt idx="4254">
                  <c:v>19.28721803858721</c:v>
                </c:pt>
                <c:pt idx="4255">
                  <c:v>19.43647176993053</c:v>
                </c:pt>
                <c:pt idx="4256">
                  <c:v>19.58572550127368</c:v>
                </c:pt>
                <c:pt idx="4257">
                  <c:v>19.58572550127368</c:v>
                </c:pt>
                <c:pt idx="4258">
                  <c:v>19.58572550127368</c:v>
                </c:pt>
                <c:pt idx="4259">
                  <c:v>19.58572550127368</c:v>
                </c:pt>
                <c:pt idx="4260">
                  <c:v>19.58572550127368</c:v>
                </c:pt>
                <c:pt idx="4261">
                  <c:v>19.59370217198767</c:v>
                </c:pt>
                <c:pt idx="4262">
                  <c:v>19.59370217198767</c:v>
                </c:pt>
                <c:pt idx="4263">
                  <c:v>19.59370217198767</c:v>
                </c:pt>
                <c:pt idx="4264">
                  <c:v>19.59370217198767</c:v>
                </c:pt>
                <c:pt idx="4265">
                  <c:v>19.59370217198767</c:v>
                </c:pt>
                <c:pt idx="4266">
                  <c:v>19.59370217198767</c:v>
                </c:pt>
                <c:pt idx="4267">
                  <c:v>19.59370217198767</c:v>
                </c:pt>
                <c:pt idx="4268">
                  <c:v>19.44444844064443</c:v>
                </c:pt>
                <c:pt idx="4269">
                  <c:v>19.29519470930112</c:v>
                </c:pt>
                <c:pt idx="4270">
                  <c:v>19.34662980984378</c:v>
                </c:pt>
                <c:pt idx="4271">
                  <c:v>19.19737607850059</c:v>
                </c:pt>
                <c:pt idx="4272">
                  <c:v>19.34662980984378</c:v>
                </c:pt>
                <c:pt idx="4273">
                  <c:v>19.34662980984378</c:v>
                </c:pt>
                <c:pt idx="4274">
                  <c:v>19.34662980984378</c:v>
                </c:pt>
                <c:pt idx="4275">
                  <c:v>19.34662980984378</c:v>
                </c:pt>
                <c:pt idx="4276">
                  <c:v>19.34662980984378</c:v>
                </c:pt>
                <c:pt idx="4277">
                  <c:v>19.34662980984378</c:v>
                </c:pt>
                <c:pt idx="4278">
                  <c:v>19.34662980984378</c:v>
                </c:pt>
                <c:pt idx="4279">
                  <c:v>19.34662980984378</c:v>
                </c:pt>
                <c:pt idx="4280">
                  <c:v>19.34662980984378</c:v>
                </c:pt>
                <c:pt idx="4281">
                  <c:v>19.34662980984378</c:v>
                </c:pt>
                <c:pt idx="4282">
                  <c:v>19.34662980984378</c:v>
                </c:pt>
                <c:pt idx="4283">
                  <c:v>19.27200294417213</c:v>
                </c:pt>
                <c:pt idx="4284">
                  <c:v>19.19737607850059</c:v>
                </c:pt>
                <c:pt idx="4285">
                  <c:v>19.19737607850059</c:v>
                </c:pt>
                <c:pt idx="4286">
                  <c:v>19.19737607850059</c:v>
                </c:pt>
                <c:pt idx="4287">
                  <c:v>19.19737607850059</c:v>
                </c:pt>
                <c:pt idx="4288">
                  <c:v>19.2300058547143</c:v>
                </c:pt>
                <c:pt idx="4289">
                  <c:v>19.30463272038592</c:v>
                </c:pt>
                <c:pt idx="4290">
                  <c:v>19.30463272038592</c:v>
                </c:pt>
                <c:pt idx="4291">
                  <c:v>19.30463272038592</c:v>
                </c:pt>
                <c:pt idx="4292">
                  <c:v>19.30463272038592</c:v>
                </c:pt>
                <c:pt idx="4293">
                  <c:v>19.45388645172923</c:v>
                </c:pt>
                <c:pt idx="4294">
                  <c:v>19.45388645172923</c:v>
                </c:pt>
                <c:pt idx="4295">
                  <c:v>19.45388645172923</c:v>
                </c:pt>
                <c:pt idx="4296">
                  <c:v>19.45388645172923</c:v>
                </c:pt>
                <c:pt idx="4297">
                  <c:v>19.45388645172923</c:v>
                </c:pt>
                <c:pt idx="4298">
                  <c:v>19.60314018307253</c:v>
                </c:pt>
                <c:pt idx="4299">
                  <c:v>19.60314018307253</c:v>
                </c:pt>
                <c:pt idx="4300">
                  <c:v>19.60314018307253</c:v>
                </c:pt>
                <c:pt idx="4301">
                  <c:v>19.45388645172923</c:v>
                </c:pt>
                <c:pt idx="4302">
                  <c:v>19.30463272038592</c:v>
                </c:pt>
                <c:pt idx="4303">
                  <c:v>19.30463272038592</c:v>
                </c:pt>
                <c:pt idx="4304">
                  <c:v>19.30463272038592</c:v>
                </c:pt>
                <c:pt idx="4305">
                  <c:v>19.30463272038592</c:v>
                </c:pt>
                <c:pt idx="4306">
                  <c:v>19.2300058547143</c:v>
                </c:pt>
                <c:pt idx="4307">
                  <c:v>19.15537898904268</c:v>
                </c:pt>
                <c:pt idx="4308">
                  <c:v>19.08075212337101</c:v>
                </c:pt>
                <c:pt idx="4309">
                  <c:v>19.08075212337101</c:v>
                </c:pt>
                <c:pt idx="4310">
                  <c:v>19.080752123371</c:v>
                </c:pt>
                <c:pt idx="4311">
                  <c:v>19.11463909711496</c:v>
                </c:pt>
                <c:pt idx="4312">
                  <c:v>19.18926596278661</c:v>
                </c:pt>
                <c:pt idx="4313">
                  <c:v>19.26389282845824</c:v>
                </c:pt>
                <c:pt idx="4314">
                  <c:v>19.26389282845824</c:v>
                </c:pt>
                <c:pt idx="4315">
                  <c:v>19.26389282845824</c:v>
                </c:pt>
                <c:pt idx="4316">
                  <c:v>19.26389282845824</c:v>
                </c:pt>
                <c:pt idx="4317">
                  <c:v>19.11463909711496</c:v>
                </c:pt>
                <c:pt idx="4318">
                  <c:v>19.26389282845824</c:v>
                </c:pt>
                <c:pt idx="4319">
                  <c:v>19.11463909711496</c:v>
                </c:pt>
                <c:pt idx="4320">
                  <c:v>19.26389282845824</c:v>
                </c:pt>
                <c:pt idx="4321">
                  <c:v>19.11463909711496</c:v>
                </c:pt>
                <c:pt idx="4322">
                  <c:v>19.26389282845824</c:v>
                </c:pt>
                <c:pt idx="4323">
                  <c:v>19.26389282845824</c:v>
                </c:pt>
                <c:pt idx="4324">
                  <c:v>19.26389282845824</c:v>
                </c:pt>
                <c:pt idx="4325">
                  <c:v>19.26389282845824</c:v>
                </c:pt>
                <c:pt idx="4326">
                  <c:v>19.26389282845824</c:v>
                </c:pt>
                <c:pt idx="4327">
                  <c:v>19.11463909711496</c:v>
                </c:pt>
                <c:pt idx="4328">
                  <c:v>18.96538536577166</c:v>
                </c:pt>
                <c:pt idx="4329">
                  <c:v>18.96538536577166</c:v>
                </c:pt>
                <c:pt idx="4330">
                  <c:v>18.96538536577166</c:v>
                </c:pt>
                <c:pt idx="4331">
                  <c:v>18.96538536577166</c:v>
                </c:pt>
                <c:pt idx="4332">
                  <c:v>19.01848185178332</c:v>
                </c:pt>
                <c:pt idx="4333">
                  <c:v>19.01848185178332</c:v>
                </c:pt>
                <c:pt idx="4334">
                  <c:v>19.01848185178332</c:v>
                </c:pt>
                <c:pt idx="4335">
                  <c:v>19.01848185178332</c:v>
                </c:pt>
                <c:pt idx="4336">
                  <c:v>19.09310871745501</c:v>
                </c:pt>
                <c:pt idx="4337">
                  <c:v>19.09310871745501</c:v>
                </c:pt>
                <c:pt idx="4338">
                  <c:v>19.24236244879828</c:v>
                </c:pt>
                <c:pt idx="4339">
                  <c:v>19.24236244879828</c:v>
                </c:pt>
                <c:pt idx="4340">
                  <c:v>19.39161618014155</c:v>
                </c:pt>
                <c:pt idx="4341">
                  <c:v>19.39161618014155</c:v>
                </c:pt>
                <c:pt idx="4342">
                  <c:v>19.39161618014155</c:v>
                </c:pt>
                <c:pt idx="4343">
                  <c:v>19.39161618014155</c:v>
                </c:pt>
                <c:pt idx="4344">
                  <c:v>19.54086991148485</c:v>
                </c:pt>
                <c:pt idx="4345">
                  <c:v>19.39829975683348</c:v>
                </c:pt>
                <c:pt idx="4346">
                  <c:v>19.24904602549019</c:v>
                </c:pt>
                <c:pt idx="4347">
                  <c:v>19.39829975683348</c:v>
                </c:pt>
                <c:pt idx="4348">
                  <c:v>19.39829975683348</c:v>
                </c:pt>
                <c:pt idx="4349">
                  <c:v>19.24904602549019</c:v>
                </c:pt>
                <c:pt idx="4350">
                  <c:v>19.09979229414688</c:v>
                </c:pt>
                <c:pt idx="4351">
                  <c:v>18.95053856280363</c:v>
                </c:pt>
                <c:pt idx="4352">
                  <c:v>18.80128483146034</c:v>
                </c:pt>
                <c:pt idx="4353">
                  <c:v>18.80128483146034</c:v>
                </c:pt>
                <c:pt idx="4354">
                  <c:v>18.65203110011707</c:v>
                </c:pt>
                <c:pt idx="4355">
                  <c:v>18.65203110011707</c:v>
                </c:pt>
                <c:pt idx="4356">
                  <c:v>18.80128483146034</c:v>
                </c:pt>
                <c:pt idx="4357">
                  <c:v>18.87591169713199</c:v>
                </c:pt>
                <c:pt idx="4358">
                  <c:v>18.95053856280363</c:v>
                </c:pt>
                <c:pt idx="4359">
                  <c:v>19.00383994671816</c:v>
                </c:pt>
                <c:pt idx="4360">
                  <c:v>18.85458621537488</c:v>
                </c:pt>
                <c:pt idx="4361">
                  <c:v>18.85458621537488</c:v>
                </c:pt>
                <c:pt idx="4362">
                  <c:v>18.70533248403157</c:v>
                </c:pt>
                <c:pt idx="4363">
                  <c:v>18.55607875268832</c:v>
                </c:pt>
                <c:pt idx="4364">
                  <c:v>18.55607875268832</c:v>
                </c:pt>
                <c:pt idx="4365">
                  <c:v>18.40682502134502</c:v>
                </c:pt>
                <c:pt idx="4366">
                  <c:v>18.40682502134502</c:v>
                </c:pt>
                <c:pt idx="4367">
                  <c:v>18.25757129000174</c:v>
                </c:pt>
                <c:pt idx="4368">
                  <c:v>18.40682502134502</c:v>
                </c:pt>
                <c:pt idx="4369">
                  <c:v>18.40682502134502</c:v>
                </c:pt>
                <c:pt idx="4370">
                  <c:v>18.40682502134502</c:v>
                </c:pt>
                <c:pt idx="4371">
                  <c:v>18.40682502134502</c:v>
                </c:pt>
                <c:pt idx="4372">
                  <c:v>18.40682502134502</c:v>
                </c:pt>
                <c:pt idx="4373">
                  <c:v>18.55607875268832</c:v>
                </c:pt>
                <c:pt idx="4374">
                  <c:v>18.4868208865454</c:v>
                </c:pt>
                <c:pt idx="4375">
                  <c:v>18.33756715520215</c:v>
                </c:pt>
                <c:pt idx="4376">
                  <c:v>18.4868208865454</c:v>
                </c:pt>
                <c:pt idx="4377">
                  <c:v>18.4868208865454</c:v>
                </c:pt>
                <c:pt idx="4378">
                  <c:v>18.4868208865454</c:v>
                </c:pt>
                <c:pt idx="4379">
                  <c:v>18.51290155945313</c:v>
                </c:pt>
                <c:pt idx="4380">
                  <c:v>18.66215529079643</c:v>
                </c:pt>
                <c:pt idx="4381">
                  <c:v>18.66215529079643</c:v>
                </c:pt>
                <c:pt idx="4382">
                  <c:v>18.66215529079643</c:v>
                </c:pt>
                <c:pt idx="4383">
                  <c:v>18.66215529079643</c:v>
                </c:pt>
                <c:pt idx="4384">
                  <c:v>18.66215529079643</c:v>
                </c:pt>
                <c:pt idx="4385">
                  <c:v>18.66215529079643</c:v>
                </c:pt>
                <c:pt idx="4386">
                  <c:v>18.51290155945313</c:v>
                </c:pt>
                <c:pt idx="4387">
                  <c:v>18.36364782810978</c:v>
                </c:pt>
                <c:pt idx="4388">
                  <c:v>18.36364782810978</c:v>
                </c:pt>
                <c:pt idx="4389">
                  <c:v>18.36364782810978</c:v>
                </c:pt>
                <c:pt idx="4390">
                  <c:v>18.21439409676658</c:v>
                </c:pt>
                <c:pt idx="4391">
                  <c:v>18.21439409676658</c:v>
                </c:pt>
                <c:pt idx="4392">
                  <c:v>18.36364782810978</c:v>
                </c:pt>
                <c:pt idx="4393">
                  <c:v>18.36364782810978</c:v>
                </c:pt>
                <c:pt idx="4394">
                  <c:v>18.36364782810978</c:v>
                </c:pt>
                <c:pt idx="4395">
                  <c:v>18.51290155945313</c:v>
                </c:pt>
                <c:pt idx="4396">
                  <c:v>18.65110427529735</c:v>
                </c:pt>
                <c:pt idx="4397">
                  <c:v>18.80035800664065</c:v>
                </c:pt>
                <c:pt idx="4398">
                  <c:v>18.9209358281527</c:v>
                </c:pt>
                <c:pt idx="4399">
                  <c:v>18.94896140705848</c:v>
                </c:pt>
                <c:pt idx="4400">
                  <c:v>18.94896140705848</c:v>
                </c:pt>
                <c:pt idx="4401">
                  <c:v>19.09821513840173</c:v>
                </c:pt>
                <c:pt idx="4402">
                  <c:v>19.04978840077652</c:v>
                </c:pt>
                <c:pt idx="4403">
                  <c:v>18.90053466943321</c:v>
                </c:pt>
                <c:pt idx="4404">
                  <c:v>18.75128093808993</c:v>
                </c:pt>
                <c:pt idx="4405">
                  <c:v>18.75128093808993</c:v>
                </c:pt>
                <c:pt idx="4406">
                  <c:v>18.75128093808993</c:v>
                </c:pt>
                <c:pt idx="4407">
                  <c:v>18.75128093808993</c:v>
                </c:pt>
                <c:pt idx="4408">
                  <c:v>18.75128093808993</c:v>
                </c:pt>
                <c:pt idx="4409">
                  <c:v>18.75128093808993</c:v>
                </c:pt>
                <c:pt idx="4410">
                  <c:v>18.75128093808993</c:v>
                </c:pt>
                <c:pt idx="4411">
                  <c:v>18.75128093808993</c:v>
                </c:pt>
                <c:pt idx="4412">
                  <c:v>18.75128093808993</c:v>
                </c:pt>
                <c:pt idx="4413">
                  <c:v>18.60202720674667</c:v>
                </c:pt>
                <c:pt idx="4414">
                  <c:v>18.45277347540337</c:v>
                </c:pt>
                <c:pt idx="4415">
                  <c:v>18.30351974406009</c:v>
                </c:pt>
                <c:pt idx="4416">
                  <c:v>18.30351974406009</c:v>
                </c:pt>
                <c:pt idx="4417">
                  <c:v>18.15426601271683</c:v>
                </c:pt>
                <c:pt idx="4418">
                  <c:v>18.15426601271683</c:v>
                </c:pt>
                <c:pt idx="4419">
                  <c:v>18.30351974406009</c:v>
                </c:pt>
                <c:pt idx="4420">
                  <c:v>18.45277347540337</c:v>
                </c:pt>
                <c:pt idx="4421">
                  <c:v>18.45277347540337</c:v>
                </c:pt>
                <c:pt idx="4422">
                  <c:v>18.45277347540337</c:v>
                </c:pt>
                <c:pt idx="4423">
                  <c:v>18.45277347540337</c:v>
                </c:pt>
                <c:pt idx="4424">
                  <c:v>18.45277347540337</c:v>
                </c:pt>
                <c:pt idx="4425">
                  <c:v>18.60202720674667</c:v>
                </c:pt>
                <c:pt idx="4426">
                  <c:v>18.60202720674667</c:v>
                </c:pt>
                <c:pt idx="4427">
                  <c:v>18.75128093808993</c:v>
                </c:pt>
                <c:pt idx="4428">
                  <c:v>18.68519627615914</c:v>
                </c:pt>
                <c:pt idx="4429">
                  <c:v>18.53594254481597</c:v>
                </c:pt>
                <c:pt idx="4430">
                  <c:v>18.53594254481597</c:v>
                </c:pt>
                <c:pt idx="4431">
                  <c:v>18.53594254481597</c:v>
                </c:pt>
                <c:pt idx="4432">
                  <c:v>18.53594254481597</c:v>
                </c:pt>
                <c:pt idx="4433">
                  <c:v>18.68519627615914</c:v>
                </c:pt>
                <c:pt idx="4434">
                  <c:v>18.68519627615914</c:v>
                </c:pt>
                <c:pt idx="4435">
                  <c:v>18.83445000750256</c:v>
                </c:pt>
                <c:pt idx="4436">
                  <c:v>18.68519627615914</c:v>
                </c:pt>
                <c:pt idx="4437">
                  <c:v>18.68519627615914</c:v>
                </c:pt>
                <c:pt idx="4438">
                  <c:v>18.68519627615914</c:v>
                </c:pt>
                <c:pt idx="4439">
                  <c:v>18.68519627615914</c:v>
                </c:pt>
                <c:pt idx="4440">
                  <c:v>18.83445000750256</c:v>
                </c:pt>
                <c:pt idx="4441">
                  <c:v>18.83445000750256</c:v>
                </c:pt>
                <c:pt idx="4442">
                  <c:v>18.81248297940459</c:v>
                </c:pt>
                <c:pt idx="4443">
                  <c:v>18.66322924806116</c:v>
                </c:pt>
                <c:pt idx="4444">
                  <c:v>18.81248297940459</c:v>
                </c:pt>
                <c:pt idx="4445">
                  <c:v>18.66322924806116</c:v>
                </c:pt>
                <c:pt idx="4446">
                  <c:v>18.63708474132599</c:v>
                </c:pt>
                <c:pt idx="4447">
                  <c:v>18.78633847266918</c:v>
                </c:pt>
                <c:pt idx="4448">
                  <c:v>18.78633847266918</c:v>
                </c:pt>
                <c:pt idx="4449">
                  <c:v>18.93559220401253</c:v>
                </c:pt>
                <c:pt idx="4450">
                  <c:v>19.05124344669623</c:v>
                </c:pt>
                <c:pt idx="4451">
                  <c:v>18.90198971535293</c:v>
                </c:pt>
                <c:pt idx="4452">
                  <c:v>18.90198971535293</c:v>
                </c:pt>
                <c:pt idx="4453">
                  <c:v>19.03946983326829</c:v>
                </c:pt>
                <c:pt idx="4454">
                  <c:v>19.18872356461156</c:v>
                </c:pt>
                <c:pt idx="4455">
                  <c:v>19.18872356461156</c:v>
                </c:pt>
                <c:pt idx="4456">
                  <c:v>19.18872356461156</c:v>
                </c:pt>
                <c:pt idx="4457">
                  <c:v>19.18872356461156</c:v>
                </c:pt>
                <c:pt idx="4458">
                  <c:v>19.18872356461156</c:v>
                </c:pt>
                <c:pt idx="4459">
                  <c:v>19.18872356461156</c:v>
                </c:pt>
                <c:pt idx="4460">
                  <c:v>19.18872356461156</c:v>
                </c:pt>
                <c:pt idx="4461">
                  <c:v>19.18872356461156</c:v>
                </c:pt>
                <c:pt idx="4462">
                  <c:v>19.18872356461156</c:v>
                </c:pt>
                <c:pt idx="4463">
                  <c:v>19.18872356461156</c:v>
                </c:pt>
                <c:pt idx="4464">
                  <c:v>19.3379772959549</c:v>
                </c:pt>
                <c:pt idx="4465">
                  <c:v>19.48723102729815</c:v>
                </c:pt>
                <c:pt idx="4466">
                  <c:v>19.3379772959549</c:v>
                </c:pt>
                <c:pt idx="4467">
                  <c:v>19.3379772959549</c:v>
                </c:pt>
                <c:pt idx="4468">
                  <c:v>19.3379772959549</c:v>
                </c:pt>
                <c:pt idx="4469">
                  <c:v>19.18872356461156</c:v>
                </c:pt>
                <c:pt idx="4470">
                  <c:v>19.07597784631207</c:v>
                </c:pt>
                <c:pt idx="4471">
                  <c:v>19.07597784631207</c:v>
                </c:pt>
                <c:pt idx="4472">
                  <c:v>19.07597784631207</c:v>
                </c:pt>
                <c:pt idx="4473">
                  <c:v>19.07597784631207</c:v>
                </c:pt>
                <c:pt idx="4474">
                  <c:v>19.07597784631207</c:v>
                </c:pt>
                <c:pt idx="4475">
                  <c:v>18.94593564738181</c:v>
                </c:pt>
                <c:pt idx="4476">
                  <c:v>19.09518937872499</c:v>
                </c:pt>
                <c:pt idx="4477">
                  <c:v>19.09518937872499</c:v>
                </c:pt>
                <c:pt idx="4478">
                  <c:v>19.13307342127416</c:v>
                </c:pt>
                <c:pt idx="4479">
                  <c:v>19.13307342127416</c:v>
                </c:pt>
                <c:pt idx="4480">
                  <c:v>19.28232715261743</c:v>
                </c:pt>
                <c:pt idx="4481">
                  <c:v>19.4315808839607</c:v>
                </c:pt>
                <c:pt idx="4482">
                  <c:v>19.28232715261743</c:v>
                </c:pt>
                <c:pt idx="4483">
                  <c:v>19.28232715261743</c:v>
                </c:pt>
                <c:pt idx="4484">
                  <c:v>19.14962905010777</c:v>
                </c:pt>
                <c:pt idx="4485">
                  <c:v>19.14962905010777</c:v>
                </c:pt>
                <c:pt idx="4486">
                  <c:v>19.14962905010777</c:v>
                </c:pt>
                <c:pt idx="4487">
                  <c:v>19.09819394956503</c:v>
                </c:pt>
                <c:pt idx="4488">
                  <c:v>19.09819394956503</c:v>
                </c:pt>
                <c:pt idx="4489">
                  <c:v>19.09819394956503</c:v>
                </c:pt>
                <c:pt idx="4490">
                  <c:v>19.0346882222755</c:v>
                </c:pt>
                <c:pt idx="4491">
                  <c:v>19.0346882222755</c:v>
                </c:pt>
                <c:pt idx="4492">
                  <c:v>19.0346882222755</c:v>
                </c:pt>
                <c:pt idx="4493">
                  <c:v>19.18394195361878</c:v>
                </c:pt>
                <c:pt idx="4494">
                  <c:v>19.18394195361878</c:v>
                </c:pt>
                <c:pt idx="4495">
                  <c:v>19.33319568496205</c:v>
                </c:pt>
                <c:pt idx="4496">
                  <c:v>19.33319568496205</c:v>
                </c:pt>
                <c:pt idx="4497">
                  <c:v>19.47318027335221</c:v>
                </c:pt>
                <c:pt idx="4498">
                  <c:v>19.47318027335221</c:v>
                </c:pt>
                <c:pt idx="4499">
                  <c:v>19.43630919343135</c:v>
                </c:pt>
                <c:pt idx="4500">
                  <c:v>19.58556292477461</c:v>
                </c:pt>
                <c:pt idx="4501">
                  <c:v>19.58556292477461</c:v>
                </c:pt>
                <c:pt idx="4502">
                  <c:v>19.58556292477461</c:v>
                </c:pt>
                <c:pt idx="4503">
                  <c:v>19.58556292477461</c:v>
                </c:pt>
                <c:pt idx="4504">
                  <c:v>19.58556292477461</c:v>
                </c:pt>
                <c:pt idx="4505">
                  <c:v>19.43630919343132</c:v>
                </c:pt>
                <c:pt idx="4506">
                  <c:v>19.44827152129237</c:v>
                </c:pt>
                <c:pt idx="4507">
                  <c:v>19.29901778994908</c:v>
                </c:pt>
                <c:pt idx="4508">
                  <c:v>19.1497640586058</c:v>
                </c:pt>
                <c:pt idx="4509">
                  <c:v>19.00051032726252</c:v>
                </c:pt>
                <c:pt idx="4510">
                  <c:v>19.00051032726252</c:v>
                </c:pt>
                <c:pt idx="4511">
                  <c:v>19.1497640586058</c:v>
                </c:pt>
                <c:pt idx="4512">
                  <c:v>19.1497640586058</c:v>
                </c:pt>
                <c:pt idx="4513">
                  <c:v>19.1497640586058</c:v>
                </c:pt>
                <c:pt idx="4514">
                  <c:v>19.00051032726252</c:v>
                </c:pt>
                <c:pt idx="4515">
                  <c:v>18.85125659591923</c:v>
                </c:pt>
                <c:pt idx="4516">
                  <c:v>18.85125659591923</c:v>
                </c:pt>
                <c:pt idx="4517">
                  <c:v>18.92687131812108</c:v>
                </c:pt>
                <c:pt idx="4518">
                  <c:v>18.92687131812108</c:v>
                </c:pt>
                <c:pt idx="4519">
                  <c:v>19.07612504946436</c:v>
                </c:pt>
                <c:pt idx="4520">
                  <c:v>19.07612504946436</c:v>
                </c:pt>
                <c:pt idx="4521">
                  <c:v>18.92687131812108</c:v>
                </c:pt>
                <c:pt idx="4522">
                  <c:v>18.92687131812108</c:v>
                </c:pt>
                <c:pt idx="4523">
                  <c:v>18.97065509140824</c:v>
                </c:pt>
                <c:pt idx="4524">
                  <c:v>19.11990882275154</c:v>
                </c:pt>
                <c:pt idx="4525">
                  <c:v>18.99403748022619</c:v>
                </c:pt>
                <c:pt idx="4526">
                  <c:v>18.99403748022619</c:v>
                </c:pt>
                <c:pt idx="4527">
                  <c:v>18.99450216239908</c:v>
                </c:pt>
                <c:pt idx="4528">
                  <c:v>18.9954315267448</c:v>
                </c:pt>
                <c:pt idx="4529">
                  <c:v>18.9954315267448</c:v>
                </c:pt>
                <c:pt idx="4530">
                  <c:v>19.14468525808811</c:v>
                </c:pt>
                <c:pt idx="4531">
                  <c:v>19.11282061662083</c:v>
                </c:pt>
                <c:pt idx="4532">
                  <c:v>19.26207434796407</c:v>
                </c:pt>
                <c:pt idx="4533">
                  <c:v>19.17618466379329</c:v>
                </c:pt>
                <c:pt idx="4534">
                  <c:v>19.17618466379329</c:v>
                </c:pt>
                <c:pt idx="4535">
                  <c:v>19.17618466379329</c:v>
                </c:pt>
                <c:pt idx="4536">
                  <c:v>19.32543839513658</c:v>
                </c:pt>
                <c:pt idx="4537">
                  <c:v>19.32543839513658</c:v>
                </c:pt>
                <c:pt idx="4538">
                  <c:v>19.17618466379329</c:v>
                </c:pt>
                <c:pt idx="4539">
                  <c:v>19.02693093245001</c:v>
                </c:pt>
                <c:pt idx="4540">
                  <c:v>19.09904570887761</c:v>
                </c:pt>
                <c:pt idx="4541">
                  <c:v>19.09904570887761</c:v>
                </c:pt>
                <c:pt idx="4542">
                  <c:v>19.09904570887761</c:v>
                </c:pt>
                <c:pt idx="4543">
                  <c:v>19.09904570887761</c:v>
                </c:pt>
                <c:pt idx="4544">
                  <c:v>19.09904570887761</c:v>
                </c:pt>
                <c:pt idx="4545">
                  <c:v>19.09904570887761</c:v>
                </c:pt>
                <c:pt idx="4546">
                  <c:v>19.24829944022087</c:v>
                </c:pt>
                <c:pt idx="4547">
                  <c:v>19.39755317156418</c:v>
                </c:pt>
                <c:pt idx="4548">
                  <c:v>19.39755317156418</c:v>
                </c:pt>
                <c:pt idx="4549">
                  <c:v>19.42054987417853</c:v>
                </c:pt>
                <c:pt idx="4550">
                  <c:v>19.42054987417853</c:v>
                </c:pt>
                <c:pt idx="4551">
                  <c:v>19.56980360552188</c:v>
                </c:pt>
                <c:pt idx="4552">
                  <c:v>19.56980360552188</c:v>
                </c:pt>
                <c:pt idx="4553">
                  <c:v>19.56980360552188</c:v>
                </c:pt>
                <c:pt idx="4554">
                  <c:v>19.71905733686523</c:v>
                </c:pt>
                <c:pt idx="4555">
                  <c:v>19.86784638603563</c:v>
                </c:pt>
                <c:pt idx="4556">
                  <c:v>19.71859265469234</c:v>
                </c:pt>
                <c:pt idx="4557">
                  <c:v>19.56933892334908</c:v>
                </c:pt>
                <c:pt idx="4558">
                  <c:v>19.47152029254851</c:v>
                </c:pt>
                <c:pt idx="4559">
                  <c:v>19.38460893238975</c:v>
                </c:pt>
                <c:pt idx="4560">
                  <c:v>19.38460893238976</c:v>
                </c:pt>
                <c:pt idx="4561">
                  <c:v>19.2353552010465</c:v>
                </c:pt>
                <c:pt idx="4562">
                  <c:v>19.38460893238975</c:v>
                </c:pt>
                <c:pt idx="4563">
                  <c:v>19.49194510159148</c:v>
                </c:pt>
                <c:pt idx="4564">
                  <c:v>19.34269137024819</c:v>
                </c:pt>
                <c:pt idx="4565">
                  <c:v>19.2626980617355</c:v>
                </c:pt>
                <c:pt idx="4566">
                  <c:v>19.41195179307881</c:v>
                </c:pt>
                <c:pt idx="4567">
                  <c:v>19.54588654262101</c:v>
                </c:pt>
                <c:pt idx="4568">
                  <c:v>19.49306977445583</c:v>
                </c:pt>
                <c:pt idx="4569">
                  <c:v>19.49306977445583</c:v>
                </c:pt>
                <c:pt idx="4570">
                  <c:v>19.49306977445583</c:v>
                </c:pt>
                <c:pt idx="4571">
                  <c:v>19.64232350579908</c:v>
                </c:pt>
                <c:pt idx="4572">
                  <c:v>19.64232350579908</c:v>
                </c:pt>
                <c:pt idx="4573">
                  <c:v>19.49306977445583</c:v>
                </c:pt>
                <c:pt idx="4574">
                  <c:v>19.58210249807436</c:v>
                </c:pt>
                <c:pt idx="4575">
                  <c:v>19.73135622941767</c:v>
                </c:pt>
                <c:pt idx="4576">
                  <c:v>19.73135622941767</c:v>
                </c:pt>
                <c:pt idx="4577">
                  <c:v>19.73135622941767</c:v>
                </c:pt>
                <c:pt idx="4578">
                  <c:v>19.73135622941767</c:v>
                </c:pt>
                <c:pt idx="4579">
                  <c:v>19.88060996076082</c:v>
                </c:pt>
                <c:pt idx="4580">
                  <c:v>19.88060996076082</c:v>
                </c:pt>
                <c:pt idx="4581">
                  <c:v>19.73135622941767</c:v>
                </c:pt>
                <c:pt idx="4582">
                  <c:v>19.7830020999507</c:v>
                </c:pt>
                <c:pt idx="4583">
                  <c:v>19.63374836860743</c:v>
                </c:pt>
                <c:pt idx="4584">
                  <c:v>19.7830020999507</c:v>
                </c:pt>
                <c:pt idx="4585">
                  <c:v>19.63374836860743</c:v>
                </c:pt>
                <c:pt idx="4586">
                  <c:v>19.7830020999507</c:v>
                </c:pt>
                <c:pt idx="4587">
                  <c:v>19.7830020999507</c:v>
                </c:pt>
                <c:pt idx="4588">
                  <c:v>19.7830020999507</c:v>
                </c:pt>
                <c:pt idx="4589">
                  <c:v>19.7830020999507</c:v>
                </c:pt>
                <c:pt idx="4590">
                  <c:v>19.63374836860743</c:v>
                </c:pt>
                <c:pt idx="4591">
                  <c:v>19.56037417815551</c:v>
                </c:pt>
                <c:pt idx="4592">
                  <c:v>19.56037417815551</c:v>
                </c:pt>
                <c:pt idx="4593">
                  <c:v>19.56037417815551</c:v>
                </c:pt>
                <c:pt idx="4594">
                  <c:v>19.56037417815551</c:v>
                </c:pt>
                <c:pt idx="4595">
                  <c:v>19.56037417815551</c:v>
                </c:pt>
                <c:pt idx="4596">
                  <c:v>19.59614596420823</c:v>
                </c:pt>
                <c:pt idx="4597">
                  <c:v>19.532007348038</c:v>
                </c:pt>
                <c:pt idx="4598">
                  <c:v>19.532007348038</c:v>
                </c:pt>
                <c:pt idx="4599">
                  <c:v>19.68126107938129</c:v>
                </c:pt>
                <c:pt idx="4600">
                  <c:v>19.68126107938129</c:v>
                </c:pt>
                <c:pt idx="4601">
                  <c:v>19.68126107938129</c:v>
                </c:pt>
                <c:pt idx="4602">
                  <c:v>19.83051481072457</c:v>
                </c:pt>
                <c:pt idx="4603">
                  <c:v>19.83051481072457</c:v>
                </c:pt>
                <c:pt idx="4604">
                  <c:v>19.83051481072457</c:v>
                </c:pt>
                <c:pt idx="4605">
                  <c:v>19.83051481072457</c:v>
                </c:pt>
                <c:pt idx="4606">
                  <c:v>19.83051481072457</c:v>
                </c:pt>
                <c:pt idx="4607">
                  <c:v>19.68126107938129</c:v>
                </c:pt>
                <c:pt idx="4608">
                  <c:v>19.68126107938129</c:v>
                </c:pt>
                <c:pt idx="4609">
                  <c:v>19.68126107938129</c:v>
                </c:pt>
                <c:pt idx="4610">
                  <c:v>19.68126107938129</c:v>
                </c:pt>
                <c:pt idx="4611">
                  <c:v>19.76296952215461</c:v>
                </c:pt>
                <c:pt idx="4612">
                  <c:v>19.91222325349787</c:v>
                </c:pt>
                <c:pt idx="4613">
                  <c:v>20.06147698484116</c:v>
                </c:pt>
                <c:pt idx="4614">
                  <c:v>20.09889988976887</c:v>
                </c:pt>
                <c:pt idx="4615">
                  <c:v>20.09889988976887</c:v>
                </c:pt>
                <c:pt idx="4616">
                  <c:v>20.24815362111217</c:v>
                </c:pt>
                <c:pt idx="4617">
                  <c:v>20.24815362111217</c:v>
                </c:pt>
                <c:pt idx="4618">
                  <c:v>20.24815362111217</c:v>
                </c:pt>
                <c:pt idx="4619">
                  <c:v>20.39740735245547</c:v>
                </c:pt>
                <c:pt idx="4620">
                  <c:v>20.47203421812697</c:v>
                </c:pt>
                <c:pt idx="4621">
                  <c:v>20.39740735245547</c:v>
                </c:pt>
                <c:pt idx="4622">
                  <c:v>20.3227804867838</c:v>
                </c:pt>
                <c:pt idx="4623">
                  <c:v>20.25080865574919</c:v>
                </c:pt>
                <c:pt idx="4624">
                  <c:v>20.17664647225039</c:v>
                </c:pt>
                <c:pt idx="4625">
                  <c:v>20.19297782197912</c:v>
                </c:pt>
                <c:pt idx="4626">
                  <c:v>20.19297782197912</c:v>
                </c:pt>
                <c:pt idx="4627">
                  <c:v>20.19297782197912</c:v>
                </c:pt>
                <c:pt idx="4628">
                  <c:v>20.04372409063581</c:v>
                </c:pt>
                <c:pt idx="4629">
                  <c:v>19.89447035929257</c:v>
                </c:pt>
                <c:pt idx="4630">
                  <c:v>19.74521662794922</c:v>
                </c:pt>
                <c:pt idx="4631">
                  <c:v>19.74521662794922</c:v>
                </c:pt>
                <c:pt idx="4632">
                  <c:v>19.74521662794922</c:v>
                </c:pt>
                <c:pt idx="4633">
                  <c:v>19.74521662794922</c:v>
                </c:pt>
                <c:pt idx="4634">
                  <c:v>19.74521662794922</c:v>
                </c:pt>
                <c:pt idx="4635">
                  <c:v>19.74521662794922</c:v>
                </c:pt>
                <c:pt idx="4636">
                  <c:v>19.89447035929257</c:v>
                </c:pt>
                <c:pt idx="4637">
                  <c:v>19.89447035929257</c:v>
                </c:pt>
                <c:pt idx="4638">
                  <c:v>19.89447035929257</c:v>
                </c:pt>
                <c:pt idx="4639">
                  <c:v>19.92005812099207</c:v>
                </c:pt>
                <c:pt idx="4640">
                  <c:v>20.06931185233523</c:v>
                </c:pt>
                <c:pt idx="4641">
                  <c:v>20.06931185233523</c:v>
                </c:pt>
                <c:pt idx="4642">
                  <c:v>20.06931185233523</c:v>
                </c:pt>
                <c:pt idx="4643">
                  <c:v>20.06931185233523</c:v>
                </c:pt>
                <c:pt idx="4644">
                  <c:v>20.14393871800701</c:v>
                </c:pt>
                <c:pt idx="4645">
                  <c:v>20.06931185233523</c:v>
                </c:pt>
                <c:pt idx="4646">
                  <c:v>20.06931185233523</c:v>
                </c:pt>
                <c:pt idx="4647">
                  <c:v>20.06931185233523</c:v>
                </c:pt>
                <c:pt idx="4648">
                  <c:v>19.99468498666369</c:v>
                </c:pt>
                <c:pt idx="4649">
                  <c:v>19.99468498666369</c:v>
                </c:pt>
                <c:pt idx="4650">
                  <c:v>19.99468498666369</c:v>
                </c:pt>
                <c:pt idx="4651">
                  <c:v>19.99468498666369</c:v>
                </c:pt>
                <c:pt idx="4652">
                  <c:v>19.99468498666369</c:v>
                </c:pt>
                <c:pt idx="4653">
                  <c:v>19.99468498666369</c:v>
                </c:pt>
                <c:pt idx="4654">
                  <c:v>20.14393871800701</c:v>
                </c:pt>
                <c:pt idx="4655">
                  <c:v>20.14393871800701</c:v>
                </c:pt>
                <c:pt idx="4656">
                  <c:v>20.14393871800701</c:v>
                </c:pt>
                <c:pt idx="4657">
                  <c:v>20.14393871800701</c:v>
                </c:pt>
                <c:pt idx="4658">
                  <c:v>19.99468498666369</c:v>
                </c:pt>
                <c:pt idx="4659">
                  <c:v>20.14393871800701</c:v>
                </c:pt>
                <c:pt idx="4660">
                  <c:v>20.14393871800701</c:v>
                </c:pt>
                <c:pt idx="4661">
                  <c:v>20.29180143617038</c:v>
                </c:pt>
                <c:pt idx="4662">
                  <c:v>20.29180143617038</c:v>
                </c:pt>
                <c:pt idx="4663">
                  <c:v>20.29180143617038</c:v>
                </c:pt>
                <c:pt idx="4664">
                  <c:v>20.29180143617038</c:v>
                </c:pt>
                <c:pt idx="4665">
                  <c:v>20.44105516751368</c:v>
                </c:pt>
                <c:pt idx="4666">
                  <c:v>20.52758383935693</c:v>
                </c:pt>
                <c:pt idx="4667">
                  <c:v>20.45295697368529</c:v>
                </c:pt>
                <c:pt idx="4668">
                  <c:v>20.37833010801365</c:v>
                </c:pt>
                <c:pt idx="4669">
                  <c:v>20.30370324234188</c:v>
                </c:pt>
                <c:pt idx="4670">
                  <c:v>20.22907637667035</c:v>
                </c:pt>
                <c:pt idx="4671">
                  <c:v>20.15444951099872</c:v>
                </c:pt>
                <c:pt idx="4672">
                  <c:v>20.30370324234188</c:v>
                </c:pt>
                <c:pt idx="4673">
                  <c:v>20.15444951099872</c:v>
                </c:pt>
                <c:pt idx="4674">
                  <c:v>20.30370324234188</c:v>
                </c:pt>
                <c:pt idx="4675">
                  <c:v>20.15444951099872</c:v>
                </c:pt>
                <c:pt idx="4676">
                  <c:v>20.15444951099872</c:v>
                </c:pt>
                <c:pt idx="4677">
                  <c:v>20.15444951099872</c:v>
                </c:pt>
                <c:pt idx="4678">
                  <c:v>20.30370324234188</c:v>
                </c:pt>
                <c:pt idx="4679">
                  <c:v>20.30370324234188</c:v>
                </c:pt>
                <c:pt idx="4680">
                  <c:v>20.45295697368529</c:v>
                </c:pt>
                <c:pt idx="4681">
                  <c:v>20.60221070502859</c:v>
                </c:pt>
                <c:pt idx="4682">
                  <c:v>20.60221070502859</c:v>
                </c:pt>
                <c:pt idx="4683">
                  <c:v>20.45295697368529</c:v>
                </c:pt>
                <c:pt idx="4684">
                  <c:v>20.45295697368529</c:v>
                </c:pt>
                <c:pt idx="4685">
                  <c:v>20.45295697368529</c:v>
                </c:pt>
                <c:pt idx="4686">
                  <c:v>20.45295697368529</c:v>
                </c:pt>
                <c:pt idx="4687">
                  <c:v>20.45295697368529</c:v>
                </c:pt>
                <c:pt idx="4688">
                  <c:v>20.45295697368529</c:v>
                </c:pt>
                <c:pt idx="4689">
                  <c:v>20.45295697368529</c:v>
                </c:pt>
                <c:pt idx="4690">
                  <c:v>20.60221070502859</c:v>
                </c:pt>
                <c:pt idx="4691">
                  <c:v>20.45295697368529</c:v>
                </c:pt>
                <c:pt idx="4692">
                  <c:v>20.52758383935693</c:v>
                </c:pt>
                <c:pt idx="4693">
                  <c:v>20.45295697368529</c:v>
                </c:pt>
                <c:pt idx="4694">
                  <c:v>20.49166128197787</c:v>
                </c:pt>
                <c:pt idx="4695">
                  <c:v>20.64091501332119</c:v>
                </c:pt>
                <c:pt idx="4696">
                  <c:v>20.64091501332119</c:v>
                </c:pt>
                <c:pt idx="4697">
                  <c:v>20.7901687446645</c:v>
                </c:pt>
                <c:pt idx="4698">
                  <c:v>20.7901687446645</c:v>
                </c:pt>
                <c:pt idx="4699">
                  <c:v>20.7901687446645</c:v>
                </c:pt>
                <c:pt idx="4700">
                  <c:v>20.93942247600772</c:v>
                </c:pt>
                <c:pt idx="4701">
                  <c:v>20.93942247600772</c:v>
                </c:pt>
                <c:pt idx="4702">
                  <c:v>21.08867620735093</c:v>
                </c:pt>
                <c:pt idx="4703">
                  <c:v>21.03724110680833</c:v>
                </c:pt>
                <c:pt idx="4704">
                  <c:v>21.03724110680833</c:v>
                </c:pt>
                <c:pt idx="4705">
                  <c:v>21.03724110680833</c:v>
                </c:pt>
                <c:pt idx="4706">
                  <c:v>21.03724110680833</c:v>
                </c:pt>
                <c:pt idx="4707">
                  <c:v>20.88798737546503</c:v>
                </c:pt>
                <c:pt idx="4708">
                  <c:v>20.73873364412162</c:v>
                </c:pt>
                <c:pt idx="4709">
                  <c:v>20.65873777892123</c:v>
                </c:pt>
                <c:pt idx="4710">
                  <c:v>20.65873777892123</c:v>
                </c:pt>
                <c:pt idx="4711">
                  <c:v>20.50948404757808</c:v>
                </c:pt>
                <c:pt idx="4712">
                  <c:v>20.50948404757808</c:v>
                </c:pt>
                <c:pt idx="4713">
                  <c:v>20.50948404757807</c:v>
                </c:pt>
                <c:pt idx="4714">
                  <c:v>20.48340337467023</c:v>
                </c:pt>
                <c:pt idx="4715">
                  <c:v>20.33414964332706</c:v>
                </c:pt>
                <c:pt idx="4716">
                  <c:v>20.33414964332706</c:v>
                </c:pt>
                <c:pt idx="4717">
                  <c:v>20.48340337467023</c:v>
                </c:pt>
                <c:pt idx="4718">
                  <c:v>20.48340337467023</c:v>
                </c:pt>
                <c:pt idx="4719">
                  <c:v>20.48340337467023</c:v>
                </c:pt>
                <c:pt idx="4720">
                  <c:v>20.48340337467023</c:v>
                </c:pt>
                <c:pt idx="4721">
                  <c:v>20.48340337467023</c:v>
                </c:pt>
                <c:pt idx="4722">
                  <c:v>20.48340337467023</c:v>
                </c:pt>
                <c:pt idx="4723">
                  <c:v>20.33414964332706</c:v>
                </c:pt>
                <c:pt idx="4724">
                  <c:v>20.1848959119838</c:v>
                </c:pt>
                <c:pt idx="4725">
                  <c:v>20.33414964332706</c:v>
                </c:pt>
                <c:pt idx="4726">
                  <c:v>20.33414964332706</c:v>
                </c:pt>
                <c:pt idx="4727">
                  <c:v>20.28271454278423</c:v>
                </c:pt>
                <c:pt idx="4728">
                  <c:v>20.43196827412763</c:v>
                </c:pt>
                <c:pt idx="4729">
                  <c:v>20.43196827412763</c:v>
                </c:pt>
                <c:pt idx="4730">
                  <c:v>20.28271454278423</c:v>
                </c:pt>
                <c:pt idx="4731">
                  <c:v>20.29376555828343</c:v>
                </c:pt>
                <c:pt idx="4732">
                  <c:v>20.29376555828343</c:v>
                </c:pt>
                <c:pt idx="4733">
                  <c:v>20.32244146811464</c:v>
                </c:pt>
                <c:pt idx="4734">
                  <c:v>20.32244146811464</c:v>
                </c:pt>
                <c:pt idx="4735">
                  <c:v>20.17318773677134</c:v>
                </c:pt>
                <c:pt idx="4736">
                  <c:v>20.02393400542807</c:v>
                </c:pt>
                <c:pt idx="4737">
                  <c:v>20.11930460125395</c:v>
                </c:pt>
                <c:pt idx="4738">
                  <c:v>20.11930460125395</c:v>
                </c:pt>
                <c:pt idx="4739">
                  <c:v>20.11930460125395</c:v>
                </c:pt>
                <c:pt idx="4740">
                  <c:v>20.26855833259721</c:v>
                </c:pt>
                <c:pt idx="4741">
                  <c:v>20.26855833259721</c:v>
                </c:pt>
                <c:pt idx="4742">
                  <c:v>20.26855833259721</c:v>
                </c:pt>
                <c:pt idx="4743">
                  <c:v>20.26855833259721</c:v>
                </c:pt>
                <c:pt idx="4744">
                  <c:v>20.41781206394053</c:v>
                </c:pt>
                <c:pt idx="4745">
                  <c:v>20.41781206394053</c:v>
                </c:pt>
                <c:pt idx="4746">
                  <c:v>20.56706579528382</c:v>
                </c:pt>
                <c:pt idx="4747">
                  <c:v>20.41781206394053</c:v>
                </c:pt>
                <c:pt idx="4748">
                  <c:v>20.41781206394053</c:v>
                </c:pt>
                <c:pt idx="4749">
                  <c:v>20.56706579528381</c:v>
                </c:pt>
                <c:pt idx="4750">
                  <c:v>20.56706579528381</c:v>
                </c:pt>
                <c:pt idx="4751">
                  <c:v>20.41781206394053</c:v>
                </c:pt>
                <c:pt idx="4752">
                  <c:v>20.56706579528381</c:v>
                </c:pt>
                <c:pt idx="4753">
                  <c:v>20.71631952662706</c:v>
                </c:pt>
                <c:pt idx="4754">
                  <c:v>20.71631952662706</c:v>
                </c:pt>
                <c:pt idx="4755">
                  <c:v>20.56706579528381</c:v>
                </c:pt>
                <c:pt idx="4756">
                  <c:v>20.56706579528381</c:v>
                </c:pt>
                <c:pt idx="4757">
                  <c:v>20.56706579528381</c:v>
                </c:pt>
                <c:pt idx="4758">
                  <c:v>20.60761186018986</c:v>
                </c:pt>
                <c:pt idx="4759">
                  <c:v>20.75686559153313</c:v>
                </c:pt>
                <c:pt idx="4760">
                  <c:v>20.60761186018986</c:v>
                </c:pt>
                <c:pt idx="4761">
                  <c:v>20.60761186018986</c:v>
                </c:pt>
                <c:pt idx="4762">
                  <c:v>20.4583581288466</c:v>
                </c:pt>
                <c:pt idx="4763">
                  <c:v>20.4583581288466</c:v>
                </c:pt>
                <c:pt idx="4764">
                  <c:v>20.4583581288466</c:v>
                </c:pt>
                <c:pt idx="4765">
                  <c:v>20.4583581288466</c:v>
                </c:pt>
                <c:pt idx="4766">
                  <c:v>20.60761186018986</c:v>
                </c:pt>
                <c:pt idx="4767">
                  <c:v>20.60761186018986</c:v>
                </c:pt>
                <c:pt idx="4768">
                  <c:v>20.4583581288466</c:v>
                </c:pt>
                <c:pt idx="4769">
                  <c:v>20.60761186018986</c:v>
                </c:pt>
                <c:pt idx="4770">
                  <c:v>20.4583581288466</c:v>
                </c:pt>
                <c:pt idx="4771">
                  <c:v>20.4583581288466</c:v>
                </c:pt>
                <c:pt idx="4772">
                  <c:v>20.4583581288466</c:v>
                </c:pt>
                <c:pt idx="4773">
                  <c:v>20.4583581288466</c:v>
                </c:pt>
                <c:pt idx="4774">
                  <c:v>20.30910439750329</c:v>
                </c:pt>
                <c:pt idx="4775">
                  <c:v>20.26351690450564</c:v>
                </c:pt>
                <c:pt idx="4776">
                  <c:v>20.41277063584904</c:v>
                </c:pt>
                <c:pt idx="4777">
                  <c:v>20.28548393260363</c:v>
                </c:pt>
                <c:pt idx="4778">
                  <c:v>20.434737663947</c:v>
                </c:pt>
                <c:pt idx="4779">
                  <c:v>20.434737663947</c:v>
                </c:pt>
                <c:pt idx="4780">
                  <c:v>20.434737663947</c:v>
                </c:pt>
                <c:pt idx="4781">
                  <c:v>20.31162843933905</c:v>
                </c:pt>
                <c:pt idx="4782">
                  <c:v>20.20431877584937</c:v>
                </c:pt>
                <c:pt idx="4783">
                  <c:v>20.20431877584937</c:v>
                </c:pt>
                <c:pt idx="4784">
                  <c:v>20.0550650445061</c:v>
                </c:pt>
                <c:pt idx="4785">
                  <c:v>19.92649389855641</c:v>
                </c:pt>
                <c:pt idx="4786">
                  <c:v>19.92649389855641</c:v>
                </c:pt>
                <c:pt idx="4787">
                  <c:v>19.92649389855641</c:v>
                </c:pt>
                <c:pt idx="4788">
                  <c:v>19.78901378064102</c:v>
                </c:pt>
                <c:pt idx="4789">
                  <c:v>19.63976004929778</c:v>
                </c:pt>
                <c:pt idx="4790">
                  <c:v>19.76833119524743</c:v>
                </c:pt>
                <c:pt idx="4791">
                  <c:v>19.91758492659073</c:v>
                </c:pt>
                <c:pt idx="4792">
                  <c:v>19.91758492659073</c:v>
                </c:pt>
                <c:pt idx="4793">
                  <c:v>20.06683865793401</c:v>
                </c:pt>
                <c:pt idx="4794">
                  <c:v>20.06683865793401</c:v>
                </c:pt>
                <c:pt idx="4795">
                  <c:v>19.91758492659073</c:v>
                </c:pt>
                <c:pt idx="4796">
                  <c:v>19.76833119524743</c:v>
                </c:pt>
                <c:pt idx="4797">
                  <c:v>19.61907746390417</c:v>
                </c:pt>
                <c:pt idx="4798">
                  <c:v>19.46982373256082</c:v>
                </c:pt>
                <c:pt idx="4799">
                  <c:v>19.32057000121759</c:v>
                </c:pt>
                <c:pt idx="4800">
                  <c:v>19.17131626987431</c:v>
                </c:pt>
                <c:pt idx="4801">
                  <c:v>19.17131626987431</c:v>
                </c:pt>
                <c:pt idx="4802">
                  <c:v>19.32057000121759</c:v>
                </c:pt>
                <c:pt idx="4803">
                  <c:v>19.17131626987431</c:v>
                </c:pt>
                <c:pt idx="4804">
                  <c:v>19.17131626987431</c:v>
                </c:pt>
                <c:pt idx="4805">
                  <c:v>19.13480825683055</c:v>
                </c:pt>
                <c:pt idx="4806">
                  <c:v>19.13480825683055</c:v>
                </c:pt>
                <c:pt idx="4807">
                  <c:v>19.28406198817381</c:v>
                </c:pt>
                <c:pt idx="4808">
                  <c:v>19.28406198817381</c:v>
                </c:pt>
                <c:pt idx="4809">
                  <c:v>19.4333157195171</c:v>
                </c:pt>
                <c:pt idx="4810">
                  <c:v>19.41410418710403</c:v>
                </c:pt>
                <c:pt idx="4811">
                  <c:v>19.26485045576075</c:v>
                </c:pt>
                <c:pt idx="4812">
                  <c:v>19.26485045576075</c:v>
                </c:pt>
                <c:pt idx="4813">
                  <c:v>19.22696641321174</c:v>
                </c:pt>
                <c:pt idx="4814">
                  <c:v>19.35515187295793</c:v>
                </c:pt>
                <c:pt idx="4815">
                  <c:v>19.35515187295793</c:v>
                </c:pt>
                <c:pt idx="4816">
                  <c:v>19.20589814161467</c:v>
                </c:pt>
                <c:pt idx="4817">
                  <c:v>19.35515187295793</c:v>
                </c:pt>
                <c:pt idx="4818">
                  <c:v>19.20589814161466</c:v>
                </c:pt>
                <c:pt idx="4819">
                  <c:v>19.18934251278088</c:v>
                </c:pt>
                <c:pt idx="4820">
                  <c:v>19.04008878143771</c:v>
                </c:pt>
                <c:pt idx="4821">
                  <c:v>18.89083505009444</c:v>
                </c:pt>
                <c:pt idx="4822">
                  <c:v>18.79301641929386</c:v>
                </c:pt>
                <c:pt idx="4823">
                  <c:v>18.79301641929386</c:v>
                </c:pt>
                <c:pt idx="4824">
                  <c:v>18.79301641929386</c:v>
                </c:pt>
                <c:pt idx="4825">
                  <c:v>18.85652214658347</c:v>
                </c:pt>
                <c:pt idx="4826">
                  <c:v>18.85652214658344</c:v>
                </c:pt>
                <c:pt idx="4827">
                  <c:v>18.70726841524021</c:v>
                </c:pt>
                <c:pt idx="4828">
                  <c:v>18.5580146838969</c:v>
                </c:pt>
                <c:pt idx="4829">
                  <c:v>18.70726841524021</c:v>
                </c:pt>
                <c:pt idx="4830">
                  <c:v>18.5580146838969</c:v>
                </c:pt>
                <c:pt idx="4831">
                  <c:v>18.5580146838969</c:v>
                </c:pt>
                <c:pt idx="4832">
                  <c:v>18.41803009550669</c:v>
                </c:pt>
                <c:pt idx="4833">
                  <c:v>18.56728382684998</c:v>
                </c:pt>
                <c:pt idx="4834">
                  <c:v>18.4549011754276</c:v>
                </c:pt>
                <c:pt idx="4835">
                  <c:v>18.30564744408429</c:v>
                </c:pt>
                <c:pt idx="4836">
                  <c:v>18.30564744408429</c:v>
                </c:pt>
                <c:pt idx="4837">
                  <c:v>18.30564744408429</c:v>
                </c:pt>
                <c:pt idx="4838">
                  <c:v>18.4549011754276</c:v>
                </c:pt>
                <c:pt idx="4839">
                  <c:v>18.4549011754276</c:v>
                </c:pt>
                <c:pt idx="4840">
                  <c:v>18.6041549067709</c:v>
                </c:pt>
                <c:pt idx="4841">
                  <c:v>18.4549011754276</c:v>
                </c:pt>
                <c:pt idx="4842">
                  <c:v>18.6041549067709</c:v>
                </c:pt>
                <c:pt idx="4843">
                  <c:v>18.6041549067709</c:v>
                </c:pt>
                <c:pt idx="4844">
                  <c:v>18.6041549067709</c:v>
                </c:pt>
                <c:pt idx="4845">
                  <c:v>18.6041549067709</c:v>
                </c:pt>
                <c:pt idx="4846">
                  <c:v>18.4549011754276</c:v>
                </c:pt>
                <c:pt idx="4847">
                  <c:v>18.54852492723576</c:v>
                </c:pt>
                <c:pt idx="4848">
                  <c:v>18.69777865857909</c:v>
                </c:pt>
                <c:pt idx="4849">
                  <c:v>18.69777865857909</c:v>
                </c:pt>
                <c:pt idx="4850">
                  <c:v>18.72621796990062</c:v>
                </c:pt>
                <c:pt idx="4851">
                  <c:v>18.87547170124391</c:v>
                </c:pt>
                <c:pt idx="4852">
                  <c:v>18.87547170124391</c:v>
                </c:pt>
                <c:pt idx="4853">
                  <c:v>18.87547170124391</c:v>
                </c:pt>
                <c:pt idx="4854">
                  <c:v>18.72621796990062</c:v>
                </c:pt>
                <c:pt idx="4855">
                  <c:v>18.72621796990062</c:v>
                </c:pt>
                <c:pt idx="4856">
                  <c:v>18.72621796990062</c:v>
                </c:pt>
                <c:pt idx="4857">
                  <c:v>18.72621796990062</c:v>
                </c:pt>
                <c:pt idx="4858">
                  <c:v>18.68243419661346</c:v>
                </c:pt>
                <c:pt idx="4859">
                  <c:v>18.5331804652702</c:v>
                </c:pt>
                <c:pt idx="4860">
                  <c:v>18.5331804652702</c:v>
                </c:pt>
                <c:pt idx="4861">
                  <c:v>18.5331804652702</c:v>
                </c:pt>
                <c:pt idx="4862">
                  <c:v>18.66051555664002</c:v>
                </c:pt>
                <c:pt idx="4863">
                  <c:v>18.80883992363757</c:v>
                </c:pt>
                <c:pt idx="4864">
                  <c:v>18.80883992363757</c:v>
                </c:pt>
                <c:pt idx="4865">
                  <c:v>18.80883992363757</c:v>
                </c:pt>
                <c:pt idx="4866">
                  <c:v>18.9047584912069</c:v>
                </c:pt>
                <c:pt idx="4867">
                  <c:v>18.75550475986359</c:v>
                </c:pt>
                <c:pt idx="4868">
                  <c:v>18.84139444403441</c:v>
                </c:pt>
                <c:pt idx="4869">
                  <c:v>18.84139444403441</c:v>
                </c:pt>
                <c:pt idx="4870">
                  <c:v>18.69214071269111</c:v>
                </c:pt>
                <c:pt idx="4871">
                  <c:v>18.69214071269111</c:v>
                </c:pt>
                <c:pt idx="4872">
                  <c:v>18.69214071269111</c:v>
                </c:pt>
                <c:pt idx="4873">
                  <c:v>18.69214071269111</c:v>
                </c:pt>
                <c:pt idx="4874">
                  <c:v>18.69214071269111</c:v>
                </c:pt>
                <c:pt idx="4875">
                  <c:v>18.69214071269111</c:v>
                </c:pt>
                <c:pt idx="4876">
                  <c:v>18.54288698134781</c:v>
                </c:pt>
                <c:pt idx="4877">
                  <c:v>18.54288698134781</c:v>
                </c:pt>
                <c:pt idx="4878">
                  <c:v>18.39363325000453</c:v>
                </c:pt>
                <c:pt idx="4879">
                  <c:v>18.39363325000453</c:v>
                </c:pt>
                <c:pt idx="4880">
                  <c:v>18.24437951866118</c:v>
                </c:pt>
                <c:pt idx="4881">
                  <c:v>18.09512578731798</c:v>
                </c:pt>
                <c:pt idx="4882">
                  <c:v>17.94587205597469</c:v>
                </c:pt>
                <c:pt idx="4883">
                  <c:v>17.94587205597469</c:v>
                </c:pt>
                <c:pt idx="4884">
                  <c:v>17.79661832463141</c:v>
                </c:pt>
                <c:pt idx="4885">
                  <c:v>17.79661832463141</c:v>
                </c:pt>
                <c:pt idx="4886">
                  <c:v>17.75382904968532</c:v>
                </c:pt>
                <c:pt idx="4887">
                  <c:v>17.90308278102859</c:v>
                </c:pt>
                <c:pt idx="4888">
                  <c:v>17.90308278102859</c:v>
                </c:pt>
                <c:pt idx="4889">
                  <c:v>17.78708773767119</c:v>
                </c:pt>
                <c:pt idx="4890">
                  <c:v>17.63783400632791</c:v>
                </c:pt>
                <c:pt idx="4891">
                  <c:v>17.63783400632791</c:v>
                </c:pt>
                <c:pt idx="4892">
                  <c:v>17.63783400632791</c:v>
                </c:pt>
                <c:pt idx="4893">
                  <c:v>17.63783400632791</c:v>
                </c:pt>
                <c:pt idx="4894">
                  <c:v>17.57549163514333</c:v>
                </c:pt>
                <c:pt idx="4895">
                  <c:v>17.57549163514333</c:v>
                </c:pt>
                <c:pt idx="4896">
                  <c:v>17.72389145355876</c:v>
                </c:pt>
                <c:pt idx="4897">
                  <c:v>17.72389145355876</c:v>
                </c:pt>
                <c:pt idx="4898">
                  <c:v>17.76580901570031</c:v>
                </c:pt>
                <c:pt idx="4899">
                  <c:v>17.84105571216851</c:v>
                </c:pt>
                <c:pt idx="4900">
                  <c:v>17.99030944351176</c:v>
                </c:pt>
                <c:pt idx="4901">
                  <c:v>17.99030944351176</c:v>
                </c:pt>
                <c:pt idx="4902">
                  <c:v>18.00562842531281</c:v>
                </c:pt>
                <c:pt idx="4903">
                  <c:v>18.05844519347801</c:v>
                </c:pt>
                <c:pt idx="4904">
                  <c:v>17.90919146213473</c:v>
                </c:pt>
                <c:pt idx="4905">
                  <c:v>18.00044863355809</c:v>
                </c:pt>
                <c:pt idx="4906">
                  <c:v>17.9993187588198</c:v>
                </c:pt>
                <c:pt idx="4907">
                  <c:v>17.85006502747653</c:v>
                </c:pt>
                <c:pt idx="4908">
                  <c:v>17.85006502747653</c:v>
                </c:pt>
                <c:pt idx="4909">
                  <c:v>17.91028603520126</c:v>
                </c:pt>
                <c:pt idx="4910">
                  <c:v>17.91028603520126</c:v>
                </c:pt>
                <c:pt idx="4911">
                  <c:v>17.91028603520126</c:v>
                </c:pt>
                <c:pt idx="4912">
                  <c:v>17.91075071737414</c:v>
                </c:pt>
                <c:pt idx="4913">
                  <c:v>17.91121539954701</c:v>
                </c:pt>
                <c:pt idx="4914">
                  <c:v>17.91121539954701</c:v>
                </c:pt>
                <c:pt idx="4915">
                  <c:v>17.8253257153762</c:v>
                </c:pt>
                <c:pt idx="4916">
                  <c:v>17.8253257153762</c:v>
                </c:pt>
                <c:pt idx="4917">
                  <c:v>17.67607198403293</c:v>
                </c:pt>
                <c:pt idx="4918">
                  <c:v>17.8253257153762</c:v>
                </c:pt>
                <c:pt idx="4919">
                  <c:v>17.8253257153762</c:v>
                </c:pt>
                <c:pt idx="4920">
                  <c:v>17.97457944671948</c:v>
                </c:pt>
                <c:pt idx="4921">
                  <c:v>17.97457944671948</c:v>
                </c:pt>
                <c:pt idx="4922">
                  <c:v>18.12383317806277</c:v>
                </c:pt>
                <c:pt idx="4923">
                  <c:v>17.97457944671948</c:v>
                </c:pt>
                <c:pt idx="4924">
                  <c:v>17.97457944671948</c:v>
                </c:pt>
                <c:pt idx="4925">
                  <c:v>18.12383317806277</c:v>
                </c:pt>
                <c:pt idx="4926">
                  <c:v>18.04795363717141</c:v>
                </c:pt>
                <c:pt idx="4927">
                  <c:v>18.04795363717141</c:v>
                </c:pt>
                <c:pt idx="4928">
                  <c:v>18.04795363717141</c:v>
                </c:pt>
                <c:pt idx="4929">
                  <c:v>18.04795363717141</c:v>
                </c:pt>
                <c:pt idx="4930">
                  <c:v>18.19720736851471</c:v>
                </c:pt>
                <c:pt idx="4931">
                  <c:v>18.04795363717141</c:v>
                </c:pt>
                <c:pt idx="4932">
                  <c:v>17.96283852199833</c:v>
                </c:pt>
                <c:pt idx="4933">
                  <c:v>17.96283852199833</c:v>
                </c:pt>
                <c:pt idx="4934">
                  <c:v>17.96283852199833</c:v>
                </c:pt>
                <c:pt idx="4935">
                  <c:v>18.03746538766999</c:v>
                </c:pt>
                <c:pt idx="4936">
                  <c:v>18.03746538766999</c:v>
                </c:pt>
                <c:pt idx="4937">
                  <c:v>17.98413022389598</c:v>
                </c:pt>
                <c:pt idx="4938">
                  <c:v>18.13338395523929</c:v>
                </c:pt>
                <c:pt idx="4939">
                  <c:v>18.13338395523929</c:v>
                </c:pt>
                <c:pt idx="4940">
                  <c:v>18.13338395523929</c:v>
                </c:pt>
                <c:pt idx="4941">
                  <c:v>18.28263768658248</c:v>
                </c:pt>
                <c:pt idx="4942">
                  <c:v>18.28263768658248</c:v>
                </c:pt>
                <c:pt idx="4943">
                  <c:v>18.13338395523929</c:v>
                </c:pt>
                <c:pt idx="4944">
                  <c:v>18.28263768658248</c:v>
                </c:pt>
                <c:pt idx="4945">
                  <c:v>18.28263768658248</c:v>
                </c:pt>
                <c:pt idx="4946">
                  <c:v>18.20092924380922</c:v>
                </c:pt>
                <c:pt idx="4947">
                  <c:v>18.05167551246597</c:v>
                </c:pt>
                <c:pt idx="4948">
                  <c:v>18.05167551246597</c:v>
                </c:pt>
                <c:pt idx="4949">
                  <c:v>18.01425260753826</c:v>
                </c:pt>
                <c:pt idx="4950">
                  <c:v>18.01425260753826</c:v>
                </c:pt>
                <c:pt idx="4951">
                  <c:v>17.94997955771642</c:v>
                </c:pt>
                <c:pt idx="4952">
                  <c:v>18.09923328905969</c:v>
                </c:pt>
                <c:pt idx="4953">
                  <c:v>18.09923328905969</c:v>
                </c:pt>
                <c:pt idx="4954">
                  <c:v>17.94997955771642</c:v>
                </c:pt>
                <c:pt idx="4955">
                  <c:v>17.80072582637311</c:v>
                </c:pt>
                <c:pt idx="4956">
                  <c:v>17.94997955771642</c:v>
                </c:pt>
                <c:pt idx="4957">
                  <c:v>18.09923328905969</c:v>
                </c:pt>
                <c:pt idx="4958">
                  <c:v>18.17120512009435</c:v>
                </c:pt>
                <c:pt idx="4959">
                  <c:v>18.2453673035931</c:v>
                </c:pt>
                <c:pt idx="4960">
                  <c:v>18.30366281953603</c:v>
                </c:pt>
                <c:pt idx="4961">
                  <c:v>18.30366281953603</c:v>
                </c:pt>
                <c:pt idx="4962">
                  <c:v>18.45291655087927</c:v>
                </c:pt>
                <c:pt idx="4963">
                  <c:v>18.45291655087927</c:v>
                </c:pt>
                <c:pt idx="4964">
                  <c:v>18.45291655087927</c:v>
                </c:pt>
                <c:pt idx="4965">
                  <c:v>18.45291655087927</c:v>
                </c:pt>
                <c:pt idx="4966">
                  <c:v>18.30366281953603</c:v>
                </c:pt>
                <c:pt idx="4967">
                  <c:v>18.15440908819274</c:v>
                </c:pt>
                <c:pt idx="4968">
                  <c:v>18.00515535684947</c:v>
                </c:pt>
                <c:pt idx="4969">
                  <c:v>18.00515535684947</c:v>
                </c:pt>
                <c:pt idx="4970">
                  <c:v>18.14362732688119</c:v>
                </c:pt>
                <c:pt idx="4971">
                  <c:v>17.99437359553787</c:v>
                </c:pt>
                <c:pt idx="4972">
                  <c:v>17.99437359553787</c:v>
                </c:pt>
                <c:pt idx="4973">
                  <c:v>17.99437359553787</c:v>
                </c:pt>
                <c:pt idx="4974">
                  <c:v>17.9687858338384</c:v>
                </c:pt>
                <c:pt idx="4975">
                  <c:v>17.81953210249513</c:v>
                </c:pt>
                <c:pt idx="4976">
                  <c:v>17.9687858338384</c:v>
                </c:pt>
                <c:pt idx="4977">
                  <c:v>17.9687858338384</c:v>
                </c:pt>
                <c:pt idx="4978">
                  <c:v>18.11803956518169</c:v>
                </c:pt>
                <c:pt idx="4979">
                  <c:v>17.9687858338384</c:v>
                </c:pt>
                <c:pt idx="4980">
                  <c:v>17.9687858338384</c:v>
                </c:pt>
                <c:pt idx="4981">
                  <c:v>17.8941589681668</c:v>
                </c:pt>
                <c:pt idx="4982">
                  <c:v>17.8941589681668</c:v>
                </c:pt>
                <c:pt idx="4983">
                  <c:v>17.9687858338384</c:v>
                </c:pt>
                <c:pt idx="4984">
                  <c:v>18.04341269951004</c:v>
                </c:pt>
                <c:pt idx="4985">
                  <c:v>18.04341269951004</c:v>
                </c:pt>
                <c:pt idx="4986">
                  <c:v>18.19266643085333</c:v>
                </c:pt>
                <c:pt idx="4987">
                  <c:v>18.19266643085333</c:v>
                </c:pt>
                <c:pt idx="4988">
                  <c:v>18.19266643085333</c:v>
                </c:pt>
                <c:pt idx="4989">
                  <c:v>18.04341269951004</c:v>
                </c:pt>
                <c:pt idx="4990">
                  <c:v>17.8941589681668</c:v>
                </c:pt>
                <c:pt idx="4991">
                  <c:v>18.04341269951004</c:v>
                </c:pt>
                <c:pt idx="4992">
                  <c:v>17.8941589681668</c:v>
                </c:pt>
                <c:pt idx="4993">
                  <c:v>17.8941589681668</c:v>
                </c:pt>
                <c:pt idx="4994">
                  <c:v>17.74490523682349</c:v>
                </c:pt>
                <c:pt idx="4995">
                  <c:v>17.74490523682349</c:v>
                </c:pt>
                <c:pt idx="4996">
                  <c:v>17.59704251866009</c:v>
                </c:pt>
                <c:pt idx="4997">
                  <c:v>17.59704251866009</c:v>
                </c:pt>
                <c:pt idx="4998">
                  <c:v>17.59704251866009</c:v>
                </c:pt>
                <c:pt idx="4999">
                  <c:v>17.7093446051388</c:v>
                </c:pt>
                <c:pt idx="5000">
                  <c:v>17.56009087379551</c:v>
                </c:pt>
                <c:pt idx="5001">
                  <c:v>17.47356220195226</c:v>
                </c:pt>
                <c:pt idx="5002">
                  <c:v>17.47356220195226</c:v>
                </c:pt>
                <c:pt idx="5003">
                  <c:v>17.47356220195226</c:v>
                </c:pt>
                <c:pt idx="5004">
                  <c:v>17.47356220195226</c:v>
                </c:pt>
                <c:pt idx="5005">
                  <c:v>17.47356220195226</c:v>
                </c:pt>
                <c:pt idx="5006">
                  <c:v>17.50002856106346</c:v>
                </c:pt>
                <c:pt idx="5007">
                  <c:v>17.50002856106346</c:v>
                </c:pt>
                <c:pt idx="5008">
                  <c:v>17.50002856106346</c:v>
                </c:pt>
                <c:pt idx="5009">
                  <c:v>17.35077482972018</c:v>
                </c:pt>
                <c:pt idx="5010">
                  <c:v>17.50002856106346</c:v>
                </c:pt>
                <c:pt idx="5011">
                  <c:v>17.50002856106346</c:v>
                </c:pt>
                <c:pt idx="5012">
                  <c:v>17.50002856106347</c:v>
                </c:pt>
                <c:pt idx="5013">
                  <c:v>17.35077482972018</c:v>
                </c:pt>
                <c:pt idx="5014">
                  <c:v>17.35077482972018</c:v>
                </c:pt>
                <c:pt idx="5015">
                  <c:v>17.20152109837689</c:v>
                </c:pt>
                <c:pt idx="5016">
                  <c:v>17.05226736703362</c:v>
                </c:pt>
                <c:pt idx="5017">
                  <c:v>16.90301363569031</c:v>
                </c:pt>
                <c:pt idx="5018">
                  <c:v>16.90301363569031</c:v>
                </c:pt>
                <c:pt idx="5019">
                  <c:v>16.91119112517196</c:v>
                </c:pt>
                <c:pt idx="5020">
                  <c:v>16.91119112517196</c:v>
                </c:pt>
                <c:pt idx="5021">
                  <c:v>16.91119112517196</c:v>
                </c:pt>
                <c:pt idx="5022">
                  <c:v>17.06044485651513</c:v>
                </c:pt>
                <c:pt idx="5023">
                  <c:v>17.06044485651513</c:v>
                </c:pt>
                <c:pt idx="5024">
                  <c:v>17.06044485651513</c:v>
                </c:pt>
                <c:pt idx="5025">
                  <c:v>16.91119112517196</c:v>
                </c:pt>
                <c:pt idx="5026">
                  <c:v>16.91119112517196</c:v>
                </c:pt>
                <c:pt idx="5027">
                  <c:v>16.76193739382867</c:v>
                </c:pt>
                <c:pt idx="5028">
                  <c:v>16.76193739382867</c:v>
                </c:pt>
                <c:pt idx="5029">
                  <c:v>16.76005148412209</c:v>
                </c:pt>
                <c:pt idx="5030">
                  <c:v>16.76005148412209</c:v>
                </c:pt>
                <c:pt idx="5031">
                  <c:v>16.76005148412209</c:v>
                </c:pt>
                <c:pt idx="5032">
                  <c:v>16.61079775277883</c:v>
                </c:pt>
                <c:pt idx="5033">
                  <c:v>16.61079775277883</c:v>
                </c:pt>
                <c:pt idx="5034">
                  <c:v>16.76005148412209</c:v>
                </c:pt>
                <c:pt idx="5035">
                  <c:v>16.61079775277883</c:v>
                </c:pt>
                <c:pt idx="5036">
                  <c:v>16.46154402143553</c:v>
                </c:pt>
                <c:pt idx="5037">
                  <c:v>16.31229029009225</c:v>
                </c:pt>
                <c:pt idx="5038">
                  <c:v>16.36372539063498</c:v>
                </c:pt>
                <c:pt idx="5039">
                  <c:v>16.51297912197826</c:v>
                </c:pt>
                <c:pt idx="5040">
                  <c:v>16.6622328533214</c:v>
                </c:pt>
                <c:pt idx="5041">
                  <c:v>16.51297912197826</c:v>
                </c:pt>
                <c:pt idx="5042">
                  <c:v>16.6622328533214</c:v>
                </c:pt>
                <c:pt idx="5043">
                  <c:v>16.6622328533214</c:v>
                </c:pt>
                <c:pt idx="5044">
                  <c:v>16.6622328533214</c:v>
                </c:pt>
                <c:pt idx="5045">
                  <c:v>16.6622328533214</c:v>
                </c:pt>
                <c:pt idx="5046">
                  <c:v>16.81148658466482</c:v>
                </c:pt>
                <c:pt idx="5047">
                  <c:v>16.81148658466482</c:v>
                </c:pt>
                <c:pt idx="5048">
                  <c:v>16.6622328533214</c:v>
                </c:pt>
                <c:pt idx="5049">
                  <c:v>16.6622328533214</c:v>
                </c:pt>
                <c:pt idx="5050">
                  <c:v>16.6622328533214</c:v>
                </c:pt>
                <c:pt idx="5051">
                  <c:v>16.73155970950847</c:v>
                </c:pt>
                <c:pt idx="5052">
                  <c:v>16.73155970950847</c:v>
                </c:pt>
                <c:pt idx="5053">
                  <c:v>16.73155970950847</c:v>
                </c:pt>
                <c:pt idx="5054">
                  <c:v>16.73155970950847</c:v>
                </c:pt>
                <c:pt idx="5055">
                  <c:v>16.73155970950847</c:v>
                </c:pt>
                <c:pt idx="5056">
                  <c:v>16.73155970950847</c:v>
                </c:pt>
                <c:pt idx="5057">
                  <c:v>16.73155970950847</c:v>
                </c:pt>
                <c:pt idx="5058">
                  <c:v>16.88081344085174</c:v>
                </c:pt>
                <c:pt idx="5059">
                  <c:v>16.94491029924983</c:v>
                </c:pt>
                <c:pt idx="5060">
                  <c:v>16.94491029924983</c:v>
                </c:pt>
                <c:pt idx="5061">
                  <c:v>16.94491029924983</c:v>
                </c:pt>
                <c:pt idx="5062">
                  <c:v>16.99634539979256</c:v>
                </c:pt>
                <c:pt idx="5063">
                  <c:v>16.84709166844928</c:v>
                </c:pt>
                <c:pt idx="5064">
                  <c:v>16.99634539979256</c:v>
                </c:pt>
                <c:pt idx="5065">
                  <c:v>16.99634539979256</c:v>
                </c:pt>
                <c:pt idx="5066">
                  <c:v>16.84709166844928</c:v>
                </c:pt>
                <c:pt idx="5067">
                  <c:v>16.69783793710599</c:v>
                </c:pt>
                <c:pt idx="5068">
                  <c:v>16.54858420576267</c:v>
                </c:pt>
                <c:pt idx="5069">
                  <c:v>16.54858420576267</c:v>
                </c:pt>
                <c:pt idx="5070">
                  <c:v>16.69783793710599</c:v>
                </c:pt>
                <c:pt idx="5071">
                  <c:v>16.69783793710599</c:v>
                </c:pt>
                <c:pt idx="5072">
                  <c:v>16.54858420576267</c:v>
                </c:pt>
                <c:pt idx="5073">
                  <c:v>16.69783793710599</c:v>
                </c:pt>
                <c:pt idx="5074">
                  <c:v>16.8470916684493</c:v>
                </c:pt>
                <c:pt idx="5075">
                  <c:v>16.69783793710599</c:v>
                </c:pt>
                <c:pt idx="5076">
                  <c:v>16.69783793710599</c:v>
                </c:pt>
                <c:pt idx="5077">
                  <c:v>16.75995198196592</c:v>
                </c:pt>
                <c:pt idx="5078">
                  <c:v>16.90920571330919</c:v>
                </c:pt>
                <c:pt idx="5079">
                  <c:v>16.75995198196592</c:v>
                </c:pt>
                <c:pt idx="5080">
                  <c:v>16.75995198196592</c:v>
                </c:pt>
                <c:pt idx="5081">
                  <c:v>16.61069825062263</c:v>
                </c:pt>
                <c:pt idx="5082">
                  <c:v>16.75995198196591</c:v>
                </c:pt>
                <c:pt idx="5083">
                  <c:v>16.75995198196591</c:v>
                </c:pt>
                <c:pt idx="5084">
                  <c:v>16.75995198196591</c:v>
                </c:pt>
                <c:pt idx="5085">
                  <c:v>16.90920571330919</c:v>
                </c:pt>
                <c:pt idx="5086">
                  <c:v>16.90920571330919</c:v>
                </c:pt>
                <c:pt idx="5087">
                  <c:v>16.75995198196591</c:v>
                </c:pt>
                <c:pt idx="5088">
                  <c:v>16.75995198196592</c:v>
                </c:pt>
                <c:pt idx="5089">
                  <c:v>16.61069825062263</c:v>
                </c:pt>
                <c:pt idx="5090">
                  <c:v>16.61069825062263</c:v>
                </c:pt>
                <c:pt idx="5091">
                  <c:v>16.75995198196592</c:v>
                </c:pt>
                <c:pt idx="5092">
                  <c:v>16.90920571330919</c:v>
                </c:pt>
                <c:pt idx="5093">
                  <c:v>16.86865964840311</c:v>
                </c:pt>
                <c:pt idx="5094">
                  <c:v>16.71940591705987</c:v>
                </c:pt>
                <c:pt idx="5095">
                  <c:v>16.71940591705987</c:v>
                </c:pt>
                <c:pt idx="5096">
                  <c:v>16.71940591705987</c:v>
                </c:pt>
                <c:pt idx="5097">
                  <c:v>16.71940591705987</c:v>
                </c:pt>
                <c:pt idx="5098">
                  <c:v>16.71940591705987</c:v>
                </c:pt>
                <c:pt idx="5099">
                  <c:v>16.71940591705987</c:v>
                </c:pt>
                <c:pt idx="5100">
                  <c:v>16.71940591705987</c:v>
                </c:pt>
                <c:pt idx="5101">
                  <c:v>16.57015218571658</c:v>
                </c:pt>
                <c:pt idx="5102">
                  <c:v>16.71940591705987</c:v>
                </c:pt>
                <c:pt idx="5103">
                  <c:v>16.71940591705987</c:v>
                </c:pt>
                <c:pt idx="5104">
                  <c:v>16.71940591705987</c:v>
                </c:pt>
                <c:pt idx="5105">
                  <c:v>16.86865964840311</c:v>
                </c:pt>
                <c:pt idx="5106">
                  <c:v>17.01791337974643</c:v>
                </c:pt>
                <c:pt idx="5107">
                  <c:v>17.01791337974643</c:v>
                </c:pt>
                <c:pt idx="5108">
                  <c:v>16.86865964840311</c:v>
                </c:pt>
                <c:pt idx="5109">
                  <c:v>17.01791337974643</c:v>
                </c:pt>
                <c:pt idx="5110">
                  <c:v>17.06350087274382</c:v>
                </c:pt>
                <c:pt idx="5111">
                  <c:v>17.06350087274382</c:v>
                </c:pt>
                <c:pt idx="5112">
                  <c:v>17.21275460408723</c:v>
                </c:pt>
                <c:pt idx="5113">
                  <c:v>17.06350087274382</c:v>
                </c:pt>
                <c:pt idx="5114">
                  <c:v>16.99595558417397</c:v>
                </c:pt>
                <c:pt idx="5115">
                  <c:v>17.14520931551725</c:v>
                </c:pt>
                <c:pt idx="5116">
                  <c:v>17.29446304686055</c:v>
                </c:pt>
                <c:pt idx="5117">
                  <c:v>17.25251897900694</c:v>
                </c:pt>
                <c:pt idx="5118">
                  <c:v>17.25251897900694</c:v>
                </c:pt>
                <c:pt idx="5119">
                  <c:v>17.25251897900694</c:v>
                </c:pt>
                <c:pt idx="5120">
                  <c:v>17.25251897900694</c:v>
                </c:pt>
                <c:pt idx="5121">
                  <c:v>17.36127778431145</c:v>
                </c:pt>
                <c:pt idx="5122">
                  <c:v>17.51053151565474</c:v>
                </c:pt>
                <c:pt idx="5123">
                  <c:v>17.51053151565474</c:v>
                </c:pt>
                <c:pt idx="5124">
                  <c:v>17.51053151565474</c:v>
                </c:pt>
                <c:pt idx="5125">
                  <c:v>17.38196036970508</c:v>
                </c:pt>
                <c:pt idx="5126">
                  <c:v>17.23270663836164</c:v>
                </c:pt>
                <c:pt idx="5127">
                  <c:v>17.23270663836164</c:v>
                </c:pt>
                <c:pt idx="5128">
                  <c:v>17.08345290701849</c:v>
                </c:pt>
                <c:pt idx="5129">
                  <c:v>17.08345290701849</c:v>
                </c:pt>
                <c:pt idx="5130">
                  <c:v>17.23270663836164</c:v>
                </c:pt>
                <c:pt idx="5131">
                  <c:v>17.23270663836164</c:v>
                </c:pt>
                <c:pt idx="5132">
                  <c:v>17.23270663836164</c:v>
                </c:pt>
                <c:pt idx="5133">
                  <c:v>17.23270663836164</c:v>
                </c:pt>
                <c:pt idx="5134">
                  <c:v>17.23270663836164</c:v>
                </c:pt>
                <c:pt idx="5135">
                  <c:v>17.23270663836164</c:v>
                </c:pt>
                <c:pt idx="5136">
                  <c:v>17.38196036970508</c:v>
                </c:pt>
                <c:pt idx="5137">
                  <c:v>17.23270663836164</c:v>
                </c:pt>
                <c:pt idx="5138">
                  <c:v>17.24378052691053</c:v>
                </c:pt>
                <c:pt idx="5139">
                  <c:v>17.24378052691053</c:v>
                </c:pt>
                <c:pt idx="5140">
                  <c:v>17.39303425825381</c:v>
                </c:pt>
                <c:pt idx="5141">
                  <c:v>17.54228798959709</c:v>
                </c:pt>
                <c:pt idx="5142">
                  <c:v>17.41132904537231</c:v>
                </c:pt>
                <c:pt idx="5143">
                  <c:v>17.41132904537231</c:v>
                </c:pt>
                <c:pt idx="5144">
                  <c:v>17.26207531402907</c:v>
                </c:pt>
                <c:pt idx="5145">
                  <c:v>17.26207531402907</c:v>
                </c:pt>
                <c:pt idx="5146">
                  <c:v>17.41132904537231</c:v>
                </c:pt>
                <c:pt idx="5147">
                  <c:v>17.41132904537231</c:v>
                </c:pt>
                <c:pt idx="5148">
                  <c:v>17.56058277671561</c:v>
                </c:pt>
                <c:pt idx="5149">
                  <c:v>17.43239731696941</c:v>
                </c:pt>
                <c:pt idx="5150">
                  <c:v>17.35302705516531</c:v>
                </c:pt>
                <c:pt idx="5151">
                  <c:v>17.35302705516531</c:v>
                </c:pt>
                <c:pt idx="5152">
                  <c:v>17.35302705516531</c:v>
                </c:pt>
                <c:pt idx="5153">
                  <c:v>17.50228078650862</c:v>
                </c:pt>
                <c:pt idx="5154">
                  <c:v>17.6515345178519</c:v>
                </c:pt>
                <c:pt idx="5155">
                  <c:v>17.80078824919518</c:v>
                </c:pt>
                <c:pt idx="5156">
                  <c:v>17.80078824919518</c:v>
                </c:pt>
                <c:pt idx="5157">
                  <c:v>17.80078824919518</c:v>
                </c:pt>
                <c:pt idx="5158">
                  <c:v>17.80078824919518</c:v>
                </c:pt>
                <c:pt idx="5159">
                  <c:v>17.80078824919518</c:v>
                </c:pt>
                <c:pt idx="5160">
                  <c:v>17.80078824919518</c:v>
                </c:pt>
                <c:pt idx="5161">
                  <c:v>17.6515345178519</c:v>
                </c:pt>
                <c:pt idx="5162">
                  <c:v>17.6515345178519</c:v>
                </c:pt>
                <c:pt idx="5163">
                  <c:v>17.6515345178519</c:v>
                </c:pt>
                <c:pt idx="5164">
                  <c:v>17.50228078650862</c:v>
                </c:pt>
                <c:pt idx="5165">
                  <c:v>17.50228078650862</c:v>
                </c:pt>
                <c:pt idx="5166">
                  <c:v>17.50228078650862</c:v>
                </c:pt>
                <c:pt idx="5167">
                  <c:v>17.6515345178519</c:v>
                </c:pt>
                <c:pt idx="5168">
                  <c:v>17.6515345178519</c:v>
                </c:pt>
                <c:pt idx="5169">
                  <c:v>17.6515345178519</c:v>
                </c:pt>
                <c:pt idx="5170">
                  <c:v>17.6515345178519</c:v>
                </c:pt>
                <c:pt idx="5171">
                  <c:v>17.6515345178519</c:v>
                </c:pt>
                <c:pt idx="5172">
                  <c:v>17.80078824919518</c:v>
                </c:pt>
                <c:pt idx="5173">
                  <c:v>17.6515345178519</c:v>
                </c:pt>
                <c:pt idx="5174">
                  <c:v>17.80078824919519</c:v>
                </c:pt>
                <c:pt idx="5175">
                  <c:v>17.6515345178519</c:v>
                </c:pt>
                <c:pt idx="5176">
                  <c:v>17.6515345178519</c:v>
                </c:pt>
                <c:pt idx="5177">
                  <c:v>17.6515345178519</c:v>
                </c:pt>
                <c:pt idx="5178">
                  <c:v>17.80078824919519</c:v>
                </c:pt>
                <c:pt idx="5179">
                  <c:v>17.80078824919519</c:v>
                </c:pt>
                <c:pt idx="5180">
                  <c:v>17.6515345178519</c:v>
                </c:pt>
                <c:pt idx="5181">
                  <c:v>17.80078824919519</c:v>
                </c:pt>
                <c:pt idx="5182">
                  <c:v>17.707164497387</c:v>
                </c:pt>
                <c:pt idx="5183">
                  <c:v>17.55791076604373</c:v>
                </c:pt>
                <c:pt idx="5184">
                  <c:v>17.707164497387</c:v>
                </c:pt>
                <c:pt idx="5185">
                  <c:v>17.67872518606543</c:v>
                </c:pt>
                <c:pt idx="5186">
                  <c:v>17.67872518606543</c:v>
                </c:pt>
                <c:pt idx="5187">
                  <c:v>17.52947145472215</c:v>
                </c:pt>
                <c:pt idx="5188">
                  <c:v>17.52947145472215</c:v>
                </c:pt>
                <c:pt idx="5189">
                  <c:v>17.52947145472215</c:v>
                </c:pt>
                <c:pt idx="5190">
                  <c:v>17.67872518606543</c:v>
                </c:pt>
                <c:pt idx="5191">
                  <c:v>17.67872518606543</c:v>
                </c:pt>
                <c:pt idx="5192">
                  <c:v>17.67872518606543</c:v>
                </c:pt>
                <c:pt idx="5193">
                  <c:v>17.67872518606543</c:v>
                </c:pt>
                <c:pt idx="5194">
                  <c:v>17.67872518606543</c:v>
                </c:pt>
                <c:pt idx="5195">
                  <c:v>17.67872518606543</c:v>
                </c:pt>
                <c:pt idx="5196">
                  <c:v>17.67872518606543</c:v>
                </c:pt>
                <c:pt idx="5197">
                  <c:v>17.55092541252273</c:v>
                </c:pt>
                <c:pt idx="5198">
                  <c:v>17.52985714092563</c:v>
                </c:pt>
                <c:pt idx="5199">
                  <c:v>17.6791108722689</c:v>
                </c:pt>
                <c:pt idx="5200">
                  <c:v>17.53078650527128</c:v>
                </c:pt>
                <c:pt idx="5201">
                  <c:v>17.43486793770208</c:v>
                </c:pt>
                <c:pt idx="5202">
                  <c:v>17.58412166904535</c:v>
                </c:pt>
                <c:pt idx="5203">
                  <c:v>17.43486793770208</c:v>
                </c:pt>
                <c:pt idx="5204">
                  <c:v>17.43486793770208</c:v>
                </c:pt>
                <c:pt idx="5205">
                  <c:v>17.58412166904535</c:v>
                </c:pt>
                <c:pt idx="5206">
                  <c:v>17.43486793770208</c:v>
                </c:pt>
                <c:pt idx="5207">
                  <c:v>17.53152950989219</c:v>
                </c:pt>
                <c:pt idx="5208">
                  <c:v>17.68078324123546</c:v>
                </c:pt>
                <c:pt idx="5209">
                  <c:v>17.68078324123546</c:v>
                </c:pt>
                <c:pt idx="5210">
                  <c:v>17.68078324123546</c:v>
                </c:pt>
                <c:pt idx="5211">
                  <c:v>17.83003697257874</c:v>
                </c:pt>
                <c:pt idx="5212">
                  <c:v>17.83003697257874</c:v>
                </c:pt>
                <c:pt idx="5213">
                  <c:v>17.83003697257874</c:v>
                </c:pt>
                <c:pt idx="5214">
                  <c:v>17.83003697257874</c:v>
                </c:pt>
                <c:pt idx="5215">
                  <c:v>17.83003697257874</c:v>
                </c:pt>
                <c:pt idx="5216">
                  <c:v>17.83003697257874</c:v>
                </c:pt>
                <c:pt idx="5217">
                  <c:v>17.83003697257874</c:v>
                </c:pt>
                <c:pt idx="5218">
                  <c:v>17.83003697257874</c:v>
                </c:pt>
                <c:pt idx="5219">
                  <c:v>17.83003697257874</c:v>
                </c:pt>
                <c:pt idx="5220">
                  <c:v>17.83003697257874</c:v>
                </c:pt>
                <c:pt idx="5221">
                  <c:v>17.72357251618152</c:v>
                </c:pt>
                <c:pt idx="5222">
                  <c:v>17.70173287217738</c:v>
                </c:pt>
                <c:pt idx="5223">
                  <c:v>17.85098660352079</c:v>
                </c:pt>
                <c:pt idx="5224">
                  <c:v>17.81772791553492</c:v>
                </c:pt>
                <c:pt idx="5225">
                  <c:v>17.81772791553492</c:v>
                </c:pt>
                <c:pt idx="5226">
                  <c:v>17.81772791553492</c:v>
                </c:pt>
                <c:pt idx="5227">
                  <c:v>17.96698164687821</c:v>
                </c:pt>
                <c:pt idx="5228">
                  <c:v>17.96698164687821</c:v>
                </c:pt>
                <c:pt idx="5229">
                  <c:v>18.11623537822149</c:v>
                </c:pt>
                <c:pt idx="5230">
                  <c:v>17.96698164687821</c:v>
                </c:pt>
                <c:pt idx="5231">
                  <c:v>17.91562908685643</c:v>
                </c:pt>
                <c:pt idx="5232">
                  <c:v>17.91562908685643</c:v>
                </c:pt>
                <c:pt idx="5233">
                  <c:v>17.76637535551314</c:v>
                </c:pt>
                <c:pt idx="5234">
                  <c:v>17.69112865904501</c:v>
                </c:pt>
                <c:pt idx="5235">
                  <c:v>17.54187492770172</c:v>
                </c:pt>
                <c:pt idx="5236">
                  <c:v>17.39262119635843</c:v>
                </c:pt>
                <c:pt idx="5237">
                  <c:v>17.39262119635843</c:v>
                </c:pt>
                <c:pt idx="5238">
                  <c:v>17.39262119635843</c:v>
                </c:pt>
                <c:pt idx="5239">
                  <c:v>17.39262119635843</c:v>
                </c:pt>
                <c:pt idx="5240">
                  <c:v>17.30136402493509</c:v>
                </c:pt>
                <c:pt idx="5241">
                  <c:v>17.15324016833009</c:v>
                </c:pt>
                <c:pt idx="5242">
                  <c:v>17.15324016833009</c:v>
                </c:pt>
                <c:pt idx="5243">
                  <c:v>17.15324016833009</c:v>
                </c:pt>
                <c:pt idx="5244">
                  <c:v>17.00398643698679</c:v>
                </c:pt>
                <c:pt idx="5245">
                  <c:v>17.00398643698679</c:v>
                </c:pt>
                <c:pt idx="5246">
                  <c:v>17.00398643698679</c:v>
                </c:pt>
                <c:pt idx="5247">
                  <c:v>17.15277548615721</c:v>
                </c:pt>
                <c:pt idx="5248">
                  <c:v>17.15231080398432</c:v>
                </c:pt>
                <c:pt idx="5249">
                  <c:v>17.00305707264106</c:v>
                </c:pt>
                <c:pt idx="5250">
                  <c:v>16.93969302546859</c:v>
                </c:pt>
                <c:pt idx="5251">
                  <c:v>16.93969302546859</c:v>
                </c:pt>
                <c:pt idx="5252">
                  <c:v>16.93969302546859</c:v>
                </c:pt>
                <c:pt idx="5253">
                  <c:v>16.93969302546859</c:v>
                </c:pt>
                <c:pt idx="5254">
                  <c:v>16.93969302546859</c:v>
                </c:pt>
                <c:pt idx="5255">
                  <c:v>16.93969302546859</c:v>
                </c:pt>
                <c:pt idx="5256">
                  <c:v>16.93969302546859</c:v>
                </c:pt>
                <c:pt idx="5257">
                  <c:v>16.79043929412516</c:v>
                </c:pt>
                <c:pt idx="5258">
                  <c:v>16.80675678071253</c:v>
                </c:pt>
                <c:pt idx="5259">
                  <c:v>16.80675678071253</c:v>
                </c:pt>
                <c:pt idx="5260">
                  <c:v>16.65750304936922</c:v>
                </c:pt>
                <c:pt idx="5261">
                  <c:v>16.65750304936922</c:v>
                </c:pt>
                <c:pt idx="5262">
                  <c:v>16.65750304936922</c:v>
                </c:pt>
                <c:pt idx="5263">
                  <c:v>16.65750304936922</c:v>
                </c:pt>
                <c:pt idx="5264">
                  <c:v>16.65750304936922</c:v>
                </c:pt>
                <c:pt idx="5265">
                  <c:v>16.50824931802583</c:v>
                </c:pt>
                <c:pt idx="5266">
                  <c:v>16.50824931802583</c:v>
                </c:pt>
                <c:pt idx="5267">
                  <c:v>16.50824931802583</c:v>
                </c:pt>
                <c:pt idx="5268">
                  <c:v>16.65750304936922</c:v>
                </c:pt>
                <c:pt idx="5269">
                  <c:v>16.50824931802583</c:v>
                </c:pt>
                <c:pt idx="5270">
                  <c:v>16.49907042497492</c:v>
                </c:pt>
                <c:pt idx="5271">
                  <c:v>16.49907042497492</c:v>
                </c:pt>
                <c:pt idx="5272">
                  <c:v>16.55240558874889</c:v>
                </c:pt>
                <c:pt idx="5273">
                  <c:v>16.55240558874889</c:v>
                </c:pt>
                <c:pt idx="5274">
                  <c:v>16.55240558874889</c:v>
                </c:pt>
                <c:pt idx="5275">
                  <c:v>16.55240558874889</c:v>
                </c:pt>
                <c:pt idx="5276">
                  <c:v>16.42400819763495</c:v>
                </c:pt>
                <c:pt idx="5277">
                  <c:v>16.42400819763495</c:v>
                </c:pt>
                <c:pt idx="5278">
                  <c:v>16.57326192897823</c:v>
                </c:pt>
                <c:pt idx="5279">
                  <c:v>16.42400819763495</c:v>
                </c:pt>
                <c:pt idx="5280">
                  <c:v>16.27475446629167</c:v>
                </c:pt>
                <c:pt idx="5281">
                  <c:v>16.27475446629167</c:v>
                </c:pt>
                <c:pt idx="5282">
                  <c:v>16.42400819763495</c:v>
                </c:pt>
                <c:pt idx="5283">
                  <c:v>16.27475446629167</c:v>
                </c:pt>
                <c:pt idx="5284">
                  <c:v>16.27475446629167</c:v>
                </c:pt>
                <c:pt idx="5285">
                  <c:v>16.31737554382633</c:v>
                </c:pt>
                <c:pt idx="5286">
                  <c:v>16.23239486230486</c:v>
                </c:pt>
                <c:pt idx="5287">
                  <c:v>16.08314113096153</c:v>
                </c:pt>
                <c:pt idx="5288">
                  <c:v>16.08314113096153</c:v>
                </c:pt>
                <c:pt idx="5289">
                  <c:v>16.08314113096153</c:v>
                </c:pt>
                <c:pt idx="5290">
                  <c:v>16.23239486230486</c:v>
                </c:pt>
                <c:pt idx="5291">
                  <c:v>16.08314113096153</c:v>
                </c:pt>
                <c:pt idx="5292">
                  <c:v>16.08314113096153</c:v>
                </c:pt>
                <c:pt idx="5293">
                  <c:v>16.00851426528993</c:v>
                </c:pt>
                <c:pt idx="5294">
                  <c:v>16.08314113096153</c:v>
                </c:pt>
                <c:pt idx="5295">
                  <c:v>16.00851426528993</c:v>
                </c:pt>
                <c:pt idx="5296">
                  <c:v>16.15776799663323</c:v>
                </c:pt>
                <c:pt idx="5297">
                  <c:v>16.15776799663323</c:v>
                </c:pt>
                <c:pt idx="5298">
                  <c:v>16.15776799663323</c:v>
                </c:pt>
                <c:pt idx="5299">
                  <c:v>16.30702172797653</c:v>
                </c:pt>
                <c:pt idx="5300">
                  <c:v>16.35698506538571</c:v>
                </c:pt>
                <c:pt idx="5301">
                  <c:v>16.35698506538571</c:v>
                </c:pt>
                <c:pt idx="5302">
                  <c:v>16.50623879672896</c:v>
                </c:pt>
                <c:pt idx="5303">
                  <c:v>16.50623879672896</c:v>
                </c:pt>
                <c:pt idx="5304">
                  <c:v>16.50623879672896</c:v>
                </c:pt>
                <c:pt idx="5305">
                  <c:v>16.36776682669722</c:v>
                </c:pt>
                <c:pt idx="5306">
                  <c:v>16.36776682669722</c:v>
                </c:pt>
                <c:pt idx="5307">
                  <c:v>16.3831549489387</c:v>
                </c:pt>
                <c:pt idx="5308">
                  <c:v>16.53240868028199</c:v>
                </c:pt>
                <c:pt idx="5309">
                  <c:v>16.53240868028199</c:v>
                </c:pt>
                <c:pt idx="5310">
                  <c:v>16.53240868028199</c:v>
                </c:pt>
                <c:pt idx="5311">
                  <c:v>16.3831549489387</c:v>
                </c:pt>
                <c:pt idx="5312">
                  <c:v>16.3831549489387</c:v>
                </c:pt>
                <c:pt idx="5313">
                  <c:v>16.23390121759543</c:v>
                </c:pt>
                <c:pt idx="5314">
                  <c:v>16.23390121759543</c:v>
                </c:pt>
                <c:pt idx="5315">
                  <c:v>16.23390121759543</c:v>
                </c:pt>
                <c:pt idx="5316">
                  <c:v>16.3831549489387</c:v>
                </c:pt>
                <c:pt idx="5317">
                  <c:v>16.30852808326702</c:v>
                </c:pt>
                <c:pt idx="5318">
                  <c:v>16.29888450804317</c:v>
                </c:pt>
                <c:pt idx="5319">
                  <c:v>16.22425764237153</c:v>
                </c:pt>
                <c:pt idx="5320">
                  <c:v>16.37351137371482</c:v>
                </c:pt>
                <c:pt idx="5321">
                  <c:v>16.37351137371482</c:v>
                </c:pt>
                <c:pt idx="5322">
                  <c:v>16.37351137371482</c:v>
                </c:pt>
                <c:pt idx="5323">
                  <c:v>16.37351137371482</c:v>
                </c:pt>
                <c:pt idx="5324">
                  <c:v>16.41166971193877</c:v>
                </c:pt>
                <c:pt idx="5325">
                  <c:v>16.41166971193877</c:v>
                </c:pt>
                <c:pt idx="5326">
                  <c:v>16.26241598059547</c:v>
                </c:pt>
                <c:pt idx="5327">
                  <c:v>16.41166971193877</c:v>
                </c:pt>
                <c:pt idx="5328">
                  <c:v>16.41166971193877</c:v>
                </c:pt>
                <c:pt idx="5329">
                  <c:v>16.56092344328206</c:v>
                </c:pt>
                <c:pt idx="5330">
                  <c:v>16.56092344328206</c:v>
                </c:pt>
                <c:pt idx="5331">
                  <c:v>16.56092344328206</c:v>
                </c:pt>
                <c:pt idx="5332">
                  <c:v>16.56092344328206</c:v>
                </c:pt>
                <c:pt idx="5333">
                  <c:v>16.56092344328206</c:v>
                </c:pt>
                <c:pt idx="5334">
                  <c:v>16.44862135680328</c:v>
                </c:pt>
                <c:pt idx="5335">
                  <c:v>16.44862135680328</c:v>
                </c:pt>
                <c:pt idx="5336">
                  <c:v>16.44862135680328</c:v>
                </c:pt>
                <c:pt idx="5337">
                  <c:v>16.44862135680328</c:v>
                </c:pt>
                <c:pt idx="5338">
                  <c:v>16.44862135680328</c:v>
                </c:pt>
                <c:pt idx="5339">
                  <c:v>16.44862135680328</c:v>
                </c:pt>
                <c:pt idx="5340">
                  <c:v>16.44862135680328</c:v>
                </c:pt>
                <c:pt idx="5341">
                  <c:v>16.42215499769214</c:v>
                </c:pt>
                <c:pt idx="5342">
                  <c:v>16.39876079134588</c:v>
                </c:pt>
                <c:pt idx="5343">
                  <c:v>16.54801452268916</c:v>
                </c:pt>
                <c:pt idx="5344">
                  <c:v>16.54801452268916</c:v>
                </c:pt>
                <c:pt idx="5345">
                  <c:v>16.39876079134588</c:v>
                </c:pt>
                <c:pt idx="5346">
                  <c:v>16.39876079134588</c:v>
                </c:pt>
                <c:pt idx="5347">
                  <c:v>16.2495070600026</c:v>
                </c:pt>
                <c:pt idx="5348">
                  <c:v>16.2495070600026</c:v>
                </c:pt>
                <c:pt idx="5349">
                  <c:v>16.10025332865933</c:v>
                </c:pt>
                <c:pt idx="5350">
                  <c:v>16.10025332865933</c:v>
                </c:pt>
                <c:pt idx="5351">
                  <c:v>16.2495070600026</c:v>
                </c:pt>
                <c:pt idx="5352">
                  <c:v>16.2495070600026</c:v>
                </c:pt>
                <c:pt idx="5353">
                  <c:v>16.35995041778987</c:v>
                </c:pt>
                <c:pt idx="5354">
                  <c:v>16.35177292830824</c:v>
                </c:pt>
                <c:pt idx="5355">
                  <c:v>16.35177292830824</c:v>
                </c:pt>
                <c:pt idx="5356">
                  <c:v>16.35177292830824</c:v>
                </c:pt>
                <c:pt idx="5357">
                  <c:v>16.20251919696483</c:v>
                </c:pt>
                <c:pt idx="5358">
                  <c:v>16.20251919696483</c:v>
                </c:pt>
                <c:pt idx="5359">
                  <c:v>16.20251919696483</c:v>
                </c:pt>
                <c:pt idx="5360">
                  <c:v>16.20251919696483</c:v>
                </c:pt>
                <c:pt idx="5361">
                  <c:v>16.20251919696483</c:v>
                </c:pt>
                <c:pt idx="5362">
                  <c:v>16.20251919696483</c:v>
                </c:pt>
                <c:pt idx="5363">
                  <c:v>16.20251919696483</c:v>
                </c:pt>
                <c:pt idx="5364">
                  <c:v>16.26165314580767</c:v>
                </c:pt>
                <c:pt idx="5365">
                  <c:v>16.11239941446438</c:v>
                </c:pt>
                <c:pt idx="5366">
                  <c:v>16.17784738708503</c:v>
                </c:pt>
                <c:pt idx="5367">
                  <c:v>16.17784738708503</c:v>
                </c:pt>
                <c:pt idx="5368">
                  <c:v>16.32710111842831</c:v>
                </c:pt>
                <c:pt idx="5369">
                  <c:v>16.32710111842831</c:v>
                </c:pt>
                <c:pt idx="5370">
                  <c:v>16.32710111842831</c:v>
                </c:pt>
                <c:pt idx="5371">
                  <c:v>16.47635484977158</c:v>
                </c:pt>
                <c:pt idx="5372">
                  <c:v>16.49586930468463</c:v>
                </c:pt>
                <c:pt idx="5373">
                  <c:v>16.34661557334122</c:v>
                </c:pt>
                <c:pt idx="5374">
                  <c:v>16.34661557334122</c:v>
                </c:pt>
                <c:pt idx="5375">
                  <c:v>16.19736184199808</c:v>
                </c:pt>
                <c:pt idx="5376">
                  <c:v>16.34661557334122</c:v>
                </c:pt>
                <c:pt idx="5377">
                  <c:v>16.19736184199808</c:v>
                </c:pt>
                <c:pt idx="5378">
                  <c:v>16.19736184199808</c:v>
                </c:pt>
                <c:pt idx="5379">
                  <c:v>16.19736184199808</c:v>
                </c:pt>
                <c:pt idx="5380">
                  <c:v>16.19736184199808</c:v>
                </c:pt>
                <c:pt idx="5381">
                  <c:v>16.0481081106548</c:v>
                </c:pt>
                <c:pt idx="5382">
                  <c:v>16.0481081106548</c:v>
                </c:pt>
                <c:pt idx="5383">
                  <c:v>16.19736184199808</c:v>
                </c:pt>
                <c:pt idx="5384">
                  <c:v>16.19736184199808</c:v>
                </c:pt>
                <c:pt idx="5385">
                  <c:v>16.34661557334122</c:v>
                </c:pt>
                <c:pt idx="5386">
                  <c:v>16.27728871715444</c:v>
                </c:pt>
                <c:pt idx="5387">
                  <c:v>16.12803498581113</c:v>
                </c:pt>
                <c:pt idx="5388">
                  <c:v>16.27728871715444</c:v>
                </c:pt>
                <c:pt idx="5389">
                  <c:v>16.4265424484977</c:v>
                </c:pt>
                <c:pt idx="5390">
                  <c:v>16.4265424484977</c:v>
                </c:pt>
                <c:pt idx="5391">
                  <c:v>16.4265424484977</c:v>
                </c:pt>
                <c:pt idx="5392">
                  <c:v>16.4265424484977</c:v>
                </c:pt>
                <c:pt idx="5393">
                  <c:v>16.27728871715444</c:v>
                </c:pt>
                <c:pt idx="5394">
                  <c:v>16.21319185875634</c:v>
                </c:pt>
                <c:pt idx="5395">
                  <c:v>16.06393812741307</c:v>
                </c:pt>
                <c:pt idx="5396">
                  <c:v>16.06393812741307</c:v>
                </c:pt>
                <c:pt idx="5397">
                  <c:v>15.91468439606977</c:v>
                </c:pt>
                <c:pt idx="5398">
                  <c:v>15.91468439606977</c:v>
                </c:pt>
                <c:pt idx="5399">
                  <c:v>15.7654306647265</c:v>
                </c:pt>
                <c:pt idx="5400">
                  <c:v>15.7654306647265</c:v>
                </c:pt>
                <c:pt idx="5401">
                  <c:v>15.7654306647265</c:v>
                </c:pt>
                <c:pt idx="5402">
                  <c:v>15.91468439606977</c:v>
                </c:pt>
                <c:pt idx="5403">
                  <c:v>15.91468439606977</c:v>
                </c:pt>
                <c:pt idx="5404">
                  <c:v>15.7654306647265</c:v>
                </c:pt>
                <c:pt idx="5405">
                  <c:v>15.7654306647265</c:v>
                </c:pt>
                <c:pt idx="5406">
                  <c:v>15.7654306647265</c:v>
                </c:pt>
                <c:pt idx="5407">
                  <c:v>15.7654306647265</c:v>
                </c:pt>
                <c:pt idx="5408">
                  <c:v>15.61617693338321</c:v>
                </c:pt>
                <c:pt idx="5409">
                  <c:v>15.46692320203992</c:v>
                </c:pt>
                <c:pt idx="5410">
                  <c:v>15.46692320203992</c:v>
                </c:pt>
                <c:pt idx="5411">
                  <c:v>15.46692320203992</c:v>
                </c:pt>
                <c:pt idx="5412">
                  <c:v>15.55406288852328</c:v>
                </c:pt>
                <c:pt idx="5413">
                  <c:v>15.40480915718</c:v>
                </c:pt>
                <c:pt idx="5414">
                  <c:v>15.40480915718</c:v>
                </c:pt>
                <c:pt idx="5415">
                  <c:v>15.55406288852328</c:v>
                </c:pt>
                <c:pt idx="5416">
                  <c:v>15.55406288852328</c:v>
                </c:pt>
                <c:pt idx="5417">
                  <c:v>15.40480915718</c:v>
                </c:pt>
                <c:pt idx="5418">
                  <c:v>15.55406288852328</c:v>
                </c:pt>
                <c:pt idx="5419">
                  <c:v>15.55406288852328</c:v>
                </c:pt>
                <c:pt idx="5420">
                  <c:v>15.40480915718</c:v>
                </c:pt>
                <c:pt idx="5421">
                  <c:v>15.55406288852328</c:v>
                </c:pt>
                <c:pt idx="5422">
                  <c:v>15.55406288852328</c:v>
                </c:pt>
                <c:pt idx="5423">
                  <c:v>15.40480915718</c:v>
                </c:pt>
                <c:pt idx="5424">
                  <c:v>15.40480915718</c:v>
                </c:pt>
                <c:pt idx="5425">
                  <c:v>15.40480915718</c:v>
                </c:pt>
                <c:pt idx="5426">
                  <c:v>15.25555542583671</c:v>
                </c:pt>
                <c:pt idx="5427">
                  <c:v>15.10630169449343</c:v>
                </c:pt>
                <c:pt idx="5428">
                  <c:v>15.10630169449343</c:v>
                </c:pt>
                <c:pt idx="5429">
                  <c:v>15.10630169449343</c:v>
                </c:pt>
                <c:pt idx="5430">
                  <c:v>15.10630169449343</c:v>
                </c:pt>
                <c:pt idx="5431">
                  <c:v>15.10630169449343</c:v>
                </c:pt>
                <c:pt idx="5432">
                  <c:v>15.10630169449343</c:v>
                </c:pt>
                <c:pt idx="5433">
                  <c:v>15.10630169449343</c:v>
                </c:pt>
                <c:pt idx="5434">
                  <c:v>15.10630169449343</c:v>
                </c:pt>
                <c:pt idx="5435">
                  <c:v>15.10630169449343</c:v>
                </c:pt>
                <c:pt idx="5436">
                  <c:v>15.10630169449343</c:v>
                </c:pt>
                <c:pt idx="5437">
                  <c:v>15.10630169449343</c:v>
                </c:pt>
                <c:pt idx="5438">
                  <c:v>15.10630169449343</c:v>
                </c:pt>
                <c:pt idx="5439">
                  <c:v>14.95704796315015</c:v>
                </c:pt>
                <c:pt idx="5440">
                  <c:v>14.95704796315015</c:v>
                </c:pt>
                <c:pt idx="5441">
                  <c:v>14.80779423180687</c:v>
                </c:pt>
                <c:pt idx="5442">
                  <c:v>14.65854050046358</c:v>
                </c:pt>
                <c:pt idx="5443">
                  <c:v>14.65854050046358</c:v>
                </c:pt>
                <c:pt idx="5444">
                  <c:v>14.65854050046358</c:v>
                </c:pt>
                <c:pt idx="5445">
                  <c:v>14.5092867691203</c:v>
                </c:pt>
                <c:pt idx="5446">
                  <c:v>14.36003303777702</c:v>
                </c:pt>
                <c:pt idx="5447">
                  <c:v>14.21077930643373</c:v>
                </c:pt>
                <c:pt idx="5448">
                  <c:v>14.21077930643373</c:v>
                </c:pt>
                <c:pt idx="5449">
                  <c:v>14.12907086366041</c:v>
                </c:pt>
                <c:pt idx="5450">
                  <c:v>13.97981713231712</c:v>
                </c:pt>
                <c:pt idx="5451">
                  <c:v>13.83056340097384</c:v>
                </c:pt>
                <c:pt idx="5452">
                  <c:v>13.83056340097384</c:v>
                </c:pt>
                <c:pt idx="5453">
                  <c:v>13.97981713231713</c:v>
                </c:pt>
                <c:pt idx="5454">
                  <c:v>13.97981713231713</c:v>
                </c:pt>
                <c:pt idx="5455">
                  <c:v>13.97981713231713</c:v>
                </c:pt>
                <c:pt idx="5456">
                  <c:v>13.87105832701262</c:v>
                </c:pt>
                <c:pt idx="5457">
                  <c:v>13.72180459566934</c:v>
                </c:pt>
                <c:pt idx="5458">
                  <c:v>13.72180459566934</c:v>
                </c:pt>
                <c:pt idx="5459">
                  <c:v>13.72180459566934</c:v>
                </c:pt>
                <c:pt idx="5460">
                  <c:v>13.87105832701262</c:v>
                </c:pt>
                <c:pt idx="5461">
                  <c:v>13.87105832701262</c:v>
                </c:pt>
                <c:pt idx="5462">
                  <c:v>13.93085503585644</c:v>
                </c:pt>
                <c:pt idx="5463">
                  <c:v>13.93085503585644</c:v>
                </c:pt>
                <c:pt idx="5464">
                  <c:v>14.08010876719972</c:v>
                </c:pt>
                <c:pt idx="5465">
                  <c:v>13.93085503585644</c:v>
                </c:pt>
                <c:pt idx="5466">
                  <c:v>13.93085503585644</c:v>
                </c:pt>
                <c:pt idx="5467">
                  <c:v>13.93085503585644</c:v>
                </c:pt>
                <c:pt idx="5468">
                  <c:v>13.93085503585644</c:v>
                </c:pt>
                <c:pt idx="5469">
                  <c:v>14.08010876719972</c:v>
                </c:pt>
                <c:pt idx="5470">
                  <c:v>14.08010876719972</c:v>
                </c:pt>
                <c:pt idx="5471">
                  <c:v>13.93085503585644</c:v>
                </c:pt>
                <c:pt idx="5472">
                  <c:v>13.93085503585644</c:v>
                </c:pt>
                <c:pt idx="5473">
                  <c:v>14.03022450509495</c:v>
                </c:pt>
                <c:pt idx="5474">
                  <c:v>14.03022450509495</c:v>
                </c:pt>
                <c:pt idx="5475">
                  <c:v>13.88097077375166</c:v>
                </c:pt>
                <c:pt idx="5476">
                  <c:v>13.73171704240838</c:v>
                </c:pt>
                <c:pt idx="5477">
                  <c:v>13.71342225528985</c:v>
                </c:pt>
                <c:pt idx="5478">
                  <c:v>13.71342225528985</c:v>
                </c:pt>
                <c:pt idx="5479">
                  <c:v>13.71342225528985</c:v>
                </c:pt>
                <c:pt idx="5480">
                  <c:v>13.71342225528985</c:v>
                </c:pt>
                <c:pt idx="5481">
                  <c:v>13.56416852394656</c:v>
                </c:pt>
                <c:pt idx="5482">
                  <c:v>13.56416852394656</c:v>
                </c:pt>
                <c:pt idx="5483">
                  <c:v>13.41491479260328</c:v>
                </c:pt>
                <c:pt idx="5484">
                  <c:v>13.56416852394656</c:v>
                </c:pt>
                <c:pt idx="5485">
                  <c:v>13.50894700907998</c:v>
                </c:pt>
                <c:pt idx="5486">
                  <c:v>13.50894700907998</c:v>
                </c:pt>
                <c:pt idx="5487">
                  <c:v>13.35969327773671</c:v>
                </c:pt>
                <c:pt idx="5488">
                  <c:v>13.35969327773671</c:v>
                </c:pt>
                <c:pt idx="5489">
                  <c:v>13.35969327773671</c:v>
                </c:pt>
                <c:pt idx="5490">
                  <c:v>13.21043954639341</c:v>
                </c:pt>
                <c:pt idx="5491">
                  <c:v>13.21043954639341</c:v>
                </c:pt>
                <c:pt idx="5492">
                  <c:v>13.21043954639341</c:v>
                </c:pt>
                <c:pt idx="5493">
                  <c:v>13.21043954639341</c:v>
                </c:pt>
                <c:pt idx="5494">
                  <c:v>13.06118581505013</c:v>
                </c:pt>
                <c:pt idx="5495">
                  <c:v>12.91193208370684</c:v>
                </c:pt>
                <c:pt idx="5496">
                  <c:v>12.91193208370684</c:v>
                </c:pt>
                <c:pt idx="5497">
                  <c:v>12.91193208370684</c:v>
                </c:pt>
                <c:pt idx="5498">
                  <c:v>12.91193208370684</c:v>
                </c:pt>
                <c:pt idx="5499">
                  <c:v>12.91193208370684</c:v>
                </c:pt>
                <c:pt idx="5500">
                  <c:v>12.91193208370684</c:v>
                </c:pt>
                <c:pt idx="5501">
                  <c:v>12.91193208370684</c:v>
                </c:pt>
                <c:pt idx="5502">
                  <c:v>12.76267835236356</c:v>
                </c:pt>
                <c:pt idx="5503">
                  <c:v>12.61342462102027</c:v>
                </c:pt>
                <c:pt idx="5504">
                  <c:v>12.61342462102027</c:v>
                </c:pt>
                <c:pt idx="5505">
                  <c:v>12.61342462102027</c:v>
                </c:pt>
                <c:pt idx="5506">
                  <c:v>12.61342462102027</c:v>
                </c:pt>
                <c:pt idx="5507">
                  <c:v>12.464170889677</c:v>
                </c:pt>
                <c:pt idx="5508">
                  <c:v>12.464170889677</c:v>
                </c:pt>
                <c:pt idx="5509">
                  <c:v>12.3149171583337</c:v>
                </c:pt>
                <c:pt idx="5510">
                  <c:v>12.38954402400536</c:v>
                </c:pt>
                <c:pt idx="5511">
                  <c:v>12.464170889677</c:v>
                </c:pt>
                <c:pt idx="5512">
                  <c:v>12.38954402400536</c:v>
                </c:pt>
                <c:pt idx="5513">
                  <c:v>12.24029029266207</c:v>
                </c:pt>
                <c:pt idx="5514">
                  <c:v>12.24029029266207</c:v>
                </c:pt>
                <c:pt idx="5515">
                  <c:v>12.24029029266207</c:v>
                </c:pt>
                <c:pt idx="5516">
                  <c:v>12.09103656131878</c:v>
                </c:pt>
                <c:pt idx="5517">
                  <c:v>12.09103656131878</c:v>
                </c:pt>
                <c:pt idx="5518">
                  <c:v>12.24029029266207</c:v>
                </c:pt>
                <c:pt idx="5519">
                  <c:v>12.09103656131878</c:v>
                </c:pt>
                <c:pt idx="5520">
                  <c:v>12.09103656131878</c:v>
                </c:pt>
                <c:pt idx="5521">
                  <c:v>11.9417828299755</c:v>
                </c:pt>
                <c:pt idx="5522">
                  <c:v>11.9417828299755</c:v>
                </c:pt>
                <c:pt idx="5523">
                  <c:v>11.9417828299755</c:v>
                </c:pt>
                <c:pt idx="5524">
                  <c:v>11.9417828299755</c:v>
                </c:pt>
                <c:pt idx="5525">
                  <c:v>11.79252909863222</c:v>
                </c:pt>
                <c:pt idx="5526">
                  <c:v>11.79252909863222</c:v>
                </c:pt>
                <c:pt idx="5527">
                  <c:v>11.79252909863222</c:v>
                </c:pt>
                <c:pt idx="5528">
                  <c:v>11.79252909863222</c:v>
                </c:pt>
                <c:pt idx="5529">
                  <c:v>11.79252909863222</c:v>
                </c:pt>
                <c:pt idx="5530">
                  <c:v>11.79252909863222</c:v>
                </c:pt>
                <c:pt idx="5531">
                  <c:v>11.79252909863222</c:v>
                </c:pt>
                <c:pt idx="5532">
                  <c:v>11.79252909863222</c:v>
                </c:pt>
                <c:pt idx="5533">
                  <c:v>11.73897050455766</c:v>
                </c:pt>
                <c:pt idx="5534">
                  <c:v>11.66434363888602</c:v>
                </c:pt>
                <c:pt idx="5535">
                  <c:v>11.73804114021191</c:v>
                </c:pt>
                <c:pt idx="5536">
                  <c:v>11.81266800588357</c:v>
                </c:pt>
                <c:pt idx="5537">
                  <c:v>11.66341427454031</c:v>
                </c:pt>
                <c:pt idx="5538">
                  <c:v>11.66341427454031</c:v>
                </c:pt>
                <c:pt idx="5539">
                  <c:v>11.66341427454031</c:v>
                </c:pt>
                <c:pt idx="5540">
                  <c:v>11.514160543197</c:v>
                </c:pt>
                <c:pt idx="5541">
                  <c:v>11.66341427454031</c:v>
                </c:pt>
                <c:pt idx="5542">
                  <c:v>11.56675270235016</c:v>
                </c:pt>
                <c:pt idx="5543">
                  <c:v>11.41749897100688</c:v>
                </c:pt>
                <c:pt idx="5544">
                  <c:v>11.41749897100688</c:v>
                </c:pt>
                <c:pt idx="5545">
                  <c:v>11.2682452396636</c:v>
                </c:pt>
                <c:pt idx="5546">
                  <c:v>11.1189915083203</c:v>
                </c:pt>
                <c:pt idx="5547">
                  <c:v>11.1189915083203</c:v>
                </c:pt>
                <c:pt idx="5548">
                  <c:v>11.1189915083203</c:v>
                </c:pt>
                <c:pt idx="5549">
                  <c:v>11.1189915083203</c:v>
                </c:pt>
                <c:pt idx="5550">
                  <c:v>11.1189915083203</c:v>
                </c:pt>
                <c:pt idx="5551">
                  <c:v>11.1189915083203</c:v>
                </c:pt>
                <c:pt idx="5552">
                  <c:v>11.1189915083203</c:v>
                </c:pt>
                <c:pt idx="5553">
                  <c:v>11.1189915083203</c:v>
                </c:pt>
                <c:pt idx="5554">
                  <c:v>11.1189915083203</c:v>
                </c:pt>
                <c:pt idx="5555">
                  <c:v>11.1189915083203</c:v>
                </c:pt>
                <c:pt idx="5556">
                  <c:v>11.1189915083203</c:v>
                </c:pt>
                <c:pt idx="5557">
                  <c:v>10.99157742098107</c:v>
                </c:pt>
                <c:pt idx="5558">
                  <c:v>10.99157742098107</c:v>
                </c:pt>
                <c:pt idx="5559">
                  <c:v>11.06620428665271</c:v>
                </c:pt>
                <c:pt idx="5560">
                  <c:v>11.06620428665271</c:v>
                </c:pt>
                <c:pt idx="5561">
                  <c:v>11.06620428665271</c:v>
                </c:pt>
                <c:pt idx="5562">
                  <c:v>10.91695055530943</c:v>
                </c:pt>
                <c:pt idx="5563">
                  <c:v>10.91695055530943</c:v>
                </c:pt>
                <c:pt idx="5564">
                  <c:v>10.76769682396615</c:v>
                </c:pt>
                <c:pt idx="5565">
                  <c:v>10.76769682396615</c:v>
                </c:pt>
                <c:pt idx="5566">
                  <c:v>10.67064956557254</c:v>
                </c:pt>
                <c:pt idx="5567">
                  <c:v>10.6636525403443</c:v>
                </c:pt>
                <c:pt idx="5568">
                  <c:v>10.6636525403443</c:v>
                </c:pt>
                <c:pt idx="5569">
                  <c:v>10.6636525403443</c:v>
                </c:pt>
                <c:pt idx="5570">
                  <c:v>10.72082676667978</c:v>
                </c:pt>
                <c:pt idx="5571">
                  <c:v>10.72082676667978</c:v>
                </c:pt>
                <c:pt idx="5572">
                  <c:v>10.5715730353365</c:v>
                </c:pt>
                <c:pt idx="5573">
                  <c:v>10.42231930399321</c:v>
                </c:pt>
                <c:pt idx="5574">
                  <c:v>10.42231930399321</c:v>
                </c:pt>
                <c:pt idx="5575">
                  <c:v>10.42231930399321</c:v>
                </c:pt>
                <c:pt idx="5576">
                  <c:v>10.42231930399321</c:v>
                </c:pt>
                <c:pt idx="5577">
                  <c:v>10.42231930399321</c:v>
                </c:pt>
                <c:pt idx="5578">
                  <c:v>10.42231930399321</c:v>
                </c:pt>
                <c:pt idx="5579">
                  <c:v>10.42231930399321</c:v>
                </c:pt>
                <c:pt idx="5580">
                  <c:v>10.27306557264993</c:v>
                </c:pt>
                <c:pt idx="5581">
                  <c:v>10.27306557264993</c:v>
                </c:pt>
                <c:pt idx="5582">
                  <c:v>10.18895276967428</c:v>
                </c:pt>
                <c:pt idx="5583">
                  <c:v>10.33820650101756</c:v>
                </c:pt>
                <c:pt idx="5584">
                  <c:v>10.33820650101756</c:v>
                </c:pt>
                <c:pt idx="5585">
                  <c:v>10.48746023236085</c:v>
                </c:pt>
                <c:pt idx="5586">
                  <c:v>10.48746023236085</c:v>
                </c:pt>
                <c:pt idx="5587">
                  <c:v>10.48746023236085</c:v>
                </c:pt>
                <c:pt idx="5588">
                  <c:v>10.48746023236085</c:v>
                </c:pt>
                <c:pt idx="5589">
                  <c:v>10.33820650101756</c:v>
                </c:pt>
                <c:pt idx="5590">
                  <c:v>10.18895276967428</c:v>
                </c:pt>
                <c:pt idx="5591">
                  <c:v>10.039699038331</c:v>
                </c:pt>
                <c:pt idx="5592">
                  <c:v>10.039699038331</c:v>
                </c:pt>
                <c:pt idx="5593">
                  <c:v>10.0233815517438</c:v>
                </c:pt>
                <c:pt idx="5594">
                  <c:v>10.0233815517438</c:v>
                </c:pt>
                <c:pt idx="5595">
                  <c:v>10.0233815517438</c:v>
                </c:pt>
                <c:pt idx="5596">
                  <c:v>10.0233815517438</c:v>
                </c:pt>
                <c:pt idx="5597">
                  <c:v>10.0233815517438</c:v>
                </c:pt>
                <c:pt idx="5598">
                  <c:v>10.0233815517438</c:v>
                </c:pt>
                <c:pt idx="5599">
                  <c:v>10.0233815517438</c:v>
                </c:pt>
                <c:pt idx="5600">
                  <c:v>10.0233815517438</c:v>
                </c:pt>
                <c:pt idx="5601">
                  <c:v>10.0233815517438</c:v>
                </c:pt>
                <c:pt idx="5602">
                  <c:v>10.0233815517438</c:v>
                </c:pt>
                <c:pt idx="5603">
                  <c:v>9.874127820400501</c:v>
                </c:pt>
                <c:pt idx="5604">
                  <c:v>9.874127820400501</c:v>
                </c:pt>
                <c:pt idx="5605">
                  <c:v>9.883306713451517</c:v>
                </c:pt>
                <c:pt idx="5606">
                  <c:v>9.95793357912317</c:v>
                </c:pt>
                <c:pt idx="5607">
                  <c:v>9.883306713451517</c:v>
                </c:pt>
                <c:pt idx="5608">
                  <c:v>9.808679847779871</c:v>
                </c:pt>
                <c:pt idx="5609">
                  <c:v>9.883306713451517</c:v>
                </c:pt>
                <c:pt idx="5610">
                  <c:v>9.734052982108235</c:v>
                </c:pt>
                <c:pt idx="5611">
                  <c:v>9.713196641878912</c:v>
                </c:pt>
                <c:pt idx="5612">
                  <c:v>9.713196641878912</c:v>
                </c:pt>
                <c:pt idx="5613">
                  <c:v>9.563942910535626</c:v>
                </c:pt>
                <c:pt idx="5614">
                  <c:v>9.563942910535626</c:v>
                </c:pt>
                <c:pt idx="5615">
                  <c:v>9.651930109213628</c:v>
                </c:pt>
                <c:pt idx="5616">
                  <c:v>9.668995244937818</c:v>
                </c:pt>
                <c:pt idx="5617">
                  <c:v>9.519741513594555</c:v>
                </c:pt>
                <c:pt idx="5618">
                  <c:v>9.519741513594555</c:v>
                </c:pt>
                <c:pt idx="5619">
                  <c:v>9.519741513594555</c:v>
                </c:pt>
                <c:pt idx="5620">
                  <c:v>9.477120436059902</c:v>
                </c:pt>
                <c:pt idx="5621">
                  <c:v>9.477120436059902</c:v>
                </c:pt>
                <c:pt idx="5622">
                  <c:v>9.477120436059902</c:v>
                </c:pt>
                <c:pt idx="5623">
                  <c:v>9.477120436059902</c:v>
                </c:pt>
                <c:pt idx="5624">
                  <c:v>9.496331968472967</c:v>
                </c:pt>
                <c:pt idx="5625">
                  <c:v>9.496331968472967</c:v>
                </c:pt>
                <c:pt idx="5626">
                  <c:v>9.496331968472967</c:v>
                </c:pt>
                <c:pt idx="5627">
                  <c:v>9.34952033555025</c:v>
                </c:pt>
                <c:pt idx="5628">
                  <c:v>9.4987740668935</c:v>
                </c:pt>
                <c:pt idx="5629">
                  <c:v>9.35091438206885</c:v>
                </c:pt>
                <c:pt idx="5630">
                  <c:v>9.35091438206885</c:v>
                </c:pt>
                <c:pt idx="5631">
                  <c:v>9.201660650725561</c:v>
                </c:pt>
                <c:pt idx="5632">
                  <c:v>9.053411241142527</c:v>
                </c:pt>
                <c:pt idx="5633">
                  <c:v>9.053411241142527</c:v>
                </c:pt>
                <c:pt idx="5634">
                  <c:v>8.904157509799254</c:v>
                </c:pt>
                <c:pt idx="5635">
                  <c:v>8.854194172390064</c:v>
                </c:pt>
                <c:pt idx="5636">
                  <c:v>8.854194172390064</c:v>
                </c:pt>
                <c:pt idx="5637">
                  <c:v>8.704940441046761</c:v>
                </c:pt>
                <c:pt idx="5638">
                  <c:v>8.78177788088686</c:v>
                </c:pt>
                <c:pt idx="5639">
                  <c:v>8.78177788088686</c:v>
                </c:pt>
                <c:pt idx="5640">
                  <c:v>8.78177788088686</c:v>
                </c:pt>
                <c:pt idx="5641">
                  <c:v>8.78177788088686</c:v>
                </c:pt>
                <c:pt idx="5642">
                  <c:v>8.76638975864542</c:v>
                </c:pt>
                <c:pt idx="5643">
                  <c:v>8.61713602730213</c:v>
                </c:pt>
                <c:pt idx="5644">
                  <c:v>8.61713602730213</c:v>
                </c:pt>
                <c:pt idx="5645">
                  <c:v>8.71104729267862</c:v>
                </c:pt>
                <c:pt idx="5646">
                  <c:v>8.71104729267862</c:v>
                </c:pt>
                <c:pt idx="5647">
                  <c:v>8.71104729267862</c:v>
                </c:pt>
                <c:pt idx="5648">
                  <c:v>8.71104729267862</c:v>
                </c:pt>
                <c:pt idx="5649">
                  <c:v>8.71104729267862</c:v>
                </c:pt>
                <c:pt idx="5650">
                  <c:v>8.71104729267862</c:v>
                </c:pt>
                <c:pt idx="5651">
                  <c:v>8.561793561335333</c:v>
                </c:pt>
                <c:pt idx="5652">
                  <c:v>8.711047292678616</c:v>
                </c:pt>
                <c:pt idx="5653">
                  <c:v>8.64606400223083</c:v>
                </c:pt>
                <c:pt idx="5654">
                  <c:v>8.773801561119502</c:v>
                </c:pt>
                <c:pt idx="5655">
                  <c:v>8.624547829776252</c:v>
                </c:pt>
                <c:pt idx="5656">
                  <c:v>8.47529409843297</c:v>
                </c:pt>
                <c:pt idx="5657">
                  <c:v>8.47529409843297</c:v>
                </c:pt>
                <c:pt idx="5658">
                  <c:v>8.326040367089676</c:v>
                </c:pt>
                <c:pt idx="5659">
                  <c:v>8.287882028865716</c:v>
                </c:pt>
                <c:pt idx="5660">
                  <c:v>8.287882028865716</c:v>
                </c:pt>
                <c:pt idx="5661">
                  <c:v>8.287882028865716</c:v>
                </c:pt>
                <c:pt idx="5662">
                  <c:v>8.138628297522418</c:v>
                </c:pt>
                <c:pt idx="5663">
                  <c:v>8.265476205230825</c:v>
                </c:pt>
                <c:pt idx="5664">
                  <c:v>8.116222473887543</c:v>
                </c:pt>
                <c:pt idx="5665">
                  <c:v>8.116222473887543</c:v>
                </c:pt>
                <c:pt idx="5666">
                  <c:v>8.116222473887543</c:v>
                </c:pt>
                <c:pt idx="5667">
                  <c:v>8.116222473887543</c:v>
                </c:pt>
                <c:pt idx="5668">
                  <c:v>8.116222473887543</c:v>
                </c:pt>
                <c:pt idx="5669">
                  <c:v>8.116222473887543</c:v>
                </c:pt>
                <c:pt idx="5670">
                  <c:v>8.116222473887543</c:v>
                </c:pt>
                <c:pt idx="5671">
                  <c:v>8.190922206850961</c:v>
                </c:pt>
                <c:pt idx="5672">
                  <c:v>8.190922206850961</c:v>
                </c:pt>
                <c:pt idx="5673">
                  <c:v>8.190922206850961</c:v>
                </c:pt>
                <c:pt idx="5674">
                  <c:v>8.190922206850961</c:v>
                </c:pt>
                <c:pt idx="5675">
                  <c:v>8.190922206850961</c:v>
                </c:pt>
                <c:pt idx="5676">
                  <c:v>8.190922206850961</c:v>
                </c:pt>
                <c:pt idx="5677">
                  <c:v>8.065062681853932</c:v>
                </c:pt>
                <c:pt idx="5678">
                  <c:v>8.024537079857502</c:v>
                </c:pt>
                <c:pt idx="5679">
                  <c:v>8.024537079857502</c:v>
                </c:pt>
                <c:pt idx="5680">
                  <c:v>8.1737908112008</c:v>
                </c:pt>
                <c:pt idx="5681">
                  <c:v>8.1737908112008</c:v>
                </c:pt>
                <c:pt idx="5682">
                  <c:v>8.1737908112008</c:v>
                </c:pt>
                <c:pt idx="5683">
                  <c:v>8.1737908112008</c:v>
                </c:pt>
                <c:pt idx="5684">
                  <c:v>8.1737908112008</c:v>
                </c:pt>
                <c:pt idx="5685">
                  <c:v>8.1737908112008</c:v>
                </c:pt>
                <c:pt idx="5686">
                  <c:v>8.024537079857502</c:v>
                </c:pt>
                <c:pt idx="5687">
                  <c:v>8.024537079857502</c:v>
                </c:pt>
                <c:pt idx="5688">
                  <c:v>7.91409372207024</c:v>
                </c:pt>
                <c:pt idx="5689">
                  <c:v>7.91409372207024</c:v>
                </c:pt>
                <c:pt idx="5690">
                  <c:v>8.02407239768463</c:v>
                </c:pt>
                <c:pt idx="5691">
                  <c:v>8.02407239768463</c:v>
                </c:pt>
                <c:pt idx="5692">
                  <c:v>8.02407239768463</c:v>
                </c:pt>
                <c:pt idx="5693">
                  <c:v>8.02407239768463</c:v>
                </c:pt>
                <c:pt idx="5694">
                  <c:v>8.100918527336908</c:v>
                </c:pt>
                <c:pt idx="5695">
                  <c:v>8.100918527336908</c:v>
                </c:pt>
                <c:pt idx="5696">
                  <c:v>8.100918527336908</c:v>
                </c:pt>
                <c:pt idx="5697">
                  <c:v>8.100918527336908</c:v>
                </c:pt>
                <c:pt idx="5698">
                  <c:v>8.100918527336908</c:v>
                </c:pt>
                <c:pt idx="5699">
                  <c:v>7.95166479599364</c:v>
                </c:pt>
                <c:pt idx="5700">
                  <c:v>7.95166479599364</c:v>
                </c:pt>
                <c:pt idx="5701">
                  <c:v>7.886216823372997</c:v>
                </c:pt>
                <c:pt idx="5702">
                  <c:v>7.989029754590553</c:v>
                </c:pt>
                <c:pt idx="5703">
                  <c:v>7.989029754590553</c:v>
                </c:pt>
                <c:pt idx="5704">
                  <c:v>7.839776023247268</c:v>
                </c:pt>
                <c:pt idx="5705">
                  <c:v>7.839776023247268</c:v>
                </c:pt>
                <c:pt idx="5706">
                  <c:v>7.839776023247266</c:v>
                </c:pt>
                <c:pt idx="5707">
                  <c:v>7.969515299677481</c:v>
                </c:pt>
                <c:pt idx="5708">
                  <c:v>7.969515299677481</c:v>
                </c:pt>
                <c:pt idx="5709">
                  <c:v>7.969515299677481</c:v>
                </c:pt>
                <c:pt idx="5710">
                  <c:v>7.969515299677481</c:v>
                </c:pt>
                <c:pt idx="5711">
                  <c:v>7.836706169966075</c:v>
                </c:pt>
                <c:pt idx="5712">
                  <c:v>7.836706169966075</c:v>
                </c:pt>
                <c:pt idx="5713">
                  <c:v>7.836706169966075</c:v>
                </c:pt>
                <c:pt idx="5714">
                  <c:v>7.836706169966075</c:v>
                </c:pt>
                <c:pt idx="5715">
                  <c:v>7.836706169966075</c:v>
                </c:pt>
                <c:pt idx="5716">
                  <c:v>7.836706169966075</c:v>
                </c:pt>
                <c:pt idx="5717">
                  <c:v>7.836706169966075</c:v>
                </c:pt>
                <c:pt idx="5718">
                  <c:v>7.687452438622785</c:v>
                </c:pt>
                <c:pt idx="5719">
                  <c:v>7.687452438622785</c:v>
                </c:pt>
                <c:pt idx="5720">
                  <c:v>7.538198707279507</c:v>
                </c:pt>
                <c:pt idx="5721">
                  <c:v>7.538198707279507</c:v>
                </c:pt>
                <c:pt idx="5722">
                  <c:v>7.538198707279507</c:v>
                </c:pt>
                <c:pt idx="5723">
                  <c:v>7.388944975936209</c:v>
                </c:pt>
                <c:pt idx="5724">
                  <c:v>7.239691244592941</c:v>
                </c:pt>
                <c:pt idx="5725">
                  <c:v>7.239691244592941</c:v>
                </c:pt>
                <c:pt idx="5726">
                  <c:v>7.348419373939786</c:v>
                </c:pt>
                <c:pt idx="5727">
                  <c:v>7.348419373939786</c:v>
                </c:pt>
                <c:pt idx="5728">
                  <c:v>7.497673105283088</c:v>
                </c:pt>
                <c:pt idx="5729">
                  <c:v>7.497673105283088</c:v>
                </c:pt>
                <c:pt idx="5730">
                  <c:v>7.497673105283088</c:v>
                </c:pt>
                <c:pt idx="5731">
                  <c:v>7.348419373939786</c:v>
                </c:pt>
                <c:pt idx="5732">
                  <c:v>7.348419373939786</c:v>
                </c:pt>
                <c:pt idx="5733">
                  <c:v>7.348419373939786</c:v>
                </c:pt>
                <c:pt idx="5734">
                  <c:v>7.348419373939786</c:v>
                </c:pt>
                <c:pt idx="5735">
                  <c:v>7.348419373939786</c:v>
                </c:pt>
                <c:pt idx="5736">
                  <c:v>7.348419373939786</c:v>
                </c:pt>
                <c:pt idx="5737">
                  <c:v>7.199165642596506</c:v>
                </c:pt>
                <c:pt idx="5738">
                  <c:v>7.199165642596506</c:v>
                </c:pt>
                <c:pt idx="5739">
                  <c:v>7.199165642596506</c:v>
                </c:pt>
                <c:pt idx="5740">
                  <c:v>7.049911911253221</c:v>
                </c:pt>
                <c:pt idx="5741">
                  <c:v>7.049911911253221</c:v>
                </c:pt>
                <c:pt idx="5742">
                  <c:v>7.049911911253221</c:v>
                </c:pt>
                <c:pt idx="5743">
                  <c:v>7.049911911253221</c:v>
                </c:pt>
                <c:pt idx="5744">
                  <c:v>7.049911911253221</c:v>
                </c:pt>
                <c:pt idx="5745">
                  <c:v>7.049911911253221</c:v>
                </c:pt>
                <c:pt idx="5746">
                  <c:v>7.049911911253221</c:v>
                </c:pt>
                <c:pt idx="5747">
                  <c:v>6.90065817990994</c:v>
                </c:pt>
                <c:pt idx="5748">
                  <c:v>6.90065817990994</c:v>
                </c:pt>
                <c:pt idx="5749">
                  <c:v>6.90065817990994</c:v>
                </c:pt>
                <c:pt idx="5750">
                  <c:v>6.751404448566654</c:v>
                </c:pt>
                <c:pt idx="5751">
                  <c:v>6.90065817990994</c:v>
                </c:pt>
                <c:pt idx="5752">
                  <c:v>7.009386309256787</c:v>
                </c:pt>
                <c:pt idx="5753">
                  <c:v>6.860132577913476</c:v>
                </c:pt>
                <c:pt idx="5754">
                  <c:v>6.710878846570205</c:v>
                </c:pt>
                <c:pt idx="5755">
                  <c:v>6.710878846570205</c:v>
                </c:pt>
                <c:pt idx="5756">
                  <c:v>6.561625115226936</c:v>
                </c:pt>
                <c:pt idx="5757">
                  <c:v>6.561625115226936</c:v>
                </c:pt>
                <c:pt idx="5758">
                  <c:v>6.561625115226936</c:v>
                </c:pt>
                <c:pt idx="5759">
                  <c:v>6.561625115226936</c:v>
                </c:pt>
                <c:pt idx="5760">
                  <c:v>6.561625115226936</c:v>
                </c:pt>
                <c:pt idx="5761">
                  <c:v>6.561625115226936</c:v>
                </c:pt>
                <c:pt idx="5762">
                  <c:v>6.561625115226936</c:v>
                </c:pt>
                <c:pt idx="5763">
                  <c:v>6.561625115226936</c:v>
                </c:pt>
                <c:pt idx="5764">
                  <c:v>6.561625115226936</c:v>
                </c:pt>
                <c:pt idx="5765">
                  <c:v>6.561625115226936</c:v>
                </c:pt>
                <c:pt idx="5766">
                  <c:v>6.561625115226936</c:v>
                </c:pt>
                <c:pt idx="5767">
                  <c:v>6.561625115226936</c:v>
                </c:pt>
                <c:pt idx="5768">
                  <c:v>6.561625115226936</c:v>
                </c:pt>
                <c:pt idx="5769">
                  <c:v>6.561625115226936</c:v>
                </c:pt>
                <c:pt idx="5770">
                  <c:v>6.561625115226936</c:v>
                </c:pt>
                <c:pt idx="5771">
                  <c:v>6.561625115226936</c:v>
                </c:pt>
                <c:pt idx="5772">
                  <c:v>6.41237138388366</c:v>
                </c:pt>
                <c:pt idx="5773">
                  <c:v>6.41237138388366</c:v>
                </c:pt>
                <c:pt idx="5774">
                  <c:v>6.521099513230501</c:v>
                </c:pt>
                <c:pt idx="5775">
                  <c:v>6.37184578188722</c:v>
                </c:pt>
                <c:pt idx="5776">
                  <c:v>6.521099513230501</c:v>
                </c:pt>
                <c:pt idx="5777">
                  <c:v>6.521099513230501</c:v>
                </c:pt>
                <c:pt idx="5778">
                  <c:v>6.521099513230501</c:v>
                </c:pt>
                <c:pt idx="5779">
                  <c:v>6.37184578188722</c:v>
                </c:pt>
                <c:pt idx="5780">
                  <c:v>6.37184578188722</c:v>
                </c:pt>
                <c:pt idx="5781">
                  <c:v>6.37184578188722</c:v>
                </c:pt>
                <c:pt idx="5782">
                  <c:v>6.37184578188722</c:v>
                </c:pt>
                <c:pt idx="5783">
                  <c:v>6.37184578188722</c:v>
                </c:pt>
                <c:pt idx="5784">
                  <c:v>6.37184578188722</c:v>
                </c:pt>
                <c:pt idx="5785">
                  <c:v>6.37184578188722</c:v>
                </c:pt>
                <c:pt idx="5786">
                  <c:v>6.37184578188722</c:v>
                </c:pt>
                <c:pt idx="5787">
                  <c:v>6.37184578188722</c:v>
                </c:pt>
                <c:pt idx="5788">
                  <c:v>6.222592050543934</c:v>
                </c:pt>
                <c:pt idx="5789">
                  <c:v>6.222592050543934</c:v>
                </c:pt>
                <c:pt idx="5790">
                  <c:v>6.222592050543934</c:v>
                </c:pt>
                <c:pt idx="5791">
                  <c:v>6.222592050543934</c:v>
                </c:pt>
                <c:pt idx="5792">
                  <c:v>6.222592050543934</c:v>
                </c:pt>
                <c:pt idx="5793">
                  <c:v>6.222592050543934</c:v>
                </c:pt>
                <c:pt idx="5794">
                  <c:v>6.222592050543934</c:v>
                </c:pt>
                <c:pt idx="5795">
                  <c:v>6.073338319200651</c:v>
                </c:pt>
                <c:pt idx="5796">
                  <c:v>6.073338319200651</c:v>
                </c:pt>
                <c:pt idx="5797">
                  <c:v>6.088168476028475</c:v>
                </c:pt>
                <c:pt idx="5798">
                  <c:v>6.162795341700106</c:v>
                </c:pt>
                <c:pt idx="5799">
                  <c:v>6.088168476028476</c:v>
                </c:pt>
                <c:pt idx="5800">
                  <c:v>6.153992293915346</c:v>
                </c:pt>
                <c:pt idx="5801">
                  <c:v>6.228619159586986</c:v>
                </c:pt>
                <c:pt idx="5802">
                  <c:v>6.228619159586986</c:v>
                </c:pt>
                <c:pt idx="5803">
                  <c:v>6.228619159586986</c:v>
                </c:pt>
                <c:pt idx="5804">
                  <c:v>6.079365428243711</c:v>
                </c:pt>
                <c:pt idx="5805">
                  <c:v>6.079365428243711</c:v>
                </c:pt>
                <c:pt idx="5806">
                  <c:v>6.079365428243711</c:v>
                </c:pt>
                <c:pt idx="5807">
                  <c:v>6.079365428243711</c:v>
                </c:pt>
                <c:pt idx="5808">
                  <c:v>5.968922070456434</c:v>
                </c:pt>
                <c:pt idx="5809">
                  <c:v>5.968922070456434</c:v>
                </c:pt>
                <c:pt idx="5810">
                  <c:v>5.968922070456434</c:v>
                </c:pt>
                <c:pt idx="5811">
                  <c:v>5.968922070456434</c:v>
                </c:pt>
                <c:pt idx="5812">
                  <c:v>5.968922070456434</c:v>
                </c:pt>
                <c:pt idx="5813">
                  <c:v>5.968922070456434</c:v>
                </c:pt>
                <c:pt idx="5814">
                  <c:v>5.968922070456434</c:v>
                </c:pt>
                <c:pt idx="5815">
                  <c:v>5.968922070456434</c:v>
                </c:pt>
                <c:pt idx="5816">
                  <c:v>5.968922070456434</c:v>
                </c:pt>
                <c:pt idx="5817">
                  <c:v>5.968922070456434</c:v>
                </c:pt>
                <c:pt idx="5818">
                  <c:v>5.968922070456434</c:v>
                </c:pt>
                <c:pt idx="5819">
                  <c:v>5.819668339113173</c:v>
                </c:pt>
                <c:pt idx="5820">
                  <c:v>5.879633250112202</c:v>
                </c:pt>
                <c:pt idx="5821">
                  <c:v>5.954260115783857</c:v>
                </c:pt>
                <c:pt idx="5822">
                  <c:v>6.028886981455471</c:v>
                </c:pt>
                <c:pt idx="5823">
                  <c:v>5.954260115783857</c:v>
                </c:pt>
                <c:pt idx="5824">
                  <c:v>5.879633250112203</c:v>
                </c:pt>
                <c:pt idx="5825">
                  <c:v>5.921287678030555</c:v>
                </c:pt>
                <c:pt idx="5826">
                  <c:v>5.921287678030555</c:v>
                </c:pt>
                <c:pt idx="5827">
                  <c:v>5.921287678030555</c:v>
                </c:pt>
                <c:pt idx="5828">
                  <c:v>5.921287678030555</c:v>
                </c:pt>
                <c:pt idx="5829">
                  <c:v>5.991380752128531</c:v>
                </c:pt>
                <c:pt idx="5830">
                  <c:v>5.991380752128531</c:v>
                </c:pt>
                <c:pt idx="5831">
                  <c:v>5.991380752128531</c:v>
                </c:pt>
                <c:pt idx="5832">
                  <c:v>6.140634483471815</c:v>
                </c:pt>
                <c:pt idx="5833">
                  <c:v>6.289888214815098</c:v>
                </c:pt>
                <c:pt idx="5834">
                  <c:v>6.439141946158381</c:v>
                </c:pt>
                <c:pt idx="5835">
                  <c:v>6.439141946158381</c:v>
                </c:pt>
                <c:pt idx="5836">
                  <c:v>6.439141946158381</c:v>
                </c:pt>
                <c:pt idx="5837">
                  <c:v>6.439141946158381</c:v>
                </c:pt>
                <c:pt idx="5838">
                  <c:v>6.439141946158381</c:v>
                </c:pt>
                <c:pt idx="5839">
                  <c:v>6.439141946158381</c:v>
                </c:pt>
                <c:pt idx="5840">
                  <c:v>6.439141946158381</c:v>
                </c:pt>
                <c:pt idx="5841">
                  <c:v>6.439141946158381</c:v>
                </c:pt>
                <c:pt idx="5842">
                  <c:v>6.439141946158381</c:v>
                </c:pt>
                <c:pt idx="5843">
                  <c:v>6.439141946158381</c:v>
                </c:pt>
                <c:pt idx="5844">
                  <c:v>6.513768811830023</c:v>
                </c:pt>
                <c:pt idx="5845">
                  <c:v>6.513768811830023</c:v>
                </c:pt>
                <c:pt idx="5846">
                  <c:v>6.513768811830023</c:v>
                </c:pt>
                <c:pt idx="5847">
                  <c:v>6.513768811830023</c:v>
                </c:pt>
                <c:pt idx="5848">
                  <c:v>6.588395677501666</c:v>
                </c:pt>
                <c:pt idx="5849">
                  <c:v>6.63037748025838</c:v>
                </c:pt>
                <c:pt idx="5850">
                  <c:v>6.63037748025838</c:v>
                </c:pt>
                <c:pt idx="5851">
                  <c:v>6.63037748025838</c:v>
                </c:pt>
                <c:pt idx="5852">
                  <c:v>6.63037748025838</c:v>
                </c:pt>
                <c:pt idx="5853">
                  <c:v>6.481123748915096</c:v>
                </c:pt>
                <c:pt idx="5854">
                  <c:v>6.481123748915096</c:v>
                </c:pt>
                <c:pt idx="5855">
                  <c:v>6.568092257648434</c:v>
                </c:pt>
                <c:pt idx="5856">
                  <c:v>6.568092257648434</c:v>
                </c:pt>
                <c:pt idx="5857">
                  <c:v>6.568092257648434</c:v>
                </c:pt>
                <c:pt idx="5858">
                  <c:v>6.568092257648434</c:v>
                </c:pt>
                <c:pt idx="5859">
                  <c:v>6.568092257648434</c:v>
                </c:pt>
                <c:pt idx="5860">
                  <c:v>6.568092257648434</c:v>
                </c:pt>
                <c:pt idx="5861">
                  <c:v>6.568092257648434</c:v>
                </c:pt>
                <c:pt idx="5862">
                  <c:v>6.568092257648434</c:v>
                </c:pt>
                <c:pt idx="5863">
                  <c:v>6.568092257648434</c:v>
                </c:pt>
                <c:pt idx="5864">
                  <c:v>6.568092257648434</c:v>
                </c:pt>
                <c:pt idx="5865">
                  <c:v>6.568092257648434</c:v>
                </c:pt>
                <c:pt idx="5866">
                  <c:v>6.717345988991736</c:v>
                </c:pt>
                <c:pt idx="5867">
                  <c:v>6.717345988991736</c:v>
                </c:pt>
                <c:pt idx="5868">
                  <c:v>6.791972854663377</c:v>
                </c:pt>
                <c:pt idx="5869">
                  <c:v>6.717345988991736</c:v>
                </c:pt>
                <c:pt idx="5870">
                  <c:v>6.791972854663377</c:v>
                </c:pt>
                <c:pt idx="5871">
                  <c:v>6.717345988991736</c:v>
                </c:pt>
                <c:pt idx="5872">
                  <c:v>6.866599720335015</c:v>
                </c:pt>
                <c:pt idx="5873">
                  <c:v>7.015853451678302</c:v>
                </c:pt>
                <c:pt idx="5874">
                  <c:v>7.015853451678302</c:v>
                </c:pt>
                <c:pt idx="5875">
                  <c:v>7.165107183021585</c:v>
                </c:pt>
                <c:pt idx="5876">
                  <c:v>7.133772776734513</c:v>
                </c:pt>
                <c:pt idx="5877">
                  <c:v>7.133772776734513</c:v>
                </c:pt>
                <c:pt idx="5878">
                  <c:v>7.133772776734513</c:v>
                </c:pt>
                <c:pt idx="5879">
                  <c:v>7.133772776734513</c:v>
                </c:pt>
                <c:pt idx="5880">
                  <c:v>7.133772776734513</c:v>
                </c:pt>
                <c:pt idx="5881">
                  <c:v>7.133772776734513</c:v>
                </c:pt>
                <c:pt idx="5882">
                  <c:v>7.133772776734513</c:v>
                </c:pt>
                <c:pt idx="5883">
                  <c:v>7.133772776734513</c:v>
                </c:pt>
                <c:pt idx="5884">
                  <c:v>7.133772776734513</c:v>
                </c:pt>
                <c:pt idx="5885">
                  <c:v>7.133772776734513</c:v>
                </c:pt>
                <c:pt idx="5886">
                  <c:v>7.133772776734513</c:v>
                </c:pt>
                <c:pt idx="5887">
                  <c:v>7.133772776734513</c:v>
                </c:pt>
                <c:pt idx="5888">
                  <c:v>7.133772776734513</c:v>
                </c:pt>
                <c:pt idx="5889">
                  <c:v>7.133772776734513</c:v>
                </c:pt>
                <c:pt idx="5890">
                  <c:v>7.133772776734513</c:v>
                </c:pt>
                <c:pt idx="5891">
                  <c:v>7.133772776734513</c:v>
                </c:pt>
                <c:pt idx="5892">
                  <c:v>7.133772776734513</c:v>
                </c:pt>
                <c:pt idx="5893">
                  <c:v>6.98451904539123</c:v>
                </c:pt>
                <c:pt idx="5894">
                  <c:v>7.029182125924812</c:v>
                </c:pt>
                <c:pt idx="5895">
                  <c:v>7.178435857268073</c:v>
                </c:pt>
                <c:pt idx="5896">
                  <c:v>7.178435857268073</c:v>
                </c:pt>
                <c:pt idx="5897">
                  <c:v>7.178435857268073</c:v>
                </c:pt>
                <c:pt idx="5898">
                  <c:v>7.178435857268073</c:v>
                </c:pt>
                <c:pt idx="5899">
                  <c:v>7.178435857268073</c:v>
                </c:pt>
                <c:pt idx="5900">
                  <c:v>7.178435857268073</c:v>
                </c:pt>
                <c:pt idx="5901">
                  <c:v>7.178435857268073</c:v>
                </c:pt>
                <c:pt idx="5902">
                  <c:v>7.036179151153072</c:v>
                </c:pt>
                <c:pt idx="5903">
                  <c:v>7.036179151153072</c:v>
                </c:pt>
                <c:pt idx="5904">
                  <c:v>7.036179151153072</c:v>
                </c:pt>
                <c:pt idx="5905">
                  <c:v>6.97900492481757</c:v>
                </c:pt>
                <c:pt idx="5906">
                  <c:v>6.97900492481757</c:v>
                </c:pt>
                <c:pt idx="5907">
                  <c:v>6.97900492481757</c:v>
                </c:pt>
                <c:pt idx="5908">
                  <c:v>6.97900492481757</c:v>
                </c:pt>
                <c:pt idx="5909">
                  <c:v>6.97900492481757</c:v>
                </c:pt>
                <c:pt idx="5910">
                  <c:v>7.128258656160845</c:v>
                </c:pt>
                <c:pt idx="5911">
                  <c:v>7.128258656160845</c:v>
                </c:pt>
                <c:pt idx="5912">
                  <c:v>7.128258656160845</c:v>
                </c:pt>
                <c:pt idx="5913">
                  <c:v>7.128258656160845</c:v>
                </c:pt>
                <c:pt idx="5914">
                  <c:v>7.128258656160845</c:v>
                </c:pt>
                <c:pt idx="5915">
                  <c:v>7.128258656160845</c:v>
                </c:pt>
                <c:pt idx="5916">
                  <c:v>7.128258656160845</c:v>
                </c:pt>
                <c:pt idx="5917">
                  <c:v>7.063117727793204</c:v>
                </c:pt>
                <c:pt idx="5918">
                  <c:v>6.913863996449936</c:v>
                </c:pt>
                <c:pt idx="5919">
                  <c:v>6.913863996449936</c:v>
                </c:pt>
                <c:pt idx="5920">
                  <c:v>6.764610265106637</c:v>
                </c:pt>
                <c:pt idx="5921">
                  <c:v>6.764610265106637</c:v>
                </c:pt>
                <c:pt idx="5922">
                  <c:v>6.867252851822127</c:v>
                </c:pt>
                <c:pt idx="5923">
                  <c:v>6.867252851822129</c:v>
                </c:pt>
                <c:pt idx="5924">
                  <c:v>6.867252851822129</c:v>
                </c:pt>
                <c:pt idx="5925">
                  <c:v>6.867252851822129</c:v>
                </c:pt>
                <c:pt idx="5926">
                  <c:v>6.867252851822129</c:v>
                </c:pt>
                <c:pt idx="5927">
                  <c:v>6.867252851822129</c:v>
                </c:pt>
                <c:pt idx="5928">
                  <c:v>6.867252851822129</c:v>
                </c:pt>
                <c:pt idx="5929">
                  <c:v>6.867252851822129</c:v>
                </c:pt>
                <c:pt idx="5930">
                  <c:v>6.867252851822129</c:v>
                </c:pt>
                <c:pt idx="5931">
                  <c:v>6.867252851822129</c:v>
                </c:pt>
                <c:pt idx="5932">
                  <c:v>6.867252851822129</c:v>
                </c:pt>
                <c:pt idx="5933">
                  <c:v>7.016506583165405</c:v>
                </c:pt>
                <c:pt idx="5934">
                  <c:v>7.025792638347279</c:v>
                </c:pt>
                <c:pt idx="5935">
                  <c:v>7.025792638347279</c:v>
                </c:pt>
                <c:pt idx="5936">
                  <c:v>7.025792638347279</c:v>
                </c:pt>
                <c:pt idx="5937">
                  <c:v>7.025792638347279</c:v>
                </c:pt>
                <c:pt idx="5938">
                  <c:v>7.025792638347279</c:v>
                </c:pt>
                <c:pt idx="5939">
                  <c:v>7.175046369690572</c:v>
                </c:pt>
                <c:pt idx="5940">
                  <c:v>7.100419504018928</c:v>
                </c:pt>
                <c:pt idx="5941">
                  <c:v>7.025792638347279</c:v>
                </c:pt>
                <c:pt idx="5942">
                  <c:v>7.060153993466467</c:v>
                </c:pt>
                <c:pt idx="5943">
                  <c:v>7.134780859138085</c:v>
                </c:pt>
                <c:pt idx="5944">
                  <c:v>7.060153993466467</c:v>
                </c:pt>
                <c:pt idx="5945">
                  <c:v>7.060153993466467</c:v>
                </c:pt>
                <c:pt idx="5946">
                  <c:v>7.060153993466467</c:v>
                </c:pt>
                <c:pt idx="5947">
                  <c:v>7.060153993466467</c:v>
                </c:pt>
                <c:pt idx="5948">
                  <c:v>7.060153993466467</c:v>
                </c:pt>
                <c:pt idx="5949">
                  <c:v>7.060153993466467</c:v>
                </c:pt>
                <c:pt idx="5950">
                  <c:v>6.972166794788471</c:v>
                </c:pt>
                <c:pt idx="5951">
                  <c:v>6.955101659064255</c:v>
                </c:pt>
                <c:pt idx="5952">
                  <c:v>6.955101659064255</c:v>
                </c:pt>
                <c:pt idx="5953">
                  <c:v>6.955101659064255</c:v>
                </c:pt>
                <c:pt idx="5954">
                  <c:v>6.955101659064255</c:v>
                </c:pt>
                <c:pt idx="5955">
                  <c:v>6.955101659064255</c:v>
                </c:pt>
                <c:pt idx="5956">
                  <c:v>6.955101659064255</c:v>
                </c:pt>
                <c:pt idx="5957">
                  <c:v>6.955101659064255</c:v>
                </c:pt>
                <c:pt idx="5958">
                  <c:v>7.104355390407536</c:v>
                </c:pt>
                <c:pt idx="5959">
                  <c:v>7.08514385799447</c:v>
                </c:pt>
                <c:pt idx="5960">
                  <c:v>6.935890126651187</c:v>
                </c:pt>
                <c:pt idx="5961">
                  <c:v>6.935890126651187</c:v>
                </c:pt>
                <c:pt idx="5962">
                  <c:v>6.933448028230642</c:v>
                </c:pt>
                <c:pt idx="5963">
                  <c:v>6.860920219397407</c:v>
                </c:pt>
                <c:pt idx="5964">
                  <c:v>6.85952617287883</c:v>
                </c:pt>
                <c:pt idx="5965">
                  <c:v>6.990642757755227</c:v>
                </c:pt>
                <c:pt idx="5966">
                  <c:v>7.13989648909851</c:v>
                </c:pt>
                <c:pt idx="5967">
                  <c:v>7.138892167338255</c:v>
                </c:pt>
                <c:pt idx="5968">
                  <c:v>7.138892167338255</c:v>
                </c:pt>
                <c:pt idx="5969">
                  <c:v>7.138892167338255</c:v>
                </c:pt>
                <c:pt idx="5970">
                  <c:v>7.138892167338255</c:v>
                </c:pt>
                <c:pt idx="5971">
                  <c:v>7.212078230726686</c:v>
                </c:pt>
                <c:pt idx="5972">
                  <c:v>7.212078230726686</c:v>
                </c:pt>
                <c:pt idx="5973">
                  <c:v>7.13524079088658</c:v>
                </c:pt>
                <c:pt idx="5974">
                  <c:v>7.13524079088658</c:v>
                </c:pt>
                <c:pt idx="5975">
                  <c:v>7.13524079088658</c:v>
                </c:pt>
                <c:pt idx="5976">
                  <c:v>7.13524079088658</c:v>
                </c:pt>
                <c:pt idx="5977">
                  <c:v>7.13524079088658</c:v>
                </c:pt>
                <c:pt idx="5978">
                  <c:v>7.13524079088658</c:v>
                </c:pt>
                <c:pt idx="5979">
                  <c:v>7.13524079088658</c:v>
                </c:pt>
                <c:pt idx="5980">
                  <c:v>7.041329525510091</c:v>
                </c:pt>
                <c:pt idx="5981">
                  <c:v>7.041329525510091</c:v>
                </c:pt>
                <c:pt idx="5982">
                  <c:v>7.096817726060435</c:v>
                </c:pt>
                <c:pt idx="5983">
                  <c:v>7.096817726060435</c:v>
                </c:pt>
                <c:pt idx="5984">
                  <c:v>7.096817726060435</c:v>
                </c:pt>
                <c:pt idx="5985">
                  <c:v>7.096817726060435</c:v>
                </c:pt>
                <c:pt idx="5986">
                  <c:v>7.096817726060435</c:v>
                </c:pt>
                <c:pt idx="5987">
                  <c:v>6.94756399471716</c:v>
                </c:pt>
                <c:pt idx="5988">
                  <c:v>6.94756399471716</c:v>
                </c:pt>
                <c:pt idx="5989">
                  <c:v>6.819826435828487</c:v>
                </c:pt>
                <c:pt idx="5990">
                  <c:v>6.947970258260685</c:v>
                </c:pt>
                <c:pt idx="5991">
                  <c:v>7.09722398960398</c:v>
                </c:pt>
                <c:pt idx="5992">
                  <c:v>7.09722398960398</c:v>
                </c:pt>
                <c:pt idx="5993">
                  <c:v>7.09722398960398</c:v>
                </c:pt>
                <c:pt idx="5994">
                  <c:v>7.09722398960398</c:v>
                </c:pt>
                <c:pt idx="5995">
                  <c:v>7.09722398960398</c:v>
                </c:pt>
                <c:pt idx="5996">
                  <c:v>7.09722398960398</c:v>
                </c:pt>
                <c:pt idx="5997">
                  <c:v>7.09722398960398</c:v>
                </c:pt>
                <c:pt idx="5998">
                  <c:v>6.970376081895587</c:v>
                </c:pt>
                <c:pt idx="5999">
                  <c:v>7.097295958908639</c:v>
                </c:pt>
                <c:pt idx="6000">
                  <c:v>7.097295958908639</c:v>
                </c:pt>
                <c:pt idx="6001">
                  <c:v>7.20866868104165</c:v>
                </c:pt>
                <c:pt idx="6002">
                  <c:v>7.20866868104165</c:v>
                </c:pt>
                <c:pt idx="6003">
                  <c:v>7.20866868104165</c:v>
                </c:pt>
                <c:pt idx="6004">
                  <c:v>7.20866868104165</c:v>
                </c:pt>
                <c:pt idx="6005">
                  <c:v>7.20866868104165</c:v>
                </c:pt>
                <c:pt idx="6006">
                  <c:v>7.133968948078206</c:v>
                </c:pt>
                <c:pt idx="6007">
                  <c:v>7.2832226794215</c:v>
                </c:pt>
                <c:pt idx="6008">
                  <c:v>7.2832226794215</c:v>
                </c:pt>
                <c:pt idx="6009">
                  <c:v>7.2832226794215</c:v>
                </c:pt>
                <c:pt idx="6010">
                  <c:v>7.2832226794215</c:v>
                </c:pt>
                <c:pt idx="6011">
                  <c:v>7.2832226794215</c:v>
                </c:pt>
                <c:pt idx="6012">
                  <c:v>7.2832226794215</c:v>
                </c:pt>
                <c:pt idx="6013">
                  <c:v>7.31217581896206</c:v>
                </c:pt>
                <c:pt idx="6014">
                  <c:v>7.461429550305358</c:v>
                </c:pt>
                <c:pt idx="6015">
                  <c:v>7.46142955030536</c:v>
                </c:pt>
                <c:pt idx="6016">
                  <c:v>7.46142955030536</c:v>
                </c:pt>
                <c:pt idx="6017">
                  <c:v>7.610683281648644</c:v>
                </c:pt>
                <c:pt idx="6018">
                  <c:v>7.610683281648644</c:v>
                </c:pt>
                <c:pt idx="6019">
                  <c:v>7.610683281648644</c:v>
                </c:pt>
                <c:pt idx="6020">
                  <c:v>7.610683281648644</c:v>
                </c:pt>
                <c:pt idx="6021">
                  <c:v>7.610683281648644</c:v>
                </c:pt>
                <c:pt idx="6022">
                  <c:v>7.610683281648644</c:v>
                </c:pt>
                <c:pt idx="6023">
                  <c:v>7.681871429727937</c:v>
                </c:pt>
                <c:pt idx="6024">
                  <c:v>7.681871429727937</c:v>
                </c:pt>
                <c:pt idx="6025">
                  <c:v>7.571892754113552</c:v>
                </c:pt>
                <c:pt idx="6026">
                  <c:v>7.571892754113552</c:v>
                </c:pt>
                <c:pt idx="6027">
                  <c:v>7.571892754113552</c:v>
                </c:pt>
                <c:pt idx="6028">
                  <c:v>7.571892754113552</c:v>
                </c:pt>
                <c:pt idx="6029">
                  <c:v>7.495046624461267</c:v>
                </c:pt>
                <c:pt idx="6030">
                  <c:v>7.581750338210218</c:v>
                </c:pt>
                <c:pt idx="6031">
                  <c:v>7.731004069553503</c:v>
                </c:pt>
                <c:pt idx="6032">
                  <c:v>7.731004069553503</c:v>
                </c:pt>
                <c:pt idx="6033">
                  <c:v>7.731004069553503</c:v>
                </c:pt>
                <c:pt idx="6034">
                  <c:v>7.731004069553503</c:v>
                </c:pt>
                <c:pt idx="6035">
                  <c:v>7.880257800896786</c:v>
                </c:pt>
                <c:pt idx="6036">
                  <c:v>7.880257800896786</c:v>
                </c:pt>
                <c:pt idx="6037">
                  <c:v>7.777444869679225</c:v>
                </c:pt>
                <c:pt idx="6038">
                  <c:v>7.777444869679225</c:v>
                </c:pt>
                <c:pt idx="6039">
                  <c:v>7.777444869679225</c:v>
                </c:pt>
                <c:pt idx="6040">
                  <c:v>7.777444869679225</c:v>
                </c:pt>
                <c:pt idx="6041">
                  <c:v>7.628191138335933</c:v>
                </c:pt>
                <c:pt idx="6042">
                  <c:v>7.478937406992672</c:v>
                </c:pt>
                <c:pt idx="6043">
                  <c:v>7.478937406992672</c:v>
                </c:pt>
                <c:pt idx="6044">
                  <c:v>7.32968367564939</c:v>
                </c:pt>
                <c:pt idx="6045">
                  <c:v>7.32968367564939</c:v>
                </c:pt>
                <c:pt idx="6046">
                  <c:v>7.313239074017531</c:v>
                </c:pt>
                <c:pt idx="6047">
                  <c:v>7.462492805360816</c:v>
                </c:pt>
                <c:pt idx="6048">
                  <c:v>7.462492805360816</c:v>
                </c:pt>
                <c:pt idx="6049">
                  <c:v>7.611746536704095</c:v>
                </c:pt>
                <c:pt idx="6050">
                  <c:v>7.611746536704095</c:v>
                </c:pt>
                <c:pt idx="6051">
                  <c:v>7.611746536704095</c:v>
                </c:pt>
                <c:pt idx="6052">
                  <c:v>7.611746536704095</c:v>
                </c:pt>
                <c:pt idx="6053">
                  <c:v>7.611746536704095</c:v>
                </c:pt>
                <c:pt idx="6054">
                  <c:v>7.611746536704095</c:v>
                </c:pt>
                <c:pt idx="6055">
                  <c:v>7.611746536704095</c:v>
                </c:pt>
                <c:pt idx="6056">
                  <c:v>7.611746536704095</c:v>
                </c:pt>
                <c:pt idx="6057">
                  <c:v>7.611746536704095</c:v>
                </c:pt>
                <c:pt idx="6058">
                  <c:v>7.611746536704095</c:v>
                </c:pt>
                <c:pt idx="6059">
                  <c:v>7.611746536704095</c:v>
                </c:pt>
                <c:pt idx="6060">
                  <c:v>7.611746536704095</c:v>
                </c:pt>
                <c:pt idx="6061">
                  <c:v>7.503018407357247</c:v>
                </c:pt>
                <c:pt idx="6062">
                  <c:v>7.652272138700534</c:v>
                </c:pt>
                <c:pt idx="6063">
                  <c:v>7.503018407357247</c:v>
                </c:pt>
                <c:pt idx="6064">
                  <c:v>7.503018407357247</c:v>
                </c:pt>
                <c:pt idx="6065">
                  <c:v>7.503018407357247</c:v>
                </c:pt>
                <c:pt idx="6066">
                  <c:v>7.652272138700533</c:v>
                </c:pt>
                <c:pt idx="6067">
                  <c:v>7.652272138700533</c:v>
                </c:pt>
                <c:pt idx="6068">
                  <c:v>7.801525870043815</c:v>
                </c:pt>
                <c:pt idx="6069">
                  <c:v>7.801525870043815</c:v>
                </c:pt>
                <c:pt idx="6070">
                  <c:v>7.801525870043815</c:v>
                </c:pt>
                <c:pt idx="6071">
                  <c:v>7.801525870043815</c:v>
                </c:pt>
                <c:pt idx="6072">
                  <c:v>7.801525870043815</c:v>
                </c:pt>
                <c:pt idx="6073">
                  <c:v>7.801525870043815</c:v>
                </c:pt>
                <c:pt idx="6074">
                  <c:v>7.9507796013871</c:v>
                </c:pt>
                <c:pt idx="6075">
                  <c:v>7.9507796013871</c:v>
                </c:pt>
                <c:pt idx="6076">
                  <c:v>7.9507796013871</c:v>
                </c:pt>
                <c:pt idx="6077">
                  <c:v>7.9507796013871</c:v>
                </c:pt>
                <c:pt idx="6078">
                  <c:v>7.9507796013871</c:v>
                </c:pt>
                <c:pt idx="6079">
                  <c:v>7.9507796013871</c:v>
                </c:pt>
                <c:pt idx="6080">
                  <c:v>8.022198105179613</c:v>
                </c:pt>
                <c:pt idx="6081">
                  <c:v>8.022198105179613</c:v>
                </c:pt>
                <c:pt idx="6082">
                  <c:v>8.022198105179613</c:v>
                </c:pt>
                <c:pt idx="6083">
                  <c:v>8.022198105179613</c:v>
                </c:pt>
                <c:pt idx="6084">
                  <c:v>8.022198105179613</c:v>
                </c:pt>
                <c:pt idx="6085">
                  <c:v>8.022198105179613</c:v>
                </c:pt>
                <c:pt idx="6086">
                  <c:v>7.872944373836328</c:v>
                </c:pt>
                <c:pt idx="6087">
                  <c:v>7.764216244489465</c:v>
                </c:pt>
                <c:pt idx="6088">
                  <c:v>7.764216244489465</c:v>
                </c:pt>
                <c:pt idx="6089">
                  <c:v>7.764216244489465</c:v>
                </c:pt>
                <c:pt idx="6090">
                  <c:v>7.764216244489465</c:v>
                </c:pt>
                <c:pt idx="6091">
                  <c:v>7.913469975832771</c:v>
                </c:pt>
                <c:pt idx="6092">
                  <c:v>7.913469975832771</c:v>
                </c:pt>
                <c:pt idx="6093">
                  <c:v>7.913469975832771</c:v>
                </c:pt>
                <c:pt idx="6094">
                  <c:v>7.996565854532247</c:v>
                </c:pt>
                <c:pt idx="6095">
                  <c:v>7.996565854532247</c:v>
                </c:pt>
                <c:pt idx="6096">
                  <c:v>7.996565854532247</c:v>
                </c:pt>
                <c:pt idx="6097">
                  <c:v>7.996565854532247</c:v>
                </c:pt>
                <c:pt idx="6098">
                  <c:v>7.996565854532247</c:v>
                </c:pt>
                <c:pt idx="6099">
                  <c:v>8.045444723827424</c:v>
                </c:pt>
                <c:pt idx="6100">
                  <c:v>8.045444723827424</c:v>
                </c:pt>
                <c:pt idx="6101">
                  <c:v>8.194698455170698</c:v>
                </c:pt>
                <c:pt idx="6102">
                  <c:v>8.3296142315984</c:v>
                </c:pt>
                <c:pt idx="6103">
                  <c:v>8.3296142315984</c:v>
                </c:pt>
                <c:pt idx="6104">
                  <c:v>8.3296142315984</c:v>
                </c:pt>
                <c:pt idx="6105">
                  <c:v>8.3296142315984</c:v>
                </c:pt>
                <c:pt idx="6106">
                  <c:v>8.3296142315984</c:v>
                </c:pt>
                <c:pt idx="6107">
                  <c:v>8.3296142315984</c:v>
                </c:pt>
                <c:pt idx="6108">
                  <c:v>8.3296142315984</c:v>
                </c:pt>
                <c:pt idx="6109">
                  <c:v>8.220886102251509</c:v>
                </c:pt>
                <c:pt idx="6110">
                  <c:v>8.220886102251509</c:v>
                </c:pt>
                <c:pt idx="6111">
                  <c:v>8.07163237090827</c:v>
                </c:pt>
                <c:pt idx="6112">
                  <c:v>8.07163237090827</c:v>
                </c:pt>
                <c:pt idx="6113">
                  <c:v>8.07163237090827</c:v>
                </c:pt>
                <c:pt idx="6114">
                  <c:v>8.07163237090827</c:v>
                </c:pt>
                <c:pt idx="6115">
                  <c:v>8.07163237090827</c:v>
                </c:pt>
                <c:pt idx="6116">
                  <c:v>8.07163237090827</c:v>
                </c:pt>
                <c:pt idx="6117">
                  <c:v>8.07163237090827</c:v>
                </c:pt>
                <c:pt idx="6118">
                  <c:v>8.07163237090827</c:v>
                </c:pt>
                <c:pt idx="6119">
                  <c:v>8.129195037345036</c:v>
                </c:pt>
                <c:pt idx="6120">
                  <c:v>8.129195037345036</c:v>
                </c:pt>
                <c:pt idx="6121">
                  <c:v>8.129195037345036</c:v>
                </c:pt>
                <c:pt idx="6122">
                  <c:v>8.129195037345036</c:v>
                </c:pt>
                <c:pt idx="6123">
                  <c:v>8.129195037345036</c:v>
                </c:pt>
                <c:pt idx="6124">
                  <c:v>8.129195037345036</c:v>
                </c:pt>
                <c:pt idx="6125">
                  <c:v>8.129195037345036</c:v>
                </c:pt>
                <c:pt idx="6126">
                  <c:v>8.129195037345036</c:v>
                </c:pt>
                <c:pt idx="6127">
                  <c:v>8.278448768688321</c:v>
                </c:pt>
                <c:pt idx="6128">
                  <c:v>8.278448768688321</c:v>
                </c:pt>
                <c:pt idx="6129">
                  <c:v>8.278448768688321</c:v>
                </c:pt>
                <c:pt idx="6130">
                  <c:v>8.423378390611351</c:v>
                </c:pt>
                <c:pt idx="6131">
                  <c:v>8.423378390611351</c:v>
                </c:pt>
                <c:pt idx="6132">
                  <c:v>8.498005256283027</c:v>
                </c:pt>
                <c:pt idx="6133">
                  <c:v>8.423378390611351</c:v>
                </c:pt>
                <c:pt idx="6134">
                  <c:v>8.348751524939741</c:v>
                </c:pt>
                <c:pt idx="6135">
                  <c:v>8.282927707052842</c:v>
                </c:pt>
                <c:pt idx="6136">
                  <c:v>8.208300841381218</c:v>
                </c:pt>
                <c:pt idx="6137">
                  <c:v>8.208300841381218</c:v>
                </c:pt>
                <c:pt idx="6138">
                  <c:v>8.208300841381218</c:v>
                </c:pt>
                <c:pt idx="6139">
                  <c:v>8.208300841381218</c:v>
                </c:pt>
                <c:pt idx="6140">
                  <c:v>8.208300841381218</c:v>
                </c:pt>
                <c:pt idx="6141">
                  <c:v>8.208300841381218</c:v>
                </c:pt>
                <c:pt idx="6142">
                  <c:v>8.35755457272453</c:v>
                </c:pt>
                <c:pt idx="6143">
                  <c:v>8.35755457272453</c:v>
                </c:pt>
                <c:pt idx="6144">
                  <c:v>8.35755457272453</c:v>
                </c:pt>
                <c:pt idx="6145">
                  <c:v>8.414264116887142</c:v>
                </c:pt>
                <c:pt idx="6146">
                  <c:v>8.414264116887142</c:v>
                </c:pt>
                <c:pt idx="6147">
                  <c:v>8.414264116887142</c:v>
                </c:pt>
                <c:pt idx="6148">
                  <c:v>8.414264116887142</c:v>
                </c:pt>
                <c:pt idx="6149">
                  <c:v>8.414264116887142</c:v>
                </c:pt>
                <c:pt idx="6150">
                  <c:v>8.414264116887142</c:v>
                </c:pt>
                <c:pt idx="6151">
                  <c:v>8.414264116887142</c:v>
                </c:pt>
                <c:pt idx="6152">
                  <c:v>8.491110246539417</c:v>
                </c:pt>
                <c:pt idx="6153">
                  <c:v>8.491110246539417</c:v>
                </c:pt>
                <c:pt idx="6154">
                  <c:v>8.491110246539417</c:v>
                </c:pt>
                <c:pt idx="6155">
                  <c:v>8.416483380867777</c:v>
                </c:pt>
                <c:pt idx="6156">
                  <c:v>8.491110246539417</c:v>
                </c:pt>
                <c:pt idx="6157">
                  <c:v>8.497930023851848</c:v>
                </c:pt>
                <c:pt idx="6158">
                  <c:v>8.423303158180212</c:v>
                </c:pt>
                <c:pt idx="6159">
                  <c:v>8.348676292508571</c:v>
                </c:pt>
                <c:pt idx="6160">
                  <c:v>8.307021864590218</c:v>
                </c:pt>
                <c:pt idx="6161">
                  <c:v>8.456275595933503</c:v>
                </c:pt>
                <c:pt idx="6162">
                  <c:v>8.605529327276787</c:v>
                </c:pt>
                <c:pt idx="6163">
                  <c:v>8.605529327276787</c:v>
                </c:pt>
                <c:pt idx="6164">
                  <c:v>8.53543625317883</c:v>
                </c:pt>
                <c:pt idx="6165">
                  <c:v>8.53543625317883</c:v>
                </c:pt>
                <c:pt idx="6166">
                  <c:v>8.53543625317883</c:v>
                </c:pt>
                <c:pt idx="6167">
                  <c:v>8.386182521835527</c:v>
                </c:pt>
                <c:pt idx="6168">
                  <c:v>8.236928790492202</c:v>
                </c:pt>
                <c:pt idx="6169">
                  <c:v>8.08767505914897</c:v>
                </c:pt>
                <c:pt idx="6170">
                  <c:v>8.08767505914897</c:v>
                </c:pt>
                <c:pt idx="6171">
                  <c:v>8.08767505914897</c:v>
                </c:pt>
                <c:pt idx="6172">
                  <c:v>8.08767505914897</c:v>
                </c:pt>
                <c:pt idx="6173">
                  <c:v>8.08767505914897</c:v>
                </c:pt>
                <c:pt idx="6174">
                  <c:v>8.08767505914897</c:v>
                </c:pt>
                <c:pt idx="6175">
                  <c:v>8.236928790492202</c:v>
                </c:pt>
                <c:pt idx="6176">
                  <c:v>8.236928790492202</c:v>
                </c:pt>
                <c:pt idx="6177">
                  <c:v>8.236928790492202</c:v>
                </c:pt>
                <c:pt idx="6178">
                  <c:v>8.386182521835527</c:v>
                </c:pt>
                <c:pt idx="6179">
                  <c:v>8.311555656163886</c:v>
                </c:pt>
                <c:pt idx="6180">
                  <c:v>8.236928790492202</c:v>
                </c:pt>
                <c:pt idx="6181">
                  <c:v>8.162301924820601</c:v>
                </c:pt>
                <c:pt idx="6182">
                  <c:v>8.154344713875803</c:v>
                </c:pt>
                <c:pt idx="6183">
                  <c:v>8.228971579547425</c:v>
                </c:pt>
                <c:pt idx="6184">
                  <c:v>8.186989776790731</c:v>
                </c:pt>
                <c:pt idx="6185">
                  <c:v>8.186989776790731</c:v>
                </c:pt>
                <c:pt idx="6186">
                  <c:v>8.186989776790731</c:v>
                </c:pt>
                <c:pt idx="6187">
                  <c:v>8.186989776790731</c:v>
                </c:pt>
                <c:pt idx="6188">
                  <c:v>8.186989776790731</c:v>
                </c:pt>
                <c:pt idx="6189">
                  <c:v>8.186989776790731</c:v>
                </c:pt>
                <c:pt idx="6190">
                  <c:v>8.100021268057368</c:v>
                </c:pt>
                <c:pt idx="6191">
                  <c:v>8.100021268057368</c:v>
                </c:pt>
                <c:pt idx="6192">
                  <c:v>8.100021268057368</c:v>
                </c:pt>
                <c:pt idx="6193">
                  <c:v>8.100021268057368</c:v>
                </c:pt>
                <c:pt idx="6194">
                  <c:v>8.100021268057368</c:v>
                </c:pt>
                <c:pt idx="6195">
                  <c:v>8.100021268057368</c:v>
                </c:pt>
                <c:pt idx="6196">
                  <c:v>8.249274999400658</c:v>
                </c:pt>
                <c:pt idx="6197">
                  <c:v>8.249274999400658</c:v>
                </c:pt>
                <c:pt idx="6198">
                  <c:v>8.249274999400658</c:v>
                </c:pt>
                <c:pt idx="6199">
                  <c:v>8.249274999400658</c:v>
                </c:pt>
                <c:pt idx="6200">
                  <c:v>8.249274999400658</c:v>
                </c:pt>
                <c:pt idx="6201">
                  <c:v>8.100021268057368</c:v>
                </c:pt>
                <c:pt idx="6202">
                  <c:v>8.100021268057368</c:v>
                </c:pt>
                <c:pt idx="6203">
                  <c:v>7.950767536714093</c:v>
                </c:pt>
                <c:pt idx="6204">
                  <c:v>7.950767536714093</c:v>
                </c:pt>
                <c:pt idx="6205">
                  <c:v>7.80151380537081</c:v>
                </c:pt>
                <c:pt idx="6206">
                  <c:v>7.80151380537081</c:v>
                </c:pt>
                <c:pt idx="6207">
                  <c:v>7.652260074027528</c:v>
                </c:pt>
                <c:pt idx="6208">
                  <c:v>7.503006342684243</c:v>
                </c:pt>
                <c:pt idx="6209">
                  <c:v>7.503006342684243</c:v>
                </c:pt>
                <c:pt idx="6210">
                  <c:v>7.353752611340957</c:v>
                </c:pt>
                <c:pt idx="6211">
                  <c:v>7.385087017628026</c:v>
                </c:pt>
                <c:pt idx="6212">
                  <c:v>7.385087017628026</c:v>
                </c:pt>
                <c:pt idx="6213">
                  <c:v>7.385087017628026</c:v>
                </c:pt>
                <c:pt idx="6214">
                  <c:v>7.385087017628026</c:v>
                </c:pt>
                <c:pt idx="6215">
                  <c:v>7.385087017628026</c:v>
                </c:pt>
                <c:pt idx="6216">
                  <c:v>7.534340748971313</c:v>
                </c:pt>
                <c:pt idx="6217">
                  <c:v>7.534340748971313</c:v>
                </c:pt>
                <c:pt idx="6218">
                  <c:v>7.534340748971313</c:v>
                </c:pt>
                <c:pt idx="6219">
                  <c:v>7.534340748971313</c:v>
                </c:pt>
                <c:pt idx="6220">
                  <c:v>7.683594480314596</c:v>
                </c:pt>
                <c:pt idx="6221">
                  <c:v>7.683594480314596</c:v>
                </c:pt>
                <c:pt idx="6222">
                  <c:v>7.683594480314596</c:v>
                </c:pt>
                <c:pt idx="6223">
                  <c:v>7.683594480314596</c:v>
                </c:pt>
                <c:pt idx="6224">
                  <c:v>7.683594480314596</c:v>
                </c:pt>
                <c:pt idx="6225">
                  <c:v>7.683594480314596</c:v>
                </c:pt>
                <c:pt idx="6226">
                  <c:v>7.683594480314596</c:v>
                </c:pt>
                <c:pt idx="6227">
                  <c:v>7.683594480314596</c:v>
                </c:pt>
                <c:pt idx="6228">
                  <c:v>7.683594480314596</c:v>
                </c:pt>
                <c:pt idx="6229">
                  <c:v>7.564304534109369</c:v>
                </c:pt>
                <c:pt idx="6230">
                  <c:v>7.415050802766085</c:v>
                </c:pt>
                <c:pt idx="6231">
                  <c:v>7.415050802766085</c:v>
                </c:pt>
                <c:pt idx="6232">
                  <c:v>7.415050802766085</c:v>
                </c:pt>
                <c:pt idx="6233">
                  <c:v>7.415050802766085</c:v>
                </c:pt>
                <c:pt idx="6234">
                  <c:v>7.564304534109366</c:v>
                </c:pt>
                <c:pt idx="6235">
                  <c:v>7.564304534109366</c:v>
                </c:pt>
                <c:pt idx="6236">
                  <c:v>7.564304534109366</c:v>
                </c:pt>
                <c:pt idx="6237">
                  <c:v>7.564304534109366</c:v>
                </c:pt>
                <c:pt idx="6238">
                  <c:v>7.564304534109366</c:v>
                </c:pt>
                <c:pt idx="6239">
                  <c:v>7.564304534109366</c:v>
                </c:pt>
                <c:pt idx="6240">
                  <c:v>7.564304534109366</c:v>
                </c:pt>
                <c:pt idx="6241">
                  <c:v>7.564304534109366</c:v>
                </c:pt>
                <c:pt idx="6242">
                  <c:v>7.564304534109366</c:v>
                </c:pt>
                <c:pt idx="6243">
                  <c:v>7.564304534109366</c:v>
                </c:pt>
                <c:pt idx="6244">
                  <c:v>7.564304534109366</c:v>
                </c:pt>
                <c:pt idx="6245">
                  <c:v>7.415050802766085</c:v>
                </c:pt>
                <c:pt idx="6246">
                  <c:v>7.415050802766085</c:v>
                </c:pt>
                <c:pt idx="6247">
                  <c:v>7.415050802766085</c:v>
                </c:pt>
                <c:pt idx="6248">
                  <c:v>7.415050802766085</c:v>
                </c:pt>
                <c:pt idx="6249">
                  <c:v>7.415050802766085</c:v>
                </c:pt>
                <c:pt idx="6250">
                  <c:v>7.415050802766085</c:v>
                </c:pt>
                <c:pt idx="6251">
                  <c:v>7.415050802766085</c:v>
                </c:pt>
                <c:pt idx="6252">
                  <c:v>7.415050802766085</c:v>
                </c:pt>
                <c:pt idx="6253">
                  <c:v>7.415050802766085</c:v>
                </c:pt>
                <c:pt idx="6254">
                  <c:v>7.415050802766085</c:v>
                </c:pt>
                <c:pt idx="6255">
                  <c:v>7.415050802766085</c:v>
                </c:pt>
                <c:pt idx="6256">
                  <c:v>7.415050802766085</c:v>
                </c:pt>
                <c:pt idx="6257">
                  <c:v>7.312408216050604</c:v>
                </c:pt>
                <c:pt idx="6258">
                  <c:v>7.16315448470733</c:v>
                </c:pt>
                <c:pt idx="6259">
                  <c:v>7.16315448470733</c:v>
                </c:pt>
                <c:pt idx="6260">
                  <c:v>7.16315448470733</c:v>
                </c:pt>
                <c:pt idx="6261">
                  <c:v>7.312408216050604</c:v>
                </c:pt>
                <c:pt idx="6262">
                  <c:v>7.44138397430899</c:v>
                </c:pt>
                <c:pt idx="6263">
                  <c:v>7.590637705652278</c:v>
                </c:pt>
                <c:pt idx="6264">
                  <c:v>7.590637705652278</c:v>
                </c:pt>
                <c:pt idx="6265">
                  <c:v>7.590637705652278</c:v>
                </c:pt>
                <c:pt idx="6266">
                  <c:v>7.590637705652278</c:v>
                </c:pt>
                <c:pt idx="6267">
                  <c:v>7.590637705652278</c:v>
                </c:pt>
                <c:pt idx="6268">
                  <c:v>7.44138397430899</c:v>
                </c:pt>
                <c:pt idx="6269">
                  <c:v>7.581351650470398</c:v>
                </c:pt>
                <c:pt idx="6270">
                  <c:v>7.641599685953791</c:v>
                </c:pt>
                <c:pt idx="6271">
                  <c:v>7.641599685953791</c:v>
                </c:pt>
                <c:pt idx="6272">
                  <c:v>7.641599685953791</c:v>
                </c:pt>
                <c:pt idx="6273">
                  <c:v>7.641599685953791</c:v>
                </c:pt>
                <c:pt idx="6274">
                  <c:v>7.492345954610503</c:v>
                </c:pt>
                <c:pt idx="6275">
                  <c:v>7.492345954610503</c:v>
                </c:pt>
                <c:pt idx="6276">
                  <c:v>7.492345954610503</c:v>
                </c:pt>
                <c:pt idx="6277">
                  <c:v>7.383357733819683</c:v>
                </c:pt>
                <c:pt idx="6278">
                  <c:v>7.234104002476387</c:v>
                </c:pt>
                <c:pt idx="6279">
                  <c:v>7.234104002476387</c:v>
                </c:pt>
                <c:pt idx="6280">
                  <c:v>7.234104002476387</c:v>
                </c:pt>
                <c:pt idx="6281">
                  <c:v>7.234104002476387</c:v>
                </c:pt>
                <c:pt idx="6282">
                  <c:v>7.234104002476387</c:v>
                </c:pt>
                <c:pt idx="6283">
                  <c:v>7.234104002476387</c:v>
                </c:pt>
                <c:pt idx="6284">
                  <c:v>7.234104002476387</c:v>
                </c:pt>
                <c:pt idx="6285">
                  <c:v>7.234104002476387</c:v>
                </c:pt>
                <c:pt idx="6286">
                  <c:v>7.234104002476387</c:v>
                </c:pt>
                <c:pt idx="6287">
                  <c:v>7.234104002476387</c:v>
                </c:pt>
                <c:pt idx="6288">
                  <c:v>7.234104002476387</c:v>
                </c:pt>
                <c:pt idx="6289">
                  <c:v>7.329275720959696</c:v>
                </c:pt>
                <c:pt idx="6290">
                  <c:v>7.329275720959696</c:v>
                </c:pt>
                <c:pt idx="6291">
                  <c:v>7.478529452302981</c:v>
                </c:pt>
                <c:pt idx="6292">
                  <c:v>7.627783183646263</c:v>
                </c:pt>
                <c:pt idx="6293">
                  <c:v>7.478529452302981</c:v>
                </c:pt>
                <c:pt idx="6294">
                  <c:v>7.478529452302981</c:v>
                </c:pt>
                <c:pt idx="6295">
                  <c:v>7.478529452302981</c:v>
                </c:pt>
                <c:pt idx="6296">
                  <c:v>7.478529452302981</c:v>
                </c:pt>
                <c:pt idx="6297">
                  <c:v>7.478529452302981</c:v>
                </c:pt>
                <c:pt idx="6298">
                  <c:v>7.4018035297929</c:v>
                </c:pt>
                <c:pt idx="6299">
                  <c:v>7.4018035297929</c:v>
                </c:pt>
                <c:pt idx="6300">
                  <c:v>7.270686944916503</c:v>
                </c:pt>
                <c:pt idx="6301">
                  <c:v>7.121433213573217</c:v>
                </c:pt>
                <c:pt idx="6302">
                  <c:v>7.121433213573217</c:v>
                </c:pt>
                <c:pt idx="6303">
                  <c:v>7.121433213573217</c:v>
                </c:pt>
                <c:pt idx="6304">
                  <c:v>7.121433213573217</c:v>
                </c:pt>
                <c:pt idx="6305">
                  <c:v>7.121433213573217</c:v>
                </c:pt>
                <c:pt idx="6306">
                  <c:v>7.048247150184793</c:v>
                </c:pt>
                <c:pt idx="6307">
                  <c:v>7.048247150184793</c:v>
                </c:pt>
                <c:pt idx="6308">
                  <c:v>7.048247150184793</c:v>
                </c:pt>
                <c:pt idx="6309">
                  <c:v>7.048247150184793</c:v>
                </c:pt>
                <c:pt idx="6310">
                  <c:v>7.174479553671801</c:v>
                </c:pt>
                <c:pt idx="6311">
                  <c:v>7.174479553671801</c:v>
                </c:pt>
                <c:pt idx="6312">
                  <c:v>7.174479553671801</c:v>
                </c:pt>
                <c:pt idx="6313">
                  <c:v>7.323733285015084</c:v>
                </c:pt>
                <c:pt idx="6314">
                  <c:v>7.323733285015084</c:v>
                </c:pt>
                <c:pt idx="6315">
                  <c:v>7.323733285015084</c:v>
                </c:pt>
                <c:pt idx="6316">
                  <c:v>7.323733285015084</c:v>
                </c:pt>
                <c:pt idx="6317">
                  <c:v>7.268245084464743</c:v>
                </c:pt>
                <c:pt idx="6318">
                  <c:v>7.301959802778421</c:v>
                </c:pt>
                <c:pt idx="6319">
                  <c:v>7.451213534121707</c:v>
                </c:pt>
                <c:pt idx="6320">
                  <c:v>7.451213534121707</c:v>
                </c:pt>
                <c:pt idx="6321">
                  <c:v>7.451213534121707</c:v>
                </c:pt>
                <c:pt idx="6322">
                  <c:v>7.451213534121707</c:v>
                </c:pt>
                <c:pt idx="6323">
                  <c:v>7.451213534121707</c:v>
                </c:pt>
                <c:pt idx="6324">
                  <c:v>7.600467265464988</c:v>
                </c:pt>
                <c:pt idx="6325">
                  <c:v>7.472323443032786</c:v>
                </c:pt>
                <c:pt idx="6326">
                  <c:v>7.323069711689497</c:v>
                </c:pt>
                <c:pt idx="6327">
                  <c:v>7.323069711689497</c:v>
                </c:pt>
                <c:pt idx="6328">
                  <c:v>7.323069711689497</c:v>
                </c:pt>
                <c:pt idx="6329">
                  <c:v>7.323069711689497</c:v>
                </c:pt>
                <c:pt idx="6330">
                  <c:v>7.323069711689497</c:v>
                </c:pt>
                <c:pt idx="6331">
                  <c:v>7.323069711689497</c:v>
                </c:pt>
                <c:pt idx="6332">
                  <c:v>7.472323443032792</c:v>
                </c:pt>
                <c:pt idx="6333">
                  <c:v>7.472323443032792</c:v>
                </c:pt>
                <c:pt idx="6334">
                  <c:v>7.345403566019701</c:v>
                </c:pt>
                <c:pt idx="6335">
                  <c:v>7.345403566019701</c:v>
                </c:pt>
                <c:pt idx="6336">
                  <c:v>7.234030843886725</c:v>
                </c:pt>
                <c:pt idx="6337">
                  <c:v>7.234030843886725</c:v>
                </c:pt>
                <c:pt idx="6338">
                  <c:v>7.234030843886725</c:v>
                </c:pt>
                <c:pt idx="6339">
                  <c:v>7.234030843886725</c:v>
                </c:pt>
                <c:pt idx="6340">
                  <c:v>7.234030843886725</c:v>
                </c:pt>
                <c:pt idx="6341">
                  <c:v>7.234030843886725</c:v>
                </c:pt>
                <c:pt idx="6342">
                  <c:v>7.084777112543441</c:v>
                </c:pt>
                <c:pt idx="6343">
                  <c:v>7.234030843886725</c:v>
                </c:pt>
                <c:pt idx="6344">
                  <c:v>7.234030843886725</c:v>
                </c:pt>
                <c:pt idx="6345">
                  <c:v>7.234030843886725</c:v>
                </c:pt>
                <c:pt idx="6346">
                  <c:v>7.234030843886725</c:v>
                </c:pt>
                <c:pt idx="6347">
                  <c:v>7.234030843886725</c:v>
                </c:pt>
                <c:pt idx="6348">
                  <c:v>7.245603306342586</c:v>
                </c:pt>
                <c:pt idx="6349">
                  <c:v>7.096349574999302</c:v>
                </c:pt>
                <c:pt idx="6350">
                  <c:v>6.947095843656005</c:v>
                </c:pt>
                <c:pt idx="6351">
                  <c:v>6.947095843656005</c:v>
                </c:pt>
                <c:pt idx="6352">
                  <c:v>6.947095843656005</c:v>
                </c:pt>
                <c:pt idx="6353">
                  <c:v>6.947095843656005</c:v>
                </c:pt>
                <c:pt idx="6354">
                  <c:v>6.947095843656005</c:v>
                </c:pt>
                <c:pt idx="6355">
                  <c:v>6.947095843656005</c:v>
                </c:pt>
                <c:pt idx="6356">
                  <c:v>6.947095843656005</c:v>
                </c:pt>
                <c:pt idx="6357">
                  <c:v>6.947095843656005</c:v>
                </c:pt>
                <c:pt idx="6358">
                  <c:v>6.875907695576726</c:v>
                </c:pt>
                <c:pt idx="6359">
                  <c:v>6.875907695576726</c:v>
                </c:pt>
                <c:pt idx="6360">
                  <c:v>6.875907695576726</c:v>
                </c:pt>
                <c:pt idx="6361">
                  <c:v>6.875907695576726</c:v>
                </c:pt>
                <c:pt idx="6362">
                  <c:v>6.906447356186336</c:v>
                </c:pt>
                <c:pt idx="6363">
                  <c:v>6.906447356186336</c:v>
                </c:pt>
                <c:pt idx="6364">
                  <c:v>6.906447356186336</c:v>
                </c:pt>
                <c:pt idx="6365">
                  <c:v>6.819743642437385</c:v>
                </c:pt>
                <c:pt idx="6366">
                  <c:v>6.670489911094099</c:v>
                </c:pt>
                <c:pt idx="6367">
                  <c:v>6.670489911094099</c:v>
                </c:pt>
                <c:pt idx="6368">
                  <c:v>6.670489911094099</c:v>
                </c:pt>
                <c:pt idx="6369">
                  <c:v>6.819743642437382</c:v>
                </c:pt>
                <c:pt idx="6370">
                  <c:v>6.784216875514921</c:v>
                </c:pt>
                <c:pt idx="6371">
                  <c:v>6.784216875514921</c:v>
                </c:pt>
                <c:pt idx="6372">
                  <c:v>6.784216875514921</c:v>
                </c:pt>
                <c:pt idx="6373">
                  <c:v>6.63496314417164</c:v>
                </c:pt>
                <c:pt idx="6374">
                  <c:v>6.63496314417164</c:v>
                </c:pt>
                <c:pt idx="6375">
                  <c:v>6.63496314417164</c:v>
                </c:pt>
                <c:pt idx="6376">
                  <c:v>6.63496314417164</c:v>
                </c:pt>
                <c:pt idx="6377">
                  <c:v>6.63496314417164</c:v>
                </c:pt>
                <c:pt idx="6378">
                  <c:v>6.63496314417164</c:v>
                </c:pt>
                <c:pt idx="6379">
                  <c:v>6.63496314417164</c:v>
                </c:pt>
                <c:pt idx="6380">
                  <c:v>6.784216875514921</c:v>
                </c:pt>
                <c:pt idx="6381">
                  <c:v>6.784216875514921</c:v>
                </c:pt>
                <c:pt idx="6382">
                  <c:v>6.63496314417164</c:v>
                </c:pt>
                <c:pt idx="6383">
                  <c:v>6.63496314417164</c:v>
                </c:pt>
                <c:pt idx="6384">
                  <c:v>6.48570941282836</c:v>
                </c:pt>
                <c:pt idx="6385">
                  <c:v>6.624181382860081</c:v>
                </c:pt>
                <c:pt idx="6386">
                  <c:v>6.624181382860081</c:v>
                </c:pt>
                <c:pt idx="6387">
                  <c:v>6.624181382860081</c:v>
                </c:pt>
                <c:pt idx="6388">
                  <c:v>6.624181382860081</c:v>
                </c:pt>
                <c:pt idx="6389">
                  <c:v>6.624181382860081</c:v>
                </c:pt>
                <c:pt idx="6390">
                  <c:v>6.624181382860081</c:v>
                </c:pt>
                <c:pt idx="6391">
                  <c:v>6.624181382860081</c:v>
                </c:pt>
                <c:pt idx="6392">
                  <c:v>6.624181382860081</c:v>
                </c:pt>
                <c:pt idx="6393">
                  <c:v>6.624181382860081</c:v>
                </c:pt>
                <c:pt idx="6394">
                  <c:v>6.624181382860081</c:v>
                </c:pt>
                <c:pt idx="6395">
                  <c:v>6.624181382860081</c:v>
                </c:pt>
                <c:pt idx="6396">
                  <c:v>6.624181382860081</c:v>
                </c:pt>
                <c:pt idx="6397">
                  <c:v>6.474927651516809</c:v>
                </c:pt>
                <c:pt idx="6398">
                  <c:v>6.474927651516809</c:v>
                </c:pt>
                <c:pt idx="6399">
                  <c:v>6.474927651516809</c:v>
                </c:pt>
                <c:pt idx="6400">
                  <c:v>6.474927651516809</c:v>
                </c:pt>
                <c:pt idx="6401">
                  <c:v>6.32567392017353</c:v>
                </c:pt>
                <c:pt idx="6402">
                  <c:v>6.32567392017353</c:v>
                </c:pt>
                <c:pt idx="6403">
                  <c:v>6.176420188830248</c:v>
                </c:pt>
                <c:pt idx="6404">
                  <c:v>6.176420188830248</c:v>
                </c:pt>
                <c:pt idx="6405">
                  <c:v>6.32567392017353</c:v>
                </c:pt>
                <c:pt idx="6406">
                  <c:v>6.435310430798472</c:v>
                </c:pt>
                <c:pt idx="6407">
                  <c:v>6.584564162141755</c:v>
                </c:pt>
                <c:pt idx="6408">
                  <c:v>6.584564162141755</c:v>
                </c:pt>
                <c:pt idx="6409">
                  <c:v>6.584564162141755</c:v>
                </c:pt>
                <c:pt idx="6410">
                  <c:v>6.584564162141755</c:v>
                </c:pt>
                <c:pt idx="6411">
                  <c:v>6.733817893485039</c:v>
                </c:pt>
                <c:pt idx="6412">
                  <c:v>6.733817893485039</c:v>
                </c:pt>
                <c:pt idx="6413">
                  <c:v>6.733817893485039</c:v>
                </c:pt>
                <c:pt idx="6414">
                  <c:v>6.733817893485039</c:v>
                </c:pt>
                <c:pt idx="6415">
                  <c:v>6.66239938969253</c:v>
                </c:pt>
                <c:pt idx="6416">
                  <c:v>6.66239938969253</c:v>
                </c:pt>
                <c:pt idx="6417">
                  <c:v>6.66239938969253</c:v>
                </c:pt>
                <c:pt idx="6418">
                  <c:v>6.66239938969253</c:v>
                </c:pt>
                <c:pt idx="6419">
                  <c:v>6.66239938969253</c:v>
                </c:pt>
                <c:pt idx="6420">
                  <c:v>6.66239938969253</c:v>
                </c:pt>
                <c:pt idx="6421">
                  <c:v>6.66239938969253</c:v>
                </c:pt>
                <c:pt idx="6422">
                  <c:v>6.66239938969253</c:v>
                </c:pt>
                <c:pt idx="6423">
                  <c:v>6.66239938969253</c:v>
                </c:pt>
                <c:pt idx="6424">
                  <c:v>6.66239938969253</c:v>
                </c:pt>
                <c:pt idx="6425">
                  <c:v>6.66239938969253</c:v>
                </c:pt>
                <c:pt idx="6426">
                  <c:v>6.513145658349234</c:v>
                </c:pt>
                <c:pt idx="6427">
                  <c:v>6.513145658349234</c:v>
                </c:pt>
                <c:pt idx="6428">
                  <c:v>6.513145658349234</c:v>
                </c:pt>
                <c:pt idx="6429">
                  <c:v>6.430049779649761</c:v>
                </c:pt>
                <c:pt idx="6430">
                  <c:v>6.430049779649761</c:v>
                </c:pt>
                <c:pt idx="6431">
                  <c:v>6.430049779649761</c:v>
                </c:pt>
                <c:pt idx="6432">
                  <c:v>6.579303510993051</c:v>
                </c:pt>
                <c:pt idx="6433">
                  <c:v>6.579303510993051</c:v>
                </c:pt>
                <c:pt idx="6434">
                  <c:v>6.67967837304115</c:v>
                </c:pt>
                <c:pt idx="6435">
                  <c:v>6.828932104384432</c:v>
                </c:pt>
                <c:pt idx="6436">
                  <c:v>6.679678373041151</c:v>
                </c:pt>
                <c:pt idx="6437">
                  <c:v>6.694016327956724</c:v>
                </c:pt>
                <c:pt idx="6438">
                  <c:v>6.795027704269021</c:v>
                </c:pt>
                <c:pt idx="6439">
                  <c:v>6.795027704269021</c:v>
                </c:pt>
                <c:pt idx="6440">
                  <c:v>6.795027704269021</c:v>
                </c:pt>
                <c:pt idx="6441">
                  <c:v>6.795027704269021</c:v>
                </c:pt>
                <c:pt idx="6442">
                  <c:v>6.944281435612311</c:v>
                </c:pt>
                <c:pt idx="6443">
                  <c:v>7.093535166955567</c:v>
                </c:pt>
                <c:pt idx="6444">
                  <c:v>7.242788898298871</c:v>
                </c:pt>
                <c:pt idx="6445">
                  <c:v>7.242788898298871</c:v>
                </c:pt>
                <c:pt idx="6446">
                  <c:v>7.242788898298871</c:v>
                </c:pt>
                <c:pt idx="6447">
                  <c:v>7.392042629642154</c:v>
                </c:pt>
                <c:pt idx="6448">
                  <c:v>7.541296360985438</c:v>
                </c:pt>
                <c:pt idx="6449">
                  <c:v>7.541296360985438</c:v>
                </c:pt>
                <c:pt idx="6450">
                  <c:v>7.541296360985438</c:v>
                </c:pt>
                <c:pt idx="6451">
                  <c:v>7.541296360985438</c:v>
                </c:pt>
                <c:pt idx="6452">
                  <c:v>7.603189972665137</c:v>
                </c:pt>
                <c:pt idx="6453">
                  <c:v>7.603189972665137</c:v>
                </c:pt>
                <c:pt idx="6454">
                  <c:v>7.545627306228368</c:v>
                </c:pt>
                <c:pt idx="6455">
                  <c:v>7.545627306228368</c:v>
                </c:pt>
                <c:pt idx="6456">
                  <c:v>7.545627306228368</c:v>
                </c:pt>
                <c:pt idx="6457">
                  <c:v>7.545627306228368</c:v>
                </c:pt>
                <c:pt idx="6458">
                  <c:v>7.545627306228368</c:v>
                </c:pt>
                <c:pt idx="6459">
                  <c:v>7.545627306228368</c:v>
                </c:pt>
                <c:pt idx="6460">
                  <c:v>7.545627306228368</c:v>
                </c:pt>
                <c:pt idx="6461">
                  <c:v>7.694881037571634</c:v>
                </c:pt>
                <c:pt idx="6462">
                  <c:v>7.545627306228366</c:v>
                </c:pt>
                <c:pt idx="6463">
                  <c:v>7.545627306228366</c:v>
                </c:pt>
                <c:pt idx="6464">
                  <c:v>7.545627306228366</c:v>
                </c:pt>
                <c:pt idx="6465">
                  <c:v>7.400697684305312</c:v>
                </c:pt>
                <c:pt idx="6466">
                  <c:v>7.400697684305312</c:v>
                </c:pt>
                <c:pt idx="6467">
                  <c:v>7.400697684305312</c:v>
                </c:pt>
                <c:pt idx="6468">
                  <c:v>7.549951415648587</c:v>
                </c:pt>
                <c:pt idx="6469">
                  <c:v>7.69920514699187</c:v>
                </c:pt>
                <c:pt idx="6470">
                  <c:v>7.69920514699187</c:v>
                </c:pt>
                <c:pt idx="6471">
                  <c:v>7.69920514699187</c:v>
                </c:pt>
                <c:pt idx="6472">
                  <c:v>7.848458878335136</c:v>
                </c:pt>
                <c:pt idx="6473">
                  <c:v>7.848458878335136</c:v>
                </c:pt>
                <c:pt idx="6474">
                  <c:v>7.997712609678437</c:v>
                </c:pt>
                <c:pt idx="6475">
                  <c:v>7.997712609678437</c:v>
                </c:pt>
                <c:pt idx="6476">
                  <c:v>8.146966341021718</c:v>
                </c:pt>
                <c:pt idx="6477">
                  <c:v>7.997712609678429</c:v>
                </c:pt>
                <c:pt idx="6478">
                  <c:v>8.146966341021718</c:v>
                </c:pt>
                <c:pt idx="6479">
                  <c:v>8.146966341021718</c:v>
                </c:pt>
                <c:pt idx="6480">
                  <c:v>8.090256796859092</c:v>
                </c:pt>
                <c:pt idx="6481">
                  <c:v>8.090256796859092</c:v>
                </c:pt>
                <c:pt idx="6482">
                  <c:v>8.239510528202375</c:v>
                </c:pt>
                <c:pt idx="6483">
                  <c:v>8.239510528202375</c:v>
                </c:pt>
                <c:pt idx="6484">
                  <c:v>8.239510528202375</c:v>
                </c:pt>
                <c:pt idx="6485">
                  <c:v>8.239510528202375</c:v>
                </c:pt>
                <c:pt idx="6486">
                  <c:v>8.239510528202375</c:v>
                </c:pt>
                <c:pt idx="6487">
                  <c:v>8.1626643985501</c:v>
                </c:pt>
                <c:pt idx="6488">
                  <c:v>8.1626643985501</c:v>
                </c:pt>
                <c:pt idx="6489">
                  <c:v>8.1626643985501</c:v>
                </c:pt>
                <c:pt idx="6490">
                  <c:v>8.232747226639924</c:v>
                </c:pt>
                <c:pt idx="6491">
                  <c:v>8.232747226639922</c:v>
                </c:pt>
                <c:pt idx="6492">
                  <c:v>8.30055431499914</c:v>
                </c:pt>
                <c:pt idx="6493">
                  <c:v>8.30055431499914</c:v>
                </c:pt>
                <c:pt idx="6494">
                  <c:v>8.30055431499914</c:v>
                </c:pt>
                <c:pt idx="6495">
                  <c:v>8.30055431499914</c:v>
                </c:pt>
                <c:pt idx="6496">
                  <c:v>8.151300583655841</c:v>
                </c:pt>
                <c:pt idx="6497">
                  <c:v>8.151300583655841</c:v>
                </c:pt>
                <c:pt idx="6498">
                  <c:v>8.151300583655841</c:v>
                </c:pt>
                <c:pt idx="6499">
                  <c:v>8.151300583655841</c:v>
                </c:pt>
                <c:pt idx="6500">
                  <c:v>8.151300583655841</c:v>
                </c:pt>
                <c:pt idx="6501">
                  <c:v>8.151300583655841</c:v>
                </c:pt>
                <c:pt idx="6502">
                  <c:v>8.30055431499914</c:v>
                </c:pt>
                <c:pt idx="6503">
                  <c:v>8.30055431499914</c:v>
                </c:pt>
                <c:pt idx="6504">
                  <c:v>8.372723470493207</c:v>
                </c:pt>
                <c:pt idx="6505">
                  <c:v>8.372723470493207</c:v>
                </c:pt>
                <c:pt idx="6506">
                  <c:v>8.372723470493207</c:v>
                </c:pt>
                <c:pt idx="6507">
                  <c:v>8.372723470493207</c:v>
                </c:pt>
                <c:pt idx="6508">
                  <c:v>8.372723470493207</c:v>
                </c:pt>
                <c:pt idx="6509">
                  <c:v>8.521977201836462</c:v>
                </c:pt>
                <c:pt idx="6510">
                  <c:v>8.44888526441963</c:v>
                </c:pt>
                <c:pt idx="6511">
                  <c:v>8.44888526441963</c:v>
                </c:pt>
                <c:pt idx="6512">
                  <c:v>8.44888526441963</c:v>
                </c:pt>
                <c:pt idx="6513">
                  <c:v>8.29963153307635</c:v>
                </c:pt>
                <c:pt idx="6514">
                  <c:v>8.29963153307635</c:v>
                </c:pt>
                <c:pt idx="6515">
                  <c:v>8.29963153307635</c:v>
                </c:pt>
                <c:pt idx="6516">
                  <c:v>8.29963153307635</c:v>
                </c:pt>
                <c:pt idx="6517">
                  <c:v>8.232961878349503</c:v>
                </c:pt>
                <c:pt idx="6518">
                  <c:v>8.08370814700622</c:v>
                </c:pt>
                <c:pt idx="6519">
                  <c:v>8.08370814700622</c:v>
                </c:pt>
                <c:pt idx="6520">
                  <c:v>8.08370814700622</c:v>
                </c:pt>
                <c:pt idx="6521">
                  <c:v>8.08370814700622</c:v>
                </c:pt>
                <c:pt idx="6522">
                  <c:v>8.232961878349503</c:v>
                </c:pt>
                <c:pt idx="6523">
                  <c:v>8.232961878349503</c:v>
                </c:pt>
                <c:pt idx="6524">
                  <c:v>8.382215609692787</c:v>
                </c:pt>
                <c:pt idx="6525">
                  <c:v>8.531469341036068</c:v>
                </c:pt>
                <c:pt idx="6526">
                  <c:v>8.66638511746375</c:v>
                </c:pt>
                <c:pt idx="6527">
                  <c:v>8.80259501089203</c:v>
                </c:pt>
                <c:pt idx="6528">
                  <c:v>8.80259501089203</c:v>
                </c:pt>
                <c:pt idx="6529">
                  <c:v>8.80259501089203</c:v>
                </c:pt>
                <c:pt idx="6530">
                  <c:v>8.89865267295737</c:v>
                </c:pt>
                <c:pt idx="6531">
                  <c:v>8.749398941614039</c:v>
                </c:pt>
                <c:pt idx="6532">
                  <c:v>8.749398941614039</c:v>
                </c:pt>
                <c:pt idx="6533">
                  <c:v>8.89865267295737</c:v>
                </c:pt>
                <c:pt idx="6534">
                  <c:v>8.89865267295737</c:v>
                </c:pt>
                <c:pt idx="6535">
                  <c:v>8.89865267295737</c:v>
                </c:pt>
                <c:pt idx="6536">
                  <c:v>8.89865267295737</c:v>
                </c:pt>
                <c:pt idx="6537">
                  <c:v>9.012821282910544</c:v>
                </c:pt>
                <c:pt idx="6538">
                  <c:v>9.012821282910544</c:v>
                </c:pt>
                <c:pt idx="6539">
                  <c:v>9.012821282910544</c:v>
                </c:pt>
                <c:pt idx="6540">
                  <c:v>9.012821282910544</c:v>
                </c:pt>
                <c:pt idx="6541">
                  <c:v>9.012821282910544</c:v>
                </c:pt>
                <c:pt idx="6542">
                  <c:v>9.012821282910544</c:v>
                </c:pt>
                <c:pt idx="6543">
                  <c:v>9.012821282910544</c:v>
                </c:pt>
                <c:pt idx="6544">
                  <c:v>9.012821282910544</c:v>
                </c:pt>
                <c:pt idx="6545">
                  <c:v>9.012821282910544</c:v>
                </c:pt>
                <c:pt idx="6546">
                  <c:v>9.012821282910544</c:v>
                </c:pt>
                <c:pt idx="6547">
                  <c:v>9.140537026413984</c:v>
                </c:pt>
                <c:pt idx="6548">
                  <c:v>9.289790757757266</c:v>
                </c:pt>
                <c:pt idx="6549">
                  <c:v>9.289790757757266</c:v>
                </c:pt>
                <c:pt idx="6550">
                  <c:v>9.289790757757266</c:v>
                </c:pt>
                <c:pt idx="6551">
                  <c:v>9.140537026413984</c:v>
                </c:pt>
                <c:pt idx="6552">
                  <c:v>9.140537026413984</c:v>
                </c:pt>
                <c:pt idx="6553">
                  <c:v>9.140537026413984</c:v>
                </c:pt>
                <c:pt idx="6554">
                  <c:v>9.140537026413984</c:v>
                </c:pt>
                <c:pt idx="6555">
                  <c:v>8.9912832950707</c:v>
                </c:pt>
                <c:pt idx="6556">
                  <c:v>8.9912832950707</c:v>
                </c:pt>
                <c:pt idx="6557">
                  <c:v>9.140537026413984</c:v>
                </c:pt>
                <c:pt idx="6558">
                  <c:v>9.140537026413984</c:v>
                </c:pt>
                <c:pt idx="6559">
                  <c:v>9.140537026413984</c:v>
                </c:pt>
                <c:pt idx="6560">
                  <c:v>9.140537026413984</c:v>
                </c:pt>
                <c:pt idx="6561">
                  <c:v>9.289790757757266</c:v>
                </c:pt>
                <c:pt idx="6562">
                  <c:v>9.289790757757266</c:v>
                </c:pt>
                <c:pt idx="6563">
                  <c:v>9.289790757757266</c:v>
                </c:pt>
                <c:pt idx="6564">
                  <c:v>9.289790757757266</c:v>
                </c:pt>
                <c:pt idx="6565">
                  <c:v>9.439044489100551</c:v>
                </c:pt>
                <c:pt idx="6566">
                  <c:v>9.588298220443818</c:v>
                </c:pt>
                <c:pt idx="6567">
                  <c:v>9.588298220443818</c:v>
                </c:pt>
                <c:pt idx="6568">
                  <c:v>9.588298220443818</c:v>
                </c:pt>
                <c:pt idx="6569">
                  <c:v>9.439044489100551</c:v>
                </c:pt>
                <c:pt idx="6570">
                  <c:v>9.439044489100551</c:v>
                </c:pt>
                <c:pt idx="6571">
                  <c:v>9.541939355039346</c:v>
                </c:pt>
                <c:pt idx="6572">
                  <c:v>9.691193086382618</c:v>
                </c:pt>
                <c:pt idx="6573">
                  <c:v>9.84044681772593</c:v>
                </c:pt>
                <c:pt idx="6574">
                  <c:v>9.84044681772593</c:v>
                </c:pt>
                <c:pt idx="6575">
                  <c:v>9.84044681772593</c:v>
                </c:pt>
                <c:pt idx="6576">
                  <c:v>9.84044681772593</c:v>
                </c:pt>
                <c:pt idx="6577">
                  <c:v>9.84044681772593</c:v>
                </c:pt>
                <c:pt idx="6578">
                  <c:v>9.84044681772593</c:v>
                </c:pt>
                <c:pt idx="6579">
                  <c:v>9.84044681772593</c:v>
                </c:pt>
                <c:pt idx="6580">
                  <c:v>9.84044681772593</c:v>
                </c:pt>
                <c:pt idx="6581">
                  <c:v>9.98970054906921</c:v>
                </c:pt>
                <c:pt idx="6582">
                  <c:v>10.08949371509795</c:v>
                </c:pt>
                <c:pt idx="6583">
                  <c:v>10.08949371509795</c:v>
                </c:pt>
                <c:pt idx="6584">
                  <c:v>10.08949371509795</c:v>
                </c:pt>
                <c:pt idx="6585">
                  <c:v>10.08949371509795</c:v>
                </c:pt>
                <c:pt idx="6586">
                  <c:v>10.08949371509795</c:v>
                </c:pt>
                <c:pt idx="6587">
                  <c:v>10.08949371509795</c:v>
                </c:pt>
                <c:pt idx="6588">
                  <c:v>10.08949371509795</c:v>
                </c:pt>
                <c:pt idx="6589">
                  <c:v>10.08949371509795</c:v>
                </c:pt>
                <c:pt idx="6590">
                  <c:v>10.08949371509795</c:v>
                </c:pt>
                <c:pt idx="6591">
                  <c:v>10.08949371509795</c:v>
                </c:pt>
                <c:pt idx="6592">
                  <c:v>10.08949371509795</c:v>
                </c:pt>
                <c:pt idx="6593">
                  <c:v>10.23874744644123</c:v>
                </c:pt>
                <c:pt idx="6594">
                  <c:v>10.23874744644123</c:v>
                </c:pt>
                <c:pt idx="6595">
                  <c:v>10.23874744644123</c:v>
                </c:pt>
                <c:pt idx="6596">
                  <c:v>10.23874744644123</c:v>
                </c:pt>
                <c:pt idx="6597">
                  <c:v>10.10977168818286</c:v>
                </c:pt>
                <c:pt idx="6598">
                  <c:v>9.960517956839574</c:v>
                </c:pt>
                <c:pt idx="6599">
                  <c:v>9.960517956839574</c:v>
                </c:pt>
                <c:pt idx="6600">
                  <c:v>9.960517956839574</c:v>
                </c:pt>
                <c:pt idx="6601">
                  <c:v>9.960517956839574</c:v>
                </c:pt>
                <c:pt idx="6602">
                  <c:v>9.960517956839574</c:v>
                </c:pt>
                <c:pt idx="6603">
                  <c:v>9.960517956839574</c:v>
                </c:pt>
                <c:pt idx="6604">
                  <c:v>9.894404474069872</c:v>
                </c:pt>
                <c:pt idx="6605">
                  <c:v>9.98341016992977</c:v>
                </c:pt>
                <c:pt idx="6606">
                  <c:v>10.09882806964411</c:v>
                </c:pt>
                <c:pt idx="6607">
                  <c:v>10.09882806964411</c:v>
                </c:pt>
                <c:pt idx="6608">
                  <c:v>10.09882806964411</c:v>
                </c:pt>
                <c:pt idx="6609">
                  <c:v>10.24808180098739</c:v>
                </c:pt>
                <c:pt idx="6610">
                  <c:v>10.24808180098739</c:v>
                </c:pt>
                <c:pt idx="6611">
                  <c:v>10.39733553233068</c:v>
                </c:pt>
                <c:pt idx="6612">
                  <c:v>10.54658926367396</c:v>
                </c:pt>
                <c:pt idx="6613">
                  <c:v>10.54658926367396</c:v>
                </c:pt>
                <c:pt idx="6614">
                  <c:v>10.69584299501725</c:v>
                </c:pt>
                <c:pt idx="6615">
                  <c:v>10.69584299501725</c:v>
                </c:pt>
                <c:pt idx="6616">
                  <c:v>10.69584299501725</c:v>
                </c:pt>
                <c:pt idx="6617">
                  <c:v>10.69584299501725</c:v>
                </c:pt>
                <c:pt idx="6618">
                  <c:v>10.69584299501725</c:v>
                </c:pt>
                <c:pt idx="6619">
                  <c:v>10.69584299501725</c:v>
                </c:pt>
                <c:pt idx="6620">
                  <c:v>10.69584299501725</c:v>
                </c:pt>
                <c:pt idx="6621">
                  <c:v>10.69584299501725</c:v>
                </c:pt>
                <c:pt idx="6622">
                  <c:v>10.84509672636053</c:v>
                </c:pt>
                <c:pt idx="6623">
                  <c:v>10.84509672636053</c:v>
                </c:pt>
                <c:pt idx="6624">
                  <c:v>10.74992500787723</c:v>
                </c:pt>
                <c:pt idx="6625">
                  <c:v>10.74992500787723</c:v>
                </c:pt>
                <c:pt idx="6626">
                  <c:v>10.60067127653395</c:v>
                </c:pt>
                <c:pt idx="6627">
                  <c:v>10.45141754519067</c:v>
                </c:pt>
                <c:pt idx="6628">
                  <c:v>10.56232558515079</c:v>
                </c:pt>
                <c:pt idx="6629">
                  <c:v>10.56232558515079</c:v>
                </c:pt>
                <c:pt idx="6630">
                  <c:v>10.69404513869615</c:v>
                </c:pt>
                <c:pt idx="6631">
                  <c:v>10.84329887003943</c:v>
                </c:pt>
                <c:pt idx="6632">
                  <c:v>10.84329887003943</c:v>
                </c:pt>
                <c:pt idx="6633">
                  <c:v>10.99255260138272</c:v>
                </c:pt>
                <c:pt idx="6634">
                  <c:v>11.141806332726</c:v>
                </c:pt>
                <c:pt idx="6635">
                  <c:v>11.141806332726</c:v>
                </c:pt>
                <c:pt idx="6636">
                  <c:v>11.141806332726</c:v>
                </c:pt>
                <c:pt idx="6637">
                  <c:v>11.141806332726</c:v>
                </c:pt>
                <c:pt idx="6638">
                  <c:v>11.141806332726</c:v>
                </c:pt>
                <c:pt idx="6639">
                  <c:v>11.29106006406928</c:v>
                </c:pt>
                <c:pt idx="6640">
                  <c:v>11.29106006406928</c:v>
                </c:pt>
                <c:pt idx="6641">
                  <c:v>11.29106006406928</c:v>
                </c:pt>
                <c:pt idx="6642">
                  <c:v>11.29106006406928</c:v>
                </c:pt>
                <c:pt idx="6643">
                  <c:v>11.44031379541255</c:v>
                </c:pt>
                <c:pt idx="6644">
                  <c:v>11.44031379541255</c:v>
                </c:pt>
                <c:pt idx="6645">
                  <c:v>11.31408139192556</c:v>
                </c:pt>
                <c:pt idx="6646">
                  <c:v>11.31408139192556</c:v>
                </c:pt>
                <c:pt idx="6647">
                  <c:v>11.46333512326884</c:v>
                </c:pt>
                <c:pt idx="6648">
                  <c:v>11.39928423050555</c:v>
                </c:pt>
                <c:pt idx="6649">
                  <c:v>11.39928423050555</c:v>
                </c:pt>
                <c:pt idx="6650">
                  <c:v>11.39928423050555</c:v>
                </c:pt>
                <c:pt idx="6651">
                  <c:v>11.39928423050555</c:v>
                </c:pt>
                <c:pt idx="6652">
                  <c:v>11.39928423050555</c:v>
                </c:pt>
                <c:pt idx="6653">
                  <c:v>11.36556951219186</c:v>
                </c:pt>
                <c:pt idx="6654">
                  <c:v>11.21631578084856</c:v>
                </c:pt>
                <c:pt idx="6655">
                  <c:v>11.21631578084856</c:v>
                </c:pt>
                <c:pt idx="6656">
                  <c:v>11.21631578084856</c:v>
                </c:pt>
                <c:pt idx="6657">
                  <c:v>11.21631578084856</c:v>
                </c:pt>
                <c:pt idx="6658">
                  <c:v>11.21631578084856</c:v>
                </c:pt>
                <c:pt idx="6659">
                  <c:v>11.0670620495053</c:v>
                </c:pt>
                <c:pt idx="6660">
                  <c:v>11.14168891517692</c:v>
                </c:pt>
                <c:pt idx="6661">
                  <c:v>11.21631578084856</c:v>
                </c:pt>
                <c:pt idx="6662">
                  <c:v>11.29094264652021</c:v>
                </c:pt>
                <c:pt idx="6663">
                  <c:v>11.36556951219186</c:v>
                </c:pt>
                <c:pt idx="6664">
                  <c:v>11.4401963778635</c:v>
                </c:pt>
                <c:pt idx="6665">
                  <c:v>11.58945010920678</c:v>
                </c:pt>
                <c:pt idx="6666">
                  <c:v>11.66407697487842</c:v>
                </c:pt>
                <c:pt idx="6667">
                  <c:v>11.51482324353513</c:v>
                </c:pt>
                <c:pt idx="6668">
                  <c:v>11.66407697487842</c:v>
                </c:pt>
                <c:pt idx="6669">
                  <c:v>11.8133307062217</c:v>
                </c:pt>
                <c:pt idx="6670">
                  <c:v>11.8133307062217</c:v>
                </c:pt>
                <c:pt idx="6671">
                  <c:v>11.96258443756502</c:v>
                </c:pt>
                <c:pt idx="6672">
                  <c:v>11.96258443756502</c:v>
                </c:pt>
                <c:pt idx="6673">
                  <c:v>11.96258443756502</c:v>
                </c:pt>
                <c:pt idx="6674">
                  <c:v>11.96258443756502</c:v>
                </c:pt>
                <c:pt idx="6675">
                  <c:v>11.96258443756502</c:v>
                </c:pt>
                <c:pt idx="6676">
                  <c:v>12.01495863516605</c:v>
                </c:pt>
                <c:pt idx="6677">
                  <c:v>12.01495863516605</c:v>
                </c:pt>
                <c:pt idx="6678">
                  <c:v>11.86570490382277</c:v>
                </c:pt>
                <c:pt idx="6679">
                  <c:v>12.01495863516605</c:v>
                </c:pt>
                <c:pt idx="6680">
                  <c:v>12.01495863516605</c:v>
                </c:pt>
                <c:pt idx="6681">
                  <c:v>12.01495863516605</c:v>
                </c:pt>
                <c:pt idx="6682">
                  <c:v>12.16421236650934</c:v>
                </c:pt>
                <c:pt idx="6683">
                  <c:v>12.0895855008377</c:v>
                </c:pt>
                <c:pt idx="6684">
                  <c:v>12.16421236650934</c:v>
                </c:pt>
                <c:pt idx="6685">
                  <c:v>12.23883923218098</c:v>
                </c:pt>
                <c:pt idx="6686">
                  <c:v>12.31346609785262</c:v>
                </c:pt>
                <c:pt idx="6687">
                  <c:v>12.23883923218098</c:v>
                </c:pt>
                <c:pt idx="6688">
                  <c:v>12.2808381147598</c:v>
                </c:pt>
                <c:pt idx="6689">
                  <c:v>12.2808381147598</c:v>
                </c:pt>
                <c:pt idx="6690">
                  <c:v>12.2808381147598</c:v>
                </c:pt>
                <c:pt idx="6691">
                  <c:v>12.2808381147598</c:v>
                </c:pt>
                <c:pt idx="6692">
                  <c:v>12.30329821919118</c:v>
                </c:pt>
                <c:pt idx="6693">
                  <c:v>12.30329821919118</c:v>
                </c:pt>
                <c:pt idx="6694">
                  <c:v>12.30329821919118</c:v>
                </c:pt>
                <c:pt idx="6695">
                  <c:v>12.45255195053446</c:v>
                </c:pt>
                <c:pt idx="6696">
                  <c:v>12.53775478911443</c:v>
                </c:pt>
                <c:pt idx="6697">
                  <c:v>12.50721512850482</c:v>
                </c:pt>
                <c:pt idx="6698">
                  <c:v>12.50721512850482</c:v>
                </c:pt>
                <c:pt idx="6699">
                  <c:v>12.50721512850482</c:v>
                </c:pt>
                <c:pt idx="6700">
                  <c:v>12.50721512850482</c:v>
                </c:pt>
                <c:pt idx="6701">
                  <c:v>12.50721512850482</c:v>
                </c:pt>
                <c:pt idx="6702">
                  <c:v>12.50721512850482</c:v>
                </c:pt>
                <c:pt idx="6703">
                  <c:v>12.50721512850482</c:v>
                </c:pt>
                <c:pt idx="6704">
                  <c:v>12.35796139716154</c:v>
                </c:pt>
                <c:pt idx="6705">
                  <c:v>12.24423443274072</c:v>
                </c:pt>
                <c:pt idx="6706">
                  <c:v>12.24423443274072</c:v>
                </c:pt>
                <c:pt idx="6707">
                  <c:v>12.24423443274072</c:v>
                </c:pt>
                <c:pt idx="6708">
                  <c:v>12.31886129841236</c:v>
                </c:pt>
                <c:pt idx="6709">
                  <c:v>12.393488164084</c:v>
                </c:pt>
                <c:pt idx="6710">
                  <c:v>12.46811502975564</c:v>
                </c:pt>
                <c:pt idx="6711">
                  <c:v>12.5427418954273</c:v>
                </c:pt>
                <c:pt idx="6712">
                  <c:v>12.61736876109891</c:v>
                </c:pt>
                <c:pt idx="6713">
                  <c:v>12.61736876109891</c:v>
                </c:pt>
                <c:pt idx="6714">
                  <c:v>12.61736876109891</c:v>
                </c:pt>
                <c:pt idx="6715">
                  <c:v>12.46811502975564</c:v>
                </c:pt>
                <c:pt idx="6716">
                  <c:v>12.61736876109891</c:v>
                </c:pt>
                <c:pt idx="6717">
                  <c:v>12.76662249244221</c:v>
                </c:pt>
                <c:pt idx="6718">
                  <c:v>12.9158762237855</c:v>
                </c:pt>
                <c:pt idx="6719">
                  <c:v>12.9158762237855</c:v>
                </c:pt>
                <c:pt idx="6720">
                  <c:v>12.88738292936815</c:v>
                </c:pt>
                <c:pt idx="6721">
                  <c:v>12.88738292936815</c:v>
                </c:pt>
                <c:pt idx="6722">
                  <c:v>12.88738292936815</c:v>
                </c:pt>
                <c:pt idx="6723">
                  <c:v>12.88738292936815</c:v>
                </c:pt>
                <c:pt idx="6724">
                  <c:v>13.03663666071143</c:v>
                </c:pt>
                <c:pt idx="6725">
                  <c:v>13.03663666071143</c:v>
                </c:pt>
                <c:pt idx="6726">
                  <c:v>13.18589039205471</c:v>
                </c:pt>
                <c:pt idx="6727">
                  <c:v>13.18589039205471</c:v>
                </c:pt>
                <c:pt idx="6728">
                  <c:v>13.18589039205471</c:v>
                </c:pt>
                <c:pt idx="6729">
                  <c:v>13.18589039205471</c:v>
                </c:pt>
                <c:pt idx="6730">
                  <c:v>13.335144123398</c:v>
                </c:pt>
                <c:pt idx="6731">
                  <c:v>13.48439785474128</c:v>
                </c:pt>
                <c:pt idx="6732">
                  <c:v>13.63365158608456</c:v>
                </c:pt>
                <c:pt idx="6733">
                  <c:v>13.63365158608456</c:v>
                </c:pt>
                <c:pt idx="6734">
                  <c:v>13.63365158608456</c:v>
                </c:pt>
                <c:pt idx="6735">
                  <c:v>13.63365158608456</c:v>
                </c:pt>
                <c:pt idx="6736">
                  <c:v>13.63365158608456</c:v>
                </c:pt>
                <c:pt idx="6737">
                  <c:v>13.63365158608456</c:v>
                </c:pt>
                <c:pt idx="6738">
                  <c:v>13.63365158608456</c:v>
                </c:pt>
                <c:pt idx="6739">
                  <c:v>13.63365158608456</c:v>
                </c:pt>
                <c:pt idx="6740">
                  <c:v>13.63365158608456</c:v>
                </c:pt>
                <c:pt idx="6741">
                  <c:v>13.52401507545962</c:v>
                </c:pt>
                <c:pt idx="6742">
                  <c:v>13.52401507545962</c:v>
                </c:pt>
                <c:pt idx="6743">
                  <c:v>13.52401507545962</c:v>
                </c:pt>
                <c:pt idx="6744">
                  <c:v>13.52401507545962</c:v>
                </c:pt>
                <c:pt idx="6745">
                  <c:v>13.52401507545962</c:v>
                </c:pt>
                <c:pt idx="6746">
                  <c:v>13.37476134411634</c:v>
                </c:pt>
                <c:pt idx="6747">
                  <c:v>13.37476134411634</c:v>
                </c:pt>
                <c:pt idx="6748">
                  <c:v>13.37476134411634</c:v>
                </c:pt>
                <c:pt idx="6749">
                  <c:v>13.37476134411634</c:v>
                </c:pt>
                <c:pt idx="6750">
                  <c:v>13.37476134411634</c:v>
                </c:pt>
                <c:pt idx="6751">
                  <c:v>13.37476134411634</c:v>
                </c:pt>
                <c:pt idx="6752">
                  <c:v>13.37476134411634</c:v>
                </c:pt>
                <c:pt idx="6753">
                  <c:v>13.37476134411634</c:v>
                </c:pt>
                <c:pt idx="6754">
                  <c:v>13.52401507545962</c:v>
                </c:pt>
                <c:pt idx="6755">
                  <c:v>13.67326880680291</c:v>
                </c:pt>
                <c:pt idx="6756">
                  <c:v>13.67326880680291</c:v>
                </c:pt>
                <c:pt idx="6757">
                  <c:v>13.67326880680291</c:v>
                </c:pt>
                <c:pt idx="6758">
                  <c:v>13.82252253814622</c:v>
                </c:pt>
                <c:pt idx="6759">
                  <c:v>13.82252253814622</c:v>
                </c:pt>
                <c:pt idx="6760">
                  <c:v>13.82252253814622</c:v>
                </c:pt>
                <c:pt idx="6761">
                  <c:v>13.82252253814622</c:v>
                </c:pt>
                <c:pt idx="6762">
                  <c:v>13.82252253814622</c:v>
                </c:pt>
                <c:pt idx="6763">
                  <c:v>13.82252253814622</c:v>
                </c:pt>
                <c:pt idx="6764">
                  <c:v>13.97177626948947</c:v>
                </c:pt>
                <c:pt idx="6765">
                  <c:v>13.97177626948947</c:v>
                </c:pt>
                <c:pt idx="6766">
                  <c:v>14.12103000083276</c:v>
                </c:pt>
                <c:pt idx="6767">
                  <c:v>13.97177626948947</c:v>
                </c:pt>
                <c:pt idx="6768">
                  <c:v>13.97177626948947</c:v>
                </c:pt>
                <c:pt idx="6769">
                  <c:v>13.82252253814622</c:v>
                </c:pt>
                <c:pt idx="6770">
                  <c:v>13.67326880680291</c:v>
                </c:pt>
                <c:pt idx="6771">
                  <c:v>13.72182921321461</c:v>
                </c:pt>
                <c:pt idx="6772">
                  <c:v>13.72182921321461</c:v>
                </c:pt>
                <c:pt idx="6773">
                  <c:v>13.62081783690235</c:v>
                </c:pt>
                <c:pt idx="6774">
                  <c:v>13.62081783690235</c:v>
                </c:pt>
                <c:pt idx="6775">
                  <c:v>13.62081783690235</c:v>
                </c:pt>
                <c:pt idx="6776">
                  <c:v>13.62081783690235</c:v>
                </c:pt>
                <c:pt idx="6777">
                  <c:v>13.47156410555906</c:v>
                </c:pt>
                <c:pt idx="6778">
                  <c:v>13.47156410555906</c:v>
                </c:pt>
                <c:pt idx="6779">
                  <c:v>13.32231037421577</c:v>
                </c:pt>
                <c:pt idx="6780">
                  <c:v>13.32231037421577</c:v>
                </c:pt>
                <c:pt idx="6781">
                  <c:v>13.32231037421577</c:v>
                </c:pt>
                <c:pt idx="6782">
                  <c:v>13.1730566428725</c:v>
                </c:pt>
                <c:pt idx="6783">
                  <c:v>13.02380291152921</c:v>
                </c:pt>
                <c:pt idx="6784">
                  <c:v>13.02380291152921</c:v>
                </c:pt>
                <c:pt idx="6785">
                  <c:v>13.02380291152921</c:v>
                </c:pt>
                <c:pt idx="6786">
                  <c:v>13.1730566428725</c:v>
                </c:pt>
                <c:pt idx="6787">
                  <c:v>13.11116303119277</c:v>
                </c:pt>
                <c:pt idx="6788">
                  <c:v>13.11116303119277</c:v>
                </c:pt>
                <c:pt idx="6789">
                  <c:v>13.11116303119277</c:v>
                </c:pt>
                <c:pt idx="6790">
                  <c:v>13.11116303119277</c:v>
                </c:pt>
                <c:pt idx="6791">
                  <c:v>13.26041676253606</c:v>
                </c:pt>
                <c:pt idx="6792">
                  <c:v>13.40967049387935</c:v>
                </c:pt>
                <c:pt idx="6793">
                  <c:v>13.40967049387935</c:v>
                </c:pt>
                <c:pt idx="6794">
                  <c:v>13.40967049387935</c:v>
                </c:pt>
                <c:pt idx="6795">
                  <c:v>13.40967049387935</c:v>
                </c:pt>
                <c:pt idx="6796">
                  <c:v>13.26041676253606</c:v>
                </c:pt>
                <c:pt idx="6797">
                  <c:v>13.26041676253606</c:v>
                </c:pt>
                <c:pt idx="6798">
                  <c:v>13.26041676253606</c:v>
                </c:pt>
                <c:pt idx="6799">
                  <c:v>13.26041676253606</c:v>
                </c:pt>
                <c:pt idx="6800">
                  <c:v>13.26041676253606</c:v>
                </c:pt>
                <c:pt idx="6801">
                  <c:v>13.40967049387935</c:v>
                </c:pt>
                <c:pt idx="6802">
                  <c:v>13.40967049387935</c:v>
                </c:pt>
                <c:pt idx="6803">
                  <c:v>13.26041676253607</c:v>
                </c:pt>
                <c:pt idx="6804">
                  <c:v>13.11116303119277</c:v>
                </c:pt>
                <c:pt idx="6805">
                  <c:v>13.23843852275085</c:v>
                </c:pt>
                <c:pt idx="6806">
                  <c:v>13.38769225409413</c:v>
                </c:pt>
                <c:pt idx="6807">
                  <c:v>13.23843852275085</c:v>
                </c:pt>
                <c:pt idx="6808">
                  <c:v>13.23843852275085</c:v>
                </c:pt>
                <c:pt idx="6809">
                  <c:v>13.08918479140757</c:v>
                </c:pt>
                <c:pt idx="6810">
                  <c:v>13.08918479140757</c:v>
                </c:pt>
                <c:pt idx="6811">
                  <c:v>12.93993106006428</c:v>
                </c:pt>
                <c:pt idx="6812">
                  <c:v>12.93993106006428</c:v>
                </c:pt>
                <c:pt idx="6813">
                  <c:v>12.790677328721</c:v>
                </c:pt>
                <c:pt idx="6814">
                  <c:v>12.790677328721</c:v>
                </c:pt>
                <c:pt idx="6815">
                  <c:v>12.93993106006428</c:v>
                </c:pt>
                <c:pt idx="6816">
                  <c:v>12.93993106006428</c:v>
                </c:pt>
                <c:pt idx="6817">
                  <c:v>12.790677328721</c:v>
                </c:pt>
                <c:pt idx="6818">
                  <c:v>12.790677328721</c:v>
                </c:pt>
                <c:pt idx="6819">
                  <c:v>12.93993106006428</c:v>
                </c:pt>
                <c:pt idx="6820">
                  <c:v>12.93993106006428</c:v>
                </c:pt>
                <c:pt idx="6821">
                  <c:v>12.93993106006428</c:v>
                </c:pt>
                <c:pt idx="6822">
                  <c:v>12.93993106006428</c:v>
                </c:pt>
                <c:pt idx="6823">
                  <c:v>12.93993106006428</c:v>
                </c:pt>
                <c:pt idx="6824">
                  <c:v>12.93993106006428</c:v>
                </c:pt>
                <c:pt idx="6825">
                  <c:v>12.86984823197445</c:v>
                </c:pt>
                <c:pt idx="6826">
                  <c:v>12.72059450063117</c:v>
                </c:pt>
                <c:pt idx="6827">
                  <c:v>12.57134076928788</c:v>
                </c:pt>
                <c:pt idx="6828">
                  <c:v>12.72059450063117</c:v>
                </c:pt>
                <c:pt idx="6829">
                  <c:v>12.86984823197445</c:v>
                </c:pt>
                <c:pt idx="6830">
                  <c:v>12.86984823197445</c:v>
                </c:pt>
                <c:pt idx="6831">
                  <c:v>12.86984823197445</c:v>
                </c:pt>
                <c:pt idx="6832">
                  <c:v>12.72059450063117</c:v>
                </c:pt>
                <c:pt idx="6833">
                  <c:v>12.72059450063117</c:v>
                </c:pt>
                <c:pt idx="6834">
                  <c:v>12.72059450063117</c:v>
                </c:pt>
                <c:pt idx="6835">
                  <c:v>12.72059450063117</c:v>
                </c:pt>
                <c:pt idx="6836">
                  <c:v>12.86984823197445</c:v>
                </c:pt>
                <c:pt idx="6837">
                  <c:v>12.72059450063117</c:v>
                </c:pt>
                <c:pt idx="6838">
                  <c:v>12.86984823197445</c:v>
                </c:pt>
                <c:pt idx="6839">
                  <c:v>12.79767907648037</c:v>
                </c:pt>
                <c:pt idx="6840">
                  <c:v>12.79767907648037</c:v>
                </c:pt>
                <c:pt idx="6841">
                  <c:v>12.79767907648037</c:v>
                </c:pt>
                <c:pt idx="6842">
                  <c:v>12.79767907648037</c:v>
                </c:pt>
                <c:pt idx="6843">
                  <c:v>12.79767907648037</c:v>
                </c:pt>
                <c:pt idx="6844">
                  <c:v>12.64842534513709</c:v>
                </c:pt>
                <c:pt idx="6845">
                  <c:v>12.57226355121067</c:v>
                </c:pt>
                <c:pt idx="6846">
                  <c:v>12.57226355121067</c:v>
                </c:pt>
                <c:pt idx="6847">
                  <c:v>12.57226355121067</c:v>
                </c:pt>
                <c:pt idx="6848">
                  <c:v>12.57226355121067</c:v>
                </c:pt>
                <c:pt idx="6849">
                  <c:v>12.65773452240293</c:v>
                </c:pt>
                <c:pt idx="6850">
                  <c:v>12.65773452240293</c:v>
                </c:pt>
                <c:pt idx="6851">
                  <c:v>12.7275158522109</c:v>
                </c:pt>
                <c:pt idx="6852">
                  <c:v>12.8767695835542</c:v>
                </c:pt>
                <c:pt idx="6853">
                  <c:v>13.02602331489747</c:v>
                </c:pt>
                <c:pt idx="6854">
                  <c:v>13.17527704624075</c:v>
                </c:pt>
                <c:pt idx="6855">
                  <c:v>13.17527704624075</c:v>
                </c:pt>
                <c:pt idx="6856">
                  <c:v>13.17527704624075</c:v>
                </c:pt>
                <c:pt idx="6857">
                  <c:v>13.17527704624075</c:v>
                </c:pt>
                <c:pt idx="6858">
                  <c:v>13.17527704624075</c:v>
                </c:pt>
                <c:pt idx="6859">
                  <c:v>13.17527704624075</c:v>
                </c:pt>
                <c:pt idx="6860">
                  <c:v>13.02602331489747</c:v>
                </c:pt>
                <c:pt idx="6861">
                  <c:v>12.8911075384698</c:v>
                </c:pt>
                <c:pt idx="6862">
                  <c:v>12.9041513763848</c:v>
                </c:pt>
                <c:pt idx="6863">
                  <c:v>12.9041513763848</c:v>
                </c:pt>
                <c:pt idx="6864">
                  <c:v>12.9041513763848</c:v>
                </c:pt>
                <c:pt idx="6865">
                  <c:v>12.95734744566274</c:v>
                </c:pt>
                <c:pt idx="6866">
                  <c:v>12.95734744566274</c:v>
                </c:pt>
                <c:pt idx="6867">
                  <c:v>12.95734744566274</c:v>
                </c:pt>
                <c:pt idx="6868">
                  <c:v>12.80809371431945</c:v>
                </c:pt>
                <c:pt idx="6869">
                  <c:v>12.80809371431945</c:v>
                </c:pt>
                <c:pt idx="6870">
                  <c:v>12.80809371431945</c:v>
                </c:pt>
                <c:pt idx="6871">
                  <c:v>12.80809371431945</c:v>
                </c:pt>
                <c:pt idx="6872">
                  <c:v>12.84317883570953</c:v>
                </c:pt>
                <c:pt idx="6873">
                  <c:v>12.84317883570953</c:v>
                </c:pt>
                <c:pt idx="6874">
                  <c:v>12.99243256705282</c:v>
                </c:pt>
                <c:pt idx="6875">
                  <c:v>12.99243256705282</c:v>
                </c:pt>
                <c:pt idx="6876">
                  <c:v>12.99243256705282</c:v>
                </c:pt>
                <c:pt idx="6877">
                  <c:v>12.99243256705282</c:v>
                </c:pt>
                <c:pt idx="6878">
                  <c:v>12.99243256705282</c:v>
                </c:pt>
                <c:pt idx="6879">
                  <c:v>12.99243256705282</c:v>
                </c:pt>
                <c:pt idx="6880">
                  <c:v>13.03869149849561</c:v>
                </c:pt>
                <c:pt idx="6881">
                  <c:v>13.03869149849561</c:v>
                </c:pt>
                <c:pt idx="6882">
                  <c:v>12.9109757549922</c:v>
                </c:pt>
                <c:pt idx="6883">
                  <c:v>12.9109757549922</c:v>
                </c:pt>
                <c:pt idx="6884">
                  <c:v>12.9109757549922</c:v>
                </c:pt>
                <c:pt idx="6885">
                  <c:v>12.9109757549922</c:v>
                </c:pt>
                <c:pt idx="6886">
                  <c:v>12.9109757549922</c:v>
                </c:pt>
                <c:pt idx="6887">
                  <c:v>12.9109757549922</c:v>
                </c:pt>
                <c:pt idx="6888">
                  <c:v>12.9109757549922</c:v>
                </c:pt>
                <c:pt idx="6889">
                  <c:v>12.9109757549922</c:v>
                </c:pt>
                <c:pt idx="6890">
                  <c:v>12.9109757549922</c:v>
                </c:pt>
                <c:pt idx="6891">
                  <c:v>13.06022948633548</c:v>
                </c:pt>
                <c:pt idx="6892">
                  <c:v>12.9109757549922</c:v>
                </c:pt>
                <c:pt idx="6893">
                  <c:v>12.9109757549922</c:v>
                </c:pt>
                <c:pt idx="6894">
                  <c:v>12.9109757549922</c:v>
                </c:pt>
                <c:pt idx="6895">
                  <c:v>12.9109757549922</c:v>
                </c:pt>
                <c:pt idx="6896">
                  <c:v>12.76172202364892</c:v>
                </c:pt>
                <c:pt idx="6897">
                  <c:v>12.76172202364892</c:v>
                </c:pt>
                <c:pt idx="6898">
                  <c:v>12.9109757549922</c:v>
                </c:pt>
                <c:pt idx="6899">
                  <c:v>13.06022948633548</c:v>
                </c:pt>
                <c:pt idx="6900">
                  <c:v>12.9109757549922</c:v>
                </c:pt>
                <c:pt idx="6901">
                  <c:v>12.76172202364892</c:v>
                </c:pt>
                <c:pt idx="6902">
                  <c:v>12.76172202364892</c:v>
                </c:pt>
                <c:pt idx="6903">
                  <c:v>12.76172202364892</c:v>
                </c:pt>
                <c:pt idx="6904">
                  <c:v>12.9109757549922</c:v>
                </c:pt>
                <c:pt idx="6905">
                  <c:v>12.9109757549922</c:v>
                </c:pt>
                <c:pt idx="6906">
                  <c:v>12.80808088905341</c:v>
                </c:pt>
                <c:pt idx="6907">
                  <c:v>12.65882715771012</c:v>
                </c:pt>
                <c:pt idx="6908">
                  <c:v>12.65882715771012</c:v>
                </c:pt>
                <c:pt idx="6909">
                  <c:v>12.65882715771012</c:v>
                </c:pt>
                <c:pt idx="6910">
                  <c:v>12.65882715771012</c:v>
                </c:pt>
                <c:pt idx="6911">
                  <c:v>12.80808088905341</c:v>
                </c:pt>
                <c:pt idx="6912">
                  <c:v>12.80808088905341</c:v>
                </c:pt>
                <c:pt idx="6913">
                  <c:v>12.9573346203967</c:v>
                </c:pt>
                <c:pt idx="6914">
                  <c:v>12.9573346203967</c:v>
                </c:pt>
                <c:pt idx="6915">
                  <c:v>12.9573346203967</c:v>
                </c:pt>
                <c:pt idx="6916">
                  <c:v>12.80808088905341</c:v>
                </c:pt>
                <c:pt idx="6917">
                  <c:v>12.85754145436795</c:v>
                </c:pt>
                <c:pt idx="6918">
                  <c:v>12.85754145436795</c:v>
                </c:pt>
                <c:pt idx="6919">
                  <c:v>12.85754145436795</c:v>
                </c:pt>
                <c:pt idx="6920">
                  <c:v>13.00679518571122</c:v>
                </c:pt>
                <c:pt idx="6921">
                  <c:v>13.00679518571122</c:v>
                </c:pt>
                <c:pt idx="6922">
                  <c:v>13.15604891705451</c:v>
                </c:pt>
                <c:pt idx="6923">
                  <c:v>13.15604891705451</c:v>
                </c:pt>
                <c:pt idx="6924">
                  <c:v>13.3053026483978</c:v>
                </c:pt>
                <c:pt idx="6925">
                  <c:v>13.3053026483978</c:v>
                </c:pt>
                <c:pt idx="6926">
                  <c:v>13.3053026483978</c:v>
                </c:pt>
                <c:pt idx="6927">
                  <c:v>13.4545563797411</c:v>
                </c:pt>
                <c:pt idx="6928">
                  <c:v>13.45455637974108</c:v>
                </c:pt>
                <c:pt idx="6929">
                  <c:v>13.45455637974108</c:v>
                </c:pt>
                <c:pt idx="6930">
                  <c:v>13.60381011108435</c:v>
                </c:pt>
                <c:pt idx="6931">
                  <c:v>13.4545563797411</c:v>
                </c:pt>
                <c:pt idx="6932">
                  <c:v>13.4545563797411</c:v>
                </c:pt>
                <c:pt idx="6933">
                  <c:v>13.60381011108436</c:v>
                </c:pt>
                <c:pt idx="6934">
                  <c:v>13.75306384242764</c:v>
                </c:pt>
                <c:pt idx="6935">
                  <c:v>13.75306384242764</c:v>
                </c:pt>
                <c:pt idx="6936">
                  <c:v>13.75306384242764</c:v>
                </c:pt>
                <c:pt idx="6937">
                  <c:v>13.75306384242764</c:v>
                </c:pt>
                <c:pt idx="6938">
                  <c:v>13.90231757377092</c:v>
                </c:pt>
                <c:pt idx="6939">
                  <c:v>13.81917732519735</c:v>
                </c:pt>
                <c:pt idx="6940">
                  <c:v>13.66992359385406</c:v>
                </c:pt>
                <c:pt idx="6941">
                  <c:v>13.703759425483</c:v>
                </c:pt>
                <c:pt idx="6942">
                  <c:v>13.83252889654486</c:v>
                </c:pt>
                <c:pt idx="6943">
                  <c:v>13.83252889654486</c:v>
                </c:pt>
                <c:pt idx="6944">
                  <c:v>13.68327516520156</c:v>
                </c:pt>
                <c:pt idx="6945">
                  <c:v>13.68327516520156</c:v>
                </c:pt>
                <c:pt idx="6946">
                  <c:v>13.68327516520156</c:v>
                </c:pt>
                <c:pt idx="6947">
                  <c:v>13.68327516520156</c:v>
                </c:pt>
                <c:pt idx="6948">
                  <c:v>13.68327516520156</c:v>
                </c:pt>
                <c:pt idx="6949">
                  <c:v>13.53402143385829</c:v>
                </c:pt>
                <c:pt idx="6950">
                  <c:v>13.53402143385829</c:v>
                </c:pt>
                <c:pt idx="6951">
                  <c:v>13.53402143385829</c:v>
                </c:pt>
                <c:pt idx="6952">
                  <c:v>13.53402143385829</c:v>
                </c:pt>
                <c:pt idx="6953">
                  <c:v>13.68327516520156</c:v>
                </c:pt>
                <c:pt idx="6954">
                  <c:v>13.68327516520156</c:v>
                </c:pt>
                <c:pt idx="6955">
                  <c:v>13.68327516520156</c:v>
                </c:pt>
                <c:pt idx="6956">
                  <c:v>13.68327516520156</c:v>
                </c:pt>
                <c:pt idx="6957">
                  <c:v>13.68327516520156</c:v>
                </c:pt>
                <c:pt idx="6958">
                  <c:v>13.7857843449369</c:v>
                </c:pt>
                <c:pt idx="6959">
                  <c:v>13.7857843449369</c:v>
                </c:pt>
                <c:pt idx="6960">
                  <c:v>13.7857843449369</c:v>
                </c:pt>
                <c:pt idx="6961">
                  <c:v>13.86866377265253</c:v>
                </c:pt>
                <c:pt idx="6962">
                  <c:v>13.86866377265253</c:v>
                </c:pt>
                <c:pt idx="6963">
                  <c:v>13.75775573269241</c:v>
                </c:pt>
                <c:pt idx="6964">
                  <c:v>13.85982309439384</c:v>
                </c:pt>
                <c:pt idx="6965">
                  <c:v>13.87735727219177</c:v>
                </c:pt>
                <c:pt idx="6966">
                  <c:v>13.72810354084849</c:v>
                </c:pt>
                <c:pt idx="6967">
                  <c:v>13.72810354084849</c:v>
                </c:pt>
                <c:pt idx="6968">
                  <c:v>13.57884980950521</c:v>
                </c:pt>
                <c:pt idx="6969">
                  <c:v>13.42959607816193</c:v>
                </c:pt>
                <c:pt idx="6970">
                  <c:v>13.42959607816193</c:v>
                </c:pt>
                <c:pt idx="6971">
                  <c:v>13.57884980950521</c:v>
                </c:pt>
                <c:pt idx="6972">
                  <c:v>13.57884980950521</c:v>
                </c:pt>
                <c:pt idx="6973">
                  <c:v>13.57884980950521</c:v>
                </c:pt>
                <c:pt idx="6974">
                  <c:v>13.42959607816193</c:v>
                </c:pt>
                <c:pt idx="6975">
                  <c:v>13.42959607816193</c:v>
                </c:pt>
                <c:pt idx="6976">
                  <c:v>13.42959607816193</c:v>
                </c:pt>
                <c:pt idx="6977">
                  <c:v>13.42959607816193</c:v>
                </c:pt>
                <c:pt idx="6978">
                  <c:v>13.28034234681864</c:v>
                </c:pt>
                <c:pt idx="6979">
                  <c:v>13.28034234681864</c:v>
                </c:pt>
                <c:pt idx="6980">
                  <c:v>13.28034234681864</c:v>
                </c:pt>
                <c:pt idx="6981">
                  <c:v>13.28034234681864</c:v>
                </c:pt>
                <c:pt idx="6982">
                  <c:v>13.13108861547536</c:v>
                </c:pt>
                <c:pt idx="6983">
                  <c:v>13.19513950823867</c:v>
                </c:pt>
                <c:pt idx="6984">
                  <c:v>13.19513950823867</c:v>
                </c:pt>
                <c:pt idx="6985">
                  <c:v>13.19513950823867</c:v>
                </c:pt>
                <c:pt idx="6986">
                  <c:v>13.19513950823867</c:v>
                </c:pt>
                <c:pt idx="6987">
                  <c:v>13.19513950823867</c:v>
                </c:pt>
                <c:pt idx="6988">
                  <c:v>13.19513950823867</c:v>
                </c:pt>
                <c:pt idx="6989">
                  <c:v>13.19513950823867</c:v>
                </c:pt>
                <c:pt idx="6990">
                  <c:v>13.34439323958195</c:v>
                </c:pt>
                <c:pt idx="6991">
                  <c:v>13.34439323958195</c:v>
                </c:pt>
                <c:pt idx="6992">
                  <c:v>13.42344257295637</c:v>
                </c:pt>
                <c:pt idx="6993">
                  <c:v>13.42344257295637</c:v>
                </c:pt>
                <c:pt idx="6994">
                  <c:v>13.42344257295637</c:v>
                </c:pt>
                <c:pt idx="6995">
                  <c:v>13.34881570728472</c:v>
                </c:pt>
                <c:pt idx="6996">
                  <c:v>13.27418884161307</c:v>
                </c:pt>
                <c:pt idx="6997">
                  <c:v>13.19956197594143</c:v>
                </c:pt>
                <c:pt idx="6998">
                  <c:v>13.1249351102698</c:v>
                </c:pt>
                <c:pt idx="6999">
                  <c:v>13.05030824459815</c:v>
                </c:pt>
                <c:pt idx="7000">
                  <c:v>12.90105451325487</c:v>
                </c:pt>
                <c:pt idx="7001">
                  <c:v>12.97568137892652</c:v>
                </c:pt>
                <c:pt idx="7002">
                  <c:v>13.10457599642561</c:v>
                </c:pt>
                <c:pt idx="7003">
                  <c:v>12.95532226508233</c:v>
                </c:pt>
                <c:pt idx="7004">
                  <c:v>12.80606853373905</c:v>
                </c:pt>
                <c:pt idx="7005">
                  <c:v>12.95532226508233</c:v>
                </c:pt>
                <c:pt idx="7006">
                  <c:v>12.80606853373905</c:v>
                </c:pt>
                <c:pt idx="7007">
                  <c:v>12.80606853373905</c:v>
                </c:pt>
                <c:pt idx="7008">
                  <c:v>12.80606853373905</c:v>
                </c:pt>
                <c:pt idx="7009">
                  <c:v>12.80606853373905</c:v>
                </c:pt>
                <c:pt idx="7010">
                  <c:v>12.80606853373905</c:v>
                </c:pt>
                <c:pt idx="7011">
                  <c:v>12.90294806748127</c:v>
                </c:pt>
                <c:pt idx="7012">
                  <c:v>12.90294806748127</c:v>
                </c:pt>
                <c:pt idx="7013">
                  <c:v>12.90294806748127</c:v>
                </c:pt>
                <c:pt idx="7014">
                  <c:v>12.753694336138</c:v>
                </c:pt>
                <c:pt idx="7015">
                  <c:v>12.753694336138</c:v>
                </c:pt>
                <c:pt idx="7016">
                  <c:v>12.753694336138</c:v>
                </c:pt>
                <c:pt idx="7017">
                  <c:v>12.6044406047947</c:v>
                </c:pt>
                <c:pt idx="7018">
                  <c:v>12.52981373912305</c:v>
                </c:pt>
                <c:pt idx="7019">
                  <c:v>12.45518687345143</c:v>
                </c:pt>
                <c:pt idx="7020">
                  <c:v>12.38056000777977</c:v>
                </c:pt>
                <c:pt idx="7021">
                  <c:v>12.30593314210813</c:v>
                </c:pt>
                <c:pt idx="7022">
                  <c:v>12.23130627643648</c:v>
                </c:pt>
                <c:pt idx="7023">
                  <c:v>12.18930739385766</c:v>
                </c:pt>
                <c:pt idx="7024">
                  <c:v>12.18930739385766</c:v>
                </c:pt>
                <c:pt idx="7025">
                  <c:v>12.18930739385766</c:v>
                </c:pt>
                <c:pt idx="7026">
                  <c:v>12.33856112520094</c:v>
                </c:pt>
                <c:pt idx="7027">
                  <c:v>12.31610102076957</c:v>
                </c:pt>
                <c:pt idx="7028">
                  <c:v>12.46535475211286</c:v>
                </c:pt>
                <c:pt idx="7029">
                  <c:v>12.46535475211286</c:v>
                </c:pt>
                <c:pt idx="7030">
                  <c:v>12.31610102076957</c:v>
                </c:pt>
                <c:pt idx="7031">
                  <c:v>12.38015191353288</c:v>
                </c:pt>
                <c:pt idx="7032">
                  <c:v>12.41169727159981</c:v>
                </c:pt>
                <c:pt idx="7033">
                  <c:v>12.41169727159981</c:v>
                </c:pt>
                <c:pt idx="7034">
                  <c:v>12.41169727159981</c:v>
                </c:pt>
                <c:pt idx="7035">
                  <c:v>12.41169727159981</c:v>
                </c:pt>
                <c:pt idx="7036">
                  <c:v>12.5609510029431</c:v>
                </c:pt>
                <c:pt idx="7037">
                  <c:v>12.5609510029431</c:v>
                </c:pt>
                <c:pt idx="7038">
                  <c:v>12.5609510029431</c:v>
                </c:pt>
                <c:pt idx="7039">
                  <c:v>12.5609510029431</c:v>
                </c:pt>
                <c:pt idx="7040">
                  <c:v>12.5609510029431</c:v>
                </c:pt>
                <c:pt idx="7041">
                  <c:v>12.5609510029431</c:v>
                </c:pt>
                <c:pt idx="7042">
                  <c:v>12.5609510029431</c:v>
                </c:pt>
                <c:pt idx="7043">
                  <c:v>12.48632413727145</c:v>
                </c:pt>
                <c:pt idx="7044">
                  <c:v>12.41169727159981</c:v>
                </c:pt>
                <c:pt idx="7045">
                  <c:v>12.33707040592816</c:v>
                </c:pt>
                <c:pt idx="7046">
                  <c:v>12.26244354025652</c:v>
                </c:pt>
                <c:pt idx="7047">
                  <c:v>12.18781667458488</c:v>
                </c:pt>
                <c:pt idx="7048">
                  <c:v>12.18781667458488</c:v>
                </c:pt>
                <c:pt idx="7049">
                  <c:v>12.33707040592816</c:v>
                </c:pt>
                <c:pt idx="7050">
                  <c:v>12.48632413727145</c:v>
                </c:pt>
                <c:pt idx="7051">
                  <c:v>12.33707040592816</c:v>
                </c:pt>
                <c:pt idx="7052">
                  <c:v>12.18781667458488</c:v>
                </c:pt>
                <c:pt idx="7053">
                  <c:v>12.0385629432416</c:v>
                </c:pt>
                <c:pt idx="7054">
                  <c:v>12.0385629432416</c:v>
                </c:pt>
                <c:pt idx="7055">
                  <c:v>12.0778379989705</c:v>
                </c:pt>
                <c:pt idx="7056">
                  <c:v>12.0778379989705</c:v>
                </c:pt>
                <c:pt idx="7057">
                  <c:v>12.0778379989705</c:v>
                </c:pt>
                <c:pt idx="7058">
                  <c:v>12.0778379989705</c:v>
                </c:pt>
                <c:pt idx="7059">
                  <c:v>11.95765338413695</c:v>
                </c:pt>
                <c:pt idx="7060">
                  <c:v>12.10690711548023</c:v>
                </c:pt>
                <c:pt idx="7061">
                  <c:v>11.95765338413695</c:v>
                </c:pt>
                <c:pt idx="7062">
                  <c:v>11.95765338413695</c:v>
                </c:pt>
                <c:pt idx="7063">
                  <c:v>12.10690711548023</c:v>
                </c:pt>
                <c:pt idx="7064">
                  <c:v>12.10690711548023</c:v>
                </c:pt>
                <c:pt idx="7065">
                  <c:v>11.95765338413695</c:v>
                </c:pt>
                <c:pt idx="7066">
                  <c:v>11.80839965279367</c:v>
                </c:pt>
                <c:pt idx="7067">
                  <c:v>11.65914592145038</c:v>
                </c:pt>
                <c:pt idx="7068">
                  <c:v>11.65914592145038</c:v>
                </c:pt>
                <c:pt idx="7069">
                  <c:v>11.65914592145038</c:v>
                </c:pt>
                <c:pt idx="7070">
                  <c:v>11.65914592145038</c:v>
                </c:pt>
                <c:pt idx="7071">
                  <c:v>11.65914592145038</c:v>
                </c:pt>
                <c:pt idx="7072">
                  <c:v>11.65914592145038</c:v>
                </c:pt>
                <c:pt idx="7073">
                  <c:v>11.65914592145038</c:v>
                </c:pt>
                <c:pt idx="7074">
                  <c:v>11.65914592145038</c:v>
                </c:pt>
                <c:pt idx="7075">
                  <c:v>11.5098921901071</c:v>
                </c:pt>
                <c:pt idx="7076">
                  <c:v>11.5098921901071</c:v>
                </c:pt>
                <c:pt idx="7077">
                  <c:v>11.5098921901071</c:v>
                </c:pt>
                <c:pt idx="7078">
                  <c:v>11.5098921901071</c:v>
                </c:pt>
                <c:pt idx="7079">
                  <c:v>11.36063845876382</c:v>
                </c:pt>
                <c:pt idx="7080">
                  <c:v>11.36063845876382</c:v>
                </c:pt>
                <c:pt idx="7081">
                  <c:v>11.36063845876382</c:v>
                </c:pt>
                <c:pt idx="7082">
                  <c:v>11.4374845884161</c:v>
                </c:pt>
                <c:pt idx="7083">
                  <c:v>11.4374845884161</c:v>
                </c:pt>
                <c:pt idx="7084">
                  <c:v>11.58673831975938</c:v>
                </c:pt>
                <c:pt idx="7085">
                  <c:v>11.73599205110266</c:v>
                </c:pt>
                <c:pt idx="7086">
                  <c:v>11.8505186998012</c:v>
                </c:pt>
                <c:pt idx="7087">
                  <c:v>11.8505186998012</c:v>
                </c:pt>
                <c:pt idx="7088">
                  <c:v>11.8505186998012</c:v>
                </c:pt>
                <c:pt idx="7089">
                  <c:v>11.70126496845791</c:v>
                </c:pt>
                <c:pt idx="7090">
                  <c:v>11.55201123711463</c:v>
                </c:pt>
                <c:pt idx="7091">
                  <c:v>11.55201123711463</c:v>
                </c:pt>
                <c:pt idx="7092">
                  <c:v>11.55201123711463</c:v>
                </c:pt>
                <c:pt idx="7093">
                  <c:v>11.40275750577135</c:v>
                </c:pt>
                <c:pt idx="7094">
                  <c:v>11.40275750577135</c:v>
                </c:pt>
                <c:pt idx="7095">
                  <c:v>11.40275750577135</c:v>
                </c:pt>
                <c:pt idx="7096">
                  <c:v>11.55201123711463</c:v>
                </c:pt>
                <c:pt idx="7097">
                  <c:v>11.70126496845791</c:v>
                </c:pt>
                <c:pt idx="7098">
                  <c:v>11.8505186998012</c:v>
                </c:pt>
                <c:pt idx="7099">
                  <c:v>11.70126496845791</c:v>
                </c:pt>
                <c:pt idx="7100">
                  <c:v>11.8505186998012</c:v>
                </c:pt>
                <c:pt idx="7101">
                  <c:v>11.70126496845791</c:v>
                </c:pt>
                <c:pt idx="7102">
                  <c:v>11.70126496845791</c:v>
                </c:pt>
                <c:pt idx="7103">
                  <c:v>11.74298504022971</c:v>
                </c:pt>
                <c:pt idx="7104">
                  <c:v>11.74298504022971</c:v>
                </c:pt>
                <c:pt idx="7105">
                  <c:v>11.74298504022971</c:v>
                </c:pt>
                <c:pt idx="7106">
                  <c:v>11.69442463381801</c:v>
                </c:pt>
                <c:pt idx="7107">
                  <c:v>11.54517090247472</c:v>
                </c:pt>
                <c:pt idx="7108">
                  <c:v>11.69442463381801</c:v>
                </c:pt>
                <c:pt idx="7109">
                  <c:v>11.69442463381801</c:v>
                </c:pt>
                <c:pt idx="7110">
                  <c:v>11.76627222214832</c:v>
                </c:pt>
                <c:pt idx="7111">
                  <c:v>11.76627222214832</c:v>
                </c:pt>
                <c:pt idx="7112">
                  <c:v>11.76627222214832</c:v>
                </c:pt>
                <c:pt idx="7113">
                  <c:v>11.61701849080503</c:v>
                </c:pt>
                <c:pt idx="7114">
                  <c:v>11.61701849080503</c:v>
                </c:pt>
                <c:pt idx="7115">
                  <c:v>11.61701849080503</c:v>
                </c:pt>
                <c:pt idx="7116">
                  <c:v>11.61701849080503</c:v>
                </c:pt>
                <c:pt idx="7117">
                  <c:v>11.61701849080503</c:v>
                </c:pt>
                <c:pt idx="7118">
                  <c:v>11.61701849080503</c:v>
                </c:pt>
                <c:pt idx="7119">
                  <c:v>11.61701849080503</c:v>
                </c:pt>
                <c:pt idx="7120">
                  <c:v>11.61701849080503</c:v>
                </c:pt>
                <c:pt idx="7121">
                  <c:v>11.61701849080503</c:v>
                </c:pt>
                <c:pt idx="7122">
                  <c:v>11.76627222214832</c:v>
                </c:pt>
                <c:pt idx="7123">
                  <c:v>11.9155259534916</c:v>
                </c:pt>
                <c:pt idx="7124">
                  <c:v>11.9155259534916</c:v>
                </c:pt>
                <c:pt idx="7125">
                  <c:v>11.9155259534916</c:v>
                </c:pt>
                <c:pt idx="7126">
                  <c:v>11.76627222214832</c:v>
                </c:pt>
                <c:pt idx="7127">
                  <c:v>11.61701849080503</c:v>
                </c:pt>
                <c:pt idx="7128">
                  <c:v>11.61701849080503</c:v>
                </c:pt>
                <c:pt idx="7129">
                  <c:v>11.61701849080503</c:v>
                </c:pt>
                <c:pt idx="7130">
                  <c:v>11.61701849080503</c:v>
                </c:pt>
                <c:pt idx="7131">
                  <c:v>11.61701849080503</c:v>
                </c:pt>
                <c:pt idx="7132">
                  <c:v>11.61701849080503</c:v>
                </c:pt>
                <c:pt idx="7133">
                  <c:v>11.76627222214831</c:v>
                </c:pt>
                <c:pt idx="7134">
                  <c:v>11.76627222214831</c:v>
                </c:pt>
                <c:pt idx="7135">
                  <c:v>11.76627222214831</c:v>
                </c:pt>
                <c:pt idx="7136">
                  <c:v>11.61701849080503</c:v>
                </c:pt>
                <c:pt idx="7137">
                  <c:v>11.61701849080503</c:v>
                </c:pt>
                <c:pt idx="7138">
                  <c:v>11.61701849080503</c:v>
                </c:pt>
                <c:pt idx="7139">
                  <c:v>11.61701849080503</c:v>
                </c:pt>
                <c:pt idx="7140">
                  <c:v>11.48974299924698</c:v>
                </c:pt>
                <c:pt idx="7141">
                  <c:v>11.3404892679037</c:v>
                </c:pt>
                <c:pt idx="7142">
                  <c:v>11.3404892679037</c:v>
                </c:pt>
                <c:pt idx="7143">
                  <c:v>11.3404892679037</c:v>
                </c:pt>
                <c:pt idx="7144">
                  <c:v>11.3404892679037</c:v>
                </c:pt>
                <c:pt idx="7145">
                  <c:v>11.41511613357532</c:v>
                </c:pt>
                <c:pt idx="7146">
                  <c:v>11.48974299924698</c:v>
                </c:pt>
                <c:pt idx="7147">
                  <c:v>11.63899673059024</c:v>
                </c:pt>
                <c:pt idx="7148">
                  <c:v>11.63899673059024</c:v>
                </c:pt>
                <c:pt idx="7149">
                  <c:v>11.78825046193351</c:v>
                </c:pt>
                <c:pt idx="7150">
                  <c:v>11.63899673059024</c:v>
                </c:pt>
                <c:pt idx="7151">
                  <c:v>11.78825046193351</c:v>
                </c:pt>
                <c:pt idx="7152">
                  <c:v>11.78825046193351</c:v>
                </c:pt>
                <c:pt idx="7153">
                  <c:v>11.78825046193351</c:v>
                </c:pt>
                <c:pt idx="7154">
                  <c:v>11.63899673059025</c:v>
                </c:pt>
                <c:pt idx="7155">
                  <c:v>11.63899673059025</c:v>
                </c:pt>
                <c:pt idx="7156">
                  <c:v>11.72745154189072</c:v>
                </c:pt>
                <c:pt idx="7157">
                  <c:v>11.87670527323402</c:v>
                </c:pt>
                <c:pt idx="7158">
                  <c:v>11.87670527323402</c:v>
                </c:pt>
                <c:pt idx="7159">
                  <c:v>11.87670527323402</c:v>
                </c:pt>
                <c:pt idx="7160">
                  <c:v>11.87670527323402</c:v>
                </c:pt>
                <c:pt idx="7161">
                  <c:v>11.87670527323402</c:v>
                </c:pt>
                <c:pt idx="7162">
                  <c:v>11.87670527323402</c:v>
                </c:pt>
                <c:pt idx="7163">
                  <c:v>11.72745154189072</c:v>
                </c:pt>
                <c:pt idx="7164">
                  <c:v>11.57819781054744</c:v>
                </c:pt>
                <c:pt idx="7165">
                  <c:v>11.57819781054744</c:v>
                </c:pt>
                <c:pt idx="7166">
                  <c:v>11.72745154189072</c:v>
                </c:pt>
                <c:pt idx="7167">
                  <c:v>11.72745154189072</c:v>
                </c:pt>
                <c:pt idx="7168">
                  <c:v>11.72745154189072</c:v>
                </c:pt>
                <c:pt idx="7169">
                  <c:v>11.80207840756236</c:v>
                </c:pt>
                <c:pt idx="7170">
                  <c:v>11.87670527323402</c:v>
                </c:pt>
                <c:pt idx="7171">
                  <c:v>11.87670527323402</c:v>
                </c:pt>
                <c:pt idx="7172">
                  <c:v>11.87670527323402</c:v>
                </c:pt>
                <c:pt idx="7173">
                  <c:v>11.72745154189072</c:v>
                </c:pt>
                <c:pt idx="7174">
                  <c:v>11.72745154189072</c:v>
                </c:pt>
                <c:pt idx="7175">
                  <c:v>11.72745154189072</c:v>
                </c:pt>
                <c:pt idx="7176">
                  <c:v>11.72745154189072</c:v>
                </c:pt>
                <c:pt idx="7177">
                  <c:v>11.72745154189072</c:v>
                </c:pt>
                <c:pt idx="7178">
                  <c:v>11.87670527323402</c:v>
                </c:pt>
                <c:pt idx="7179">
                  <c:v>11.87670527323402</c:v>
                </c:pt>
                <c:pt idx="7180">
                  <c:v>11.87670527323402</c:v>
                </c:pt>
                <c:pt idx="7181">
                  <c:v>11.87670527323402</c:v>
                </c:pt>
                <c:pt idx="7182">
                  <c:v>11.87670527323402</c:v>
                </c:pt>
                <c:pt idx="7183">
                  <c:v>12.0259590045773</c:v>
                </c:pt>
                <c:pt idx="7184">
                  <c:v>12.08974176472833</c:v>
                </c:pt>
                <c:pt idx="7185">
                  <c:v>12.08974176472833</c:v>
                </c:pt>
                <c:pt idx="7186">
                  <c:v>12.01996043492034</c:v>
                </c:pt>
                <c:pt idx="7187">
                  <c:v>11.87070670357705</c:v>
                </c:pt>
                <c:pt idx="7188">
                  <c:v>11.72145297223377</c:v>
                </c:pt>
                <c:pt idx="7189">
                  <c:v>11.5721992408905</c:v>
                </c:pt>
                <c:pt idx="7190">
                  <c:v>11.72145297223377</c:v>
                </c:pt>
                <c:pt idx="7191">
                  <c:v>11.72145297223377</c:v>
                </c:pt>
                <c:pt idx="7192">
                  <c:v>11.5721992408905</c:v>
                </c:pt>
                <c:pt idx="7193">
                  <c:v>11.72145297223377</c:v>
                </c:pt>
                <c:pt idx="7194">
                  <c:v>11.5721992408905</c:v>
                </c:pt>
                <c:pt idx="7195">
                  <c:v>11.5721992408905</c:v>
                </c:pt>
                <c:pt idx="7196">
                  <c:v>11.5721992408905</c:v>
                </c:pt>
                <c:pt idx="7197">
                  <c:v>11.42294550954722</c:v>
                </c:pt>
                <c:pt idx="7198">
                  <c:v>11.42294550954722</c:v>
                </c:pt>
                <c:pt idx="7199">
                  <c:v>11.46335683344481</c:v>
                </c:pt>
                <c:pt idx="7200">
                  <c:v>11.31410310210153</c:v>
                </c:pt>
                <c:pt idx="7201">
                  <c:v>11.31410310210153</c:v>
                </c:pt>
                <c:pt idx="7202">
                  <c:v>11.31410310210153</c:v>
                </c:pt>
                <c:pt idx="7203">
                  <c:v>11.46335683344481</c:v>
                </c:pt>
                <c:pt idx="7204">
                  <c:v>11.46335683344481</c:v>
                </c:pt>
                <c:pt idx="7205">
                  <c:v>11.6126105647881</c:v>
                </c:pt>
                <c:pt idx="7206">
                  <c:v>11.76186429613138</c:v>
                </c:pt>
                <c:pt idx="7207">
                  <c:v>11.6126105647881</c:v>
                </c:pt>
                <c:pt idx="7208">
                  <c:v>11.6126105647881</c:v>
                </c:pt>
                <c:pt idx="7209">
                  <c:v>11.46335683344481</c:v>
                </c:pt>
                <c:pt idx="7210">
                  <c:v>11.46335683344481</c:v>
                </c:pt>
                <c:pt idx="7211">
                  <c:v>11.46335683344481</c:v>
                </c:pt>
                <c:pt idx="7212">
                  <c:v>11.46335683344481</c:v>
                </c:pt>
                <c:pt idx="7213">
                  <c:v>11.46335683344481</c:v>
                </c:pt>
                <c:pt idx="7214">
                  <c:v>11.6126105647881</c:v>
                </c:pt>
                <c:pt idx="7215">
                  <c:v>11.5663516333453</c:v>
                </c:pt>
                <c:pt idx="7216">
                  <c:v>11.5663516333453</c:v>
                </c:pt>
                <c:pt idx="7217">
                  <c:v>11.71560536468858</c:v>
                </c:pt>
                <c:pt idx="7218">
                  <c:v>11.5663516333453</c:v>
                </c:pt>
                <c:pt idx="7219">
                  <c:v>11.71560536468858</c:v>
                </c:pt>
                <c:pt idx="7220">
                  <c:v>11.71560536468858</c:v>
                </c:pt>
                <c:pt idx="7221">
                  <c:v>11.71560536468858</c:v>
                </c:pt>
                <c:pt idx="7222">
                  <c:v>11.86485909603186</c:v>
                </c:pt>
                <c:pt idx="7223">
                  <c:v>11.86485909603186</c:v>
                </c:pt>
                <c:pt idx="7224">
                  <c:v>11.86485909603186</c:v>
                </c:pt>
                <c:pt idx="7225">
                  <c:v>11.86485909603186</c:v>
                </c:pt>
                <c:pt idx="7226">
                  <c:v>11.71560536468858</c:v>
                </c:pt>
                <c:pt idx="7227">
                  <c:v>11.71560536468858</c:v>
                </c:pt>
                <c:pt idx="7228">
                  <c:v>11.71560536468858</c:v>
                </c:pt>
                <c:pt idx="7229">
                  <c:v>11.86485909603186</c:v>
                </c:pt>
                <c:pt idx="7230">
                  <c:v>11.94636132032656</c:v>
                </c:pt>
                <c:pt idx="7231">
                  <c:v>11.94636132032656</c:v>
                </c:pt>
                <c:pt idx="7232">
                  <c:v>11.94636132032656</c:v>
                </c:pt>
                <c:pt idx="7233">
                  <c:v>11.79710758898327</c:v>
                </c:pt>
                <c:pt idx="7234">
                  <c:v>11.79710758898327</c:v>
                </c:pt>
                <c:pt idx="7235">
                  <c:v>11.79710758898327</c:v>
                </c:pt>
                <c:pt idx="7236">
                  <c:v>11.79710758898327</c:v>
                </c:pt>
                <c:pt idx="7237">
                  <c:v>11.79710758898327</c:v>
                </c:pt>
                <c:pt idx="7238">
                  <c:v>11.79710758898327</c:v>
                </c:pt>
                <c:pt idx="7239">
                  <c:v>11.64785385764</c:v>
                </c:pt>
                <c:pt idx="7240">
                  <c:v>11.64785385764</c:v>
                </c:pt>
                <c:pt idx="7241">
                  <c:v>11.64785385764</c:v>
                </c:pt>
                <c:pt idx="7242">
                  <c:v>11.64785385764</c:v>
                </c:pt>
                <c:pt idx="7243">
                  <c:v>11.57388150224995</c:v>
                </c:pt>
                <c:pt idx="7244">
                  <c:v>11.72313523359323</c:v>
                </c:pt>
                <c:pt idx="7245">
                  <c:v>11.72313523359323</c:v>
                </c:pt>
                <c:pt idx="7246">
                  <c:v>11.72313523359323</c:v>
                </c:pt>
                <c:pt idx="7247">
                  <c:v>11.72313523359323</c:v>
                </c:pt>
                <c:pt idx="7248">
                  <c:v>11.57388150224995</c:v>
                </c:pt>
                <c:pt idx="7249">
                  <c:v>11.57388150224995</c:v>
                </c:pt>
                <c:pt idx="7250">
                  <c:v>11.57388150224995</c:v>
                </c:pt>
                <c:pt idx="7251">
                  <c:v>11.57388150224995</c:v>
                </c:pt>
                <c:pt idx="7252">
                  <c:v>11.42462777090666</c:v>
                </c:pt>
                <c:pt idx="7253">
                  <c:v>11.48326570700513</c:v>
                </c:pt>
                <c:pt idx="7254">
                  <c:v>11.48326570700513</c:v>
                </c:pt>
                <c:pt idx="7255">
                  <c:v>11.48326570700513</c:v>
                </c:pt>
                <c:pt idx="7256">
                  <c:v>11.48326570700513</c:v>
                </c:pt>
                <c:pt idx="7257">
                  <c:v>11.33401197566185</c:v>
                </c:pt>
                <c:pt idx="7258">
                  <c:v>11.48326570700513</c:v>
                </c:pt>
                <c:pt idx="7259">
                  <c:v>11.48326570700513</c:v>
                </c:pt>
                <c:pt idx="7260">
                  <c:v>11.48326570700513</c:v>
                </c:pt>
                <c:pt idx="7261">
                  <c:v>11.48326570700513</c:v>
                </c:pt>
                <c:pt idx="7262">
                  <c:v>11.33401197566185</c:v>
                </c:pt>
                <c:pt idx="7263">
                  <c:v>11.33401197566185</c:v>
                </c:pt>
                <c:pt idx="7264">
                  <c:v>11.33401197566185</c:v>
                </c:pt>
                <c:pt idx="7265">
                  <c:v>11.33401197566185</c:v>
                </c:pt>
                <c:pt idx="7266">
                  <c:v>11.33401197566185</c:v>
                </c:pt>
                <c:pt idx="7267">
                  <c:v>11.48326570700513</c:v>
                </c:pt>
                <c:pt idx="7268">
                  <c:v>11.33401197566185</c:v>
                </c:pt>
                <c:pt idx="7269">
                  <c:v>11.18475824431856</c:v>
                </c:pt>
                <c:pt idx="7270">
                  <c:v>11.18475824431856</c:v>
                </c:pt>
                <c:pt idx="7271">
                  <c:v>11.18475824431856</c:v>
                </c:pt>
                <c:pt idx="7272">
                  <c:v>11.18475824431856</c:v>
                </c:pt>
                <c:pt idx="7273">
                  <c:v>11.0355045129753</c:v>
                </c:pt>
                <c:pt idx="7274">
                  <c:v>11.0355045129753</c:v>
                </c:pt>
                <c:pt idx="7275">
                  <c:v>11.0355045129753</c:v>
                </c:pt>
                <c:pt idx="7276">
                  <c:v>10.886250781632</c:v>
                </c:pt>
                <c:pt idx="7277">
                  <c:v>10.90673504191342</c:v>
                </c:pt>
                <c:pt idx="7278">
                  <c:v>10.90673504191342</c:v>
                </c:pt>
                <c:pt idx="7279">
                  <c:v>10.90673504191342</c:v>
                </c:pt>
                <c:pt idx="7280">
                  <c:v>11.05598877325671</c:v>
                </c:pt>
                <c:pt idx="7281">
                  <c:v>10.90673504191342</c:v>
                </c:pt>
                <c:pt idx="7282">
                  <c:v>10.75748131057014</c:v>
                </c:pt>
                <c:pt idx="7283">
                  <c:v>10.75748131057014</c:v>
                </c:pt>
                <c:pt idx="7284">
                  <c:v>10.90673504191342</c:v>
                </c:pt>
                <c:pt idx="7285">
                  <c:v>10.90673504191342</c:v>
                </c:pt>
                <c:pt idx="7286">
                  <c:v>10.90673504191342</c:v>
                </c:pt>
                <c:pt idx="7287">
                  <c:v>10.90673504191342</c:v>
                </c:pt>
                <c:pt idx="7288">
                  <c:v>10.75748131057014</c:v>
                </c:pt>
                <c:pt idx="7289">
                  <c:v>10.75748131057014</c:v>
                </c:pt>
                <c:pt idx="7290">
                  <c:v>10.83210817624178</c:v>
                </c:pt>
                <c:pt idx="7291">
                  <c:v>10.98136190758506</c:v>
                </c:pt>
                <c:pt idx="7292">
                  <c:v>10.98136190758506</c:v>
                </c:pt>
                <c:pt idx="7293">
                  <c:v>11.02810645919303</c:v>
                </c:pt>
                <c:pt idx="7294">
                  <c:v>11.17736019053631</c:v>
                </c:pt>
                <c:pt idx="7295">
                  <c:v>11.3266139218796</c:v>
                </c:pt>
                <c:pt idx="7296">
                  <c:v>11.24373449416396</c:v>
                </c:pt>
                <c:pt idx="7297">
                  <c:v>11.24373449416396</c:v>
                </c:pt>
                <c:pt idx="7298">
                  <c:v>11.24373449416396</c:v>
                </c:pt>
                <c:pt idx="7299">
                  <c:v>11.14166713246252</c:v>
                </c:pt>
                <c:pt idx="7300">
                  <c:v>10.99241340111924</c:v>
                </c:pt>
                <c:pt idx="7301">
                  <c:v>11.14166713246252</c:v>
                </c:pt>
                <c:pt idx="7302">
                  <c:v>11.18742073871027</c:v>
                </c:pt>
                <c:pt idx="7303">
                  <c:v>11.33667447005355</c:v>
                </c:pt>
                <c:pt idx="7304">
                  <c:v>11.48592820139683</c:v>
                </c:pt>
                <c:pt idx="7305">
                  <c:v>11.48592820139683</c:v>
                </c:pt>
                <c:pt idx="7306">
                  <c:v>11.33667447005355</c:v>
                </c:pt>
                <c:pt idx="7307">
                  <c:v>11.42491115439462</c:v>
                </c:pt>
                <c:pt idx="7308">
                  <c:v>11.5741648857379</c:v>
                </c:pt>
                <c:pt idx="7309">
                  <c:v>11.5741648857379</c:v>
                </c:pt>
                <c:pt idx="7310">
                  <c:v>11.5741648857379</c:v>
                </c:pt>
                <c:pt idx="7311">
                  <c:v>11.5741648857379</c:v>
                </c:pt>
                <c:pt idx="7312">
                  <c:v>11.5741648857379</c:v>
                </c:pt>
                <c:pt idx="7313">
                  <c:v>11.5741648857379</c:v>
                </c:pt>
                <c:pt idx="7314">
                  <c:v>11.7234186170812</c:v>
                </c:pt>
                <c:pt idx="7315">
                  <c:v>11.87267234842447</c:v>
                </c:pt>
                <c:pt idx="7316">
                  <c:v>11.87267234842447</c:v>
                </c:pt>
                <c:pt idx="7317">
                  <c:v>11.87267234842447</c:v>
                </c:pt>
                <c:pt idx="7318">
                  <c:v>11.87267234842447</c:v>
                </c:pt>
                <c:pt idx="7319">
                  <c:v>11.87267234842447</c:v>
                </c:pt>
                <c:pt idx="7320">
                  <c:v>11.87267234842447</c:v>
                </c:pt>
                <c:pt idx="7321">
                  <c:v>11.87267234842447</c:v>
                </c:pt>
                <c:pt idx="7322">
                  <c:v>11.87267234842447</c:v>
                </c:pt>
                <c:pt idx="7323">
                  <c:v>11.87267234842447</c:v>
                </c:pt>
                <c:pt idx="7324">
                  <c:v>11.87267234842447</c:v>
                </c:pt>
                <c:pt idx="7325">
                  <c:v>11.87267234842447</c:v>
                </c:pt>
                <c:pt idx="7326">
                  <c:v>11.87267234842447</c:v>
                </c:pt>
                <c:pt idx="7327">
                  <c:v>11.79362301505006</c:v>
                </c:pt>
                <c:pt idx="7328">
                  <c:v>11.79362301505006</c:v>
                </c:pt>
                <c:pt idx="7329">
                  <c:v>11.79362301505006</c:v>
                </c:pt>
                <c:pt idx="7330">
                  <c:v>11.94287674639334</c:v>
                </c:pt>
                <c:pt idx="7331">
                  <c:v>11.94287674639334</c:v>
                </c:pt>
                <c:pt idx="7332">
                  <c:v>11.94287674639334</c:v>
                </c:pt>
                <c:pt idx="7333">
                  <c:v>12.09213047773663</c:v>
                </c:pt>
                <c:pt idx="7334">
                  <c:v>12.09213047773663</c:v>
                </c:pt>
                <c:pt idx="7335">
                  <c:v>12.09213047773663</c:v>
                </c:pt>
                <c:pt idx="7336">
                  <c:v>12.09213047773662</c:v>
                </c:pt>
                <c:pt idx="7337">
                  <c:v>12.1124895915808</c:v>
                </c:pt>
                <c:pt idx="7338">
                  <c:v>12.18711645725244</c:v>
                </c:pt>
                <c:pt idx="7339">
                  <c:v>12.33637018859573</c:v>
                </c:pt>
                <c:pt idx="7340">
                  <c:v>12.18711645725244</c:v>
                </c:pt>
                <c:pt idx="7341">
                  <c:v>12.18711645725244</c:v>
                </c:pt>
                <c:pt idx="7342">
                  <c:v>12.18711645725244</c:v>
                </c:pt>
                <c:pt idx="7343">
                  <c:v>12.33637018859573</c:v>
                </c:pt>
                <c:pt idx="7344">
                  <c:v>12.33637018859573</c:v>
                </c:pt>
                <c:pt idx="7345">
                  <c:v>12.33637018859573</c:v>
                </c:pt>
                <c:pt idx="7346">
                  <c:v>12.18711645725244</c:v>
                </c:pt>
                <c:pt idx="7347">
                  <c:v>12.18711645725244</c:v>
                </c:pt>
                <c:pt idx="7348">
                  <c:v>12.18711645725244</c:v>
                </c:pt>
                <c:pt idx="7349">
                  <c:v>12.33637018859572</c:v>
                </c:pt>
                <c:pt idx="7350">
                  <c:v>12.33637018859572</c:v>
                </c:pt>
                <c:pt idx="7351">
                  <c:v>12.48562391993902</c:v>
                </c:pt>
                <c:pt idx="7352">
                  <c:v>12.48562391993902</c:v>
                </c:pt>
                <c:pt idx="7353">
                  <c:v>12.48562391993902</c:v>
                </c:pt>
                <c:pt idx="7354">
                  <c:v>12.48562391993902</c:v>
                </c:pt>
                <c:pt idx="7355">
                  <c:v>12.48562391993902</c:v>
                </c:pt>
                <c:pt idx="7356">
                  <c:v>12.48562391993902</c:v>
                </c:pt>
                <c:pt idx="7357">
                  <c:v>12.48562391993902</c:v>
                </c:pt>
                <c:pt idx="7358">
                  <c:v>12.48562391993902</c:v>
                </c:pt>
                <c:pt idx="7359">
                  <c:v>12.48562391993902</c:v>
                </c:pt>
                <c:pt idx="7360">
                  <c:v>12.48562391993902</c:v>
                </c:pt>
                <c:pt idx="7361">
                  <c:v>12.41099705426737</c:v>
                </c:pt>
                <c:pt idx="7362">
                  <c:v>12.48562391993902</c:v>
                </c:pt>
                <c:pt idx="7363">
                  <c:v>12.41099705426737</c:v>
                </c:pt>
                <c:pt idx="7364">
                  <c:v>12.56025078561065</c:v>
                </c:pt>
                <c:pt idx="7365">
                  <c:v>12.67532093496088</c:v>
                </c:pt>
                <c:pt idx="7366">
                  <c:v>12.52606720361759</c:v>
                </c:pt>
                <c:pt idx="7367">
                  <c:v>12.64377557689395</c:v>
                </c:pt>
                <c:pt idx="7368">
                  <c:v>12.64377557689395</c:v>
                </c:pt>
                <c:pt idx="7369">
                  <c:v>12.79302930823723</c:v>
                </c:pt>
                <c:pt idx="7370">
                  <c:v>12.79302930823723</c:v>
                </c:pt>
                <c:pt idx="7371">
                  <c:v>12.64377557689395</c:v>
                </c:pt>
                <c:pt idx="7372">
                  <c:v>12.64377557689395</c:v>
                </c:pt>
                <c:pt idx="7373">
                  <c:v>12.79302930823723</c:v>
                </c:pt>
                <c:pt idx="7374">
                  <c:v>12.94228303958051</c:v>
                </c:pt>
                <c:pt idx="7375">
                  <c:v>13.0915367709238</c:v>
                </c:pt>
                <c:pt idx="7376">
                  <c:v>13.0915367709238</c:v>
                </c:pt>
                <c:pt idx="7377">
                  <c:v>13.0915367709238</c:v>
                </c:pt>
                <c:pt idx="7378">
                  <c:v>13.0915367709238</c:v>
                </c:pt>
                <c:pt idx="7379">
                  <c:v>13.24079050226708</c:v>
                </c:pt>
                <c:pt idx="7380">
                  <c:v>13.24079050226708</c:v>
                </c:pt>
                <c:pt idx="7381">
                  <c:v>13.28945496082123</c:v>
                </c:pt>
                <c:pt idx="7382">
                  <c:v>13.43870869216451</c:v>
                </c:pt>
                <c:pt idx="7383">
                  <c:v>13.43870869216451</c:v>
                </c:pt>
                <c:pt idx="7384">
                  <c:v>13.28945496082124</c:v>
                </c:pt>
                <c:pt idx="7385">
                  <c:v>13.28945496082124</c:v>
                </c:pt>
                <c:pt idx="7386">
                  <c:v>13.43870869216452</c:v>
                </c:pt>
                <c:pt idx="7387">
                  <c:v>13.5879624235078</c:v>
                </c:pt>
                <c:pt idx="7388">
                  <c:v>13.60670719589897</c:v>
                </c:pt>
                <c:pt idx="7389">
                  <c:v>13.60670719589897</c:v>
                </c:pt>
                <c:pt idx="7390">
                  <c:v>13.45745346455568</c:v>
                </c:pt>
                <c:pt idx="7391">
                  <c:v>13.45745346455568</c:v>
                </c:pt>
                <c:pt idx="7392">
                  <c:v>13.45745346455568</c:v>
                </c:pt>
                <c:pt idx="7393">
                  <c:v>13.45745346455568</c:v>
                </c:pt>
                <c:pt idx="7394">
                  <c:v>13.42838434804594</c:v>
                </c:pt>
                <c:pt idx="7395">
                  <c:v>13.27913061670267</c:v>
                </c:pt>
                <c:pt idx="7396">
                  <c:v>13.27913061670267</c:v>
                </c:pt>
                <c:pt idx="7397">
                  <c:v>13.27913061670267</c:v>
                </c:pt>
                <c:pt idx="7398">
                  <c:v>13.12987688535937</c:v>
                </c:pt>
                <c:pt idx="7399">
                  <c:v>13.12987688535937</c:v>
                </c:pt>
                <c:pt idx="7400">
                  <c:v>13.27913061670267</c:v>
                </c:pt>
                <c:pt idx="7401">
                  <c:v>13.42838434804594</c:v>
                </c:pt>
                <c:pt idx="7402">
                  <c:v>13.42838434804594</c:v>
                </c:pt>
                <c:pt idx="7403">
                  <c:v>13.42838434804594</c:v>
                </c:pt>
                <c:pt idx="7404">
                  <c:v>13.42838434804594</c:v>
                </c:pt>
                <c:pt idx="7405">
                  <c:v>13.42838434804594</c:v>
                </c:pt>
                <c:pt idx="7406">
                  <c:v>13.42838434804594</c:v>
                </c:pt>
                <c:pt idx="7407">
                  <c:v>13.42838434804594</c:v>
                </c:pt>
                <c:pt idx="7408">
                  <c:v>13.56870791761035</c:v>
                </c:pt>
                <c:pt idx="7409">
                  <c:v>13.71796164895362</c:v>
                </c:pt>
                <c:pt idx="7410">
                  <c:v>13.86721538029691</c:v>
                </c:pt>
                <c:pt idx="7411">
                  <c:v>13.86721538029691</c:v>
                </c:pt>
                <c:pt idx="7412">
                  <c:v>13.71796164895362</c:v>
                </c:pt>
                <c:pt idx="7413">
                  <c:v>13.71796164895362</c:v>
                </c:pt>
                <c:pt idx="7414">
                  <c:v>13.71796164895362</c:v>
                </c:pt>
                <c:pt idx="7415">
                  <c:v>13.86721538029691</c:v>
                </c:pt>
                <c:pt idx="7416">
                  <c:v>13.86721538029691</c:v>
                </c:pt>
                <c:pt idx="7417">
                  <c:v>13.79036925064463</c:v>
                </c:pt>
                <c:pt idx="7418">
                  <c:v>13.79036925064463</c:v>
                </c:pt>
                <c:pt idx="7419">
                  <c:v>13.64111551930135</c:v>
                </c:pt>
                <c:pt idx="7420">
                  <c:v>13.49186178795807</c:v>
                </c:pt>
                <c:pt idx="7421">
                  <c:v>13.37733513925954</c:v>
                </c:pt>
                <c:pt idx="7422">
                  <c:v>13.44482732059542</c:v>
                </c:pt>
                <c:pt idx="7423">
                  <c:v>13.5940810519387</c:v>
                </c:pt>
                <c:pt idx="7424">
                  <c:v>13.5940810519387</c:v>
                </c:pt>
                <c:pt idx="7425">
                  <c:v>13.65656108351346</c:v>
                </c:pt>
                <c:pt idx="7426">
                  <c:v>13.65656108351346</c:v>
                </c:pt>
                <c:pt idx="7427">
                  <c:v>13.65656108351346</c:v>
                </c:pt>
                <c:pt idx="7428">
                  <c:v>13.65656108351346</c:v>
                </c:pt>
                <c:pt idx="7429">
                  <c:v>13.65656108351346</c:v>
                </c:pt>
                <c:pt idx="7430">
                  <c:v>13.65656108351346</c:v>
                </c:pt>
                <c:pt idx="7431">
                  <c:v>13.50730735217018</c:v>
                </c:pt>
                <c:pt idx="7432">
                  <c:v>13.3580536208269</c:v>
                </c:pt>
                <c:pt idx="7433">
                  <c:v>13.3580536208269</c:v>
                </c:pt>
                <c:pt idx="7434">
                  <c:v>13.3580536208269</c:v>
                </c:pt>
                <c:pt idx="7435">
                  <c:v>13.3580536208269</c:v>
                </c:pt>
                <c:pt idx="7436">
                  <c:v>13.48890897347354</c:v>
                </c:pt>
                <c:pt idx="7437">
                  <c:v>13.48890897347354</c:v>
                </c:pt>
                <c:pt idx="7438">
                  <c:v>13.44718890170174</c:v>
                </c:pt>
                <c:pt idx="7439">
                  <c:v>13.59644263304503</c:v>
                </c:pt>
                <c:pt idx="7440">
                  <c:v>13.59644263304503</c:v>
                </c:pt>
                <c:pt idx="7441">
                  <c:v>13.59644263304503</c:v>
                </c:pt>
                <c:pt idx="7442">
                  <c:v>13.59644263304503</c:v>
                </c:pt>
                <c:pt idx="7443">
                  <c:v>13.44718890170174</c:v>
                </c:pt>
                <c:pt idx="7444">
                  <c:v>13.44718890170174</c:v>
                </c:pt>
                <c:pt idx="7445">
                  <c:v>13.37534131337144</c:v>
                </c:pt>
                <c:pt idx="7446">
                  <c:v>13.48570293781487</c:v>
                </c:pt>
                <c:pt idx="7447">
                  <c:v>13.63495666915815</c:v>
                </c:pt>
                <c:pt idx="7448">
                  <c:v>13.63495666915815</c:v>
                </c:pt>
                <c:pt idx="7449">
                  <c:v>13.76043512207576</c:v>
                </c:pt>
                <c:pt idx="7450">
                  <c:v>13.76043512207576</c:v>
                </c:pt>
                <c:pt idx="7451">
                  <c:v>13.76043512207576</c:v>
                </c:pt>
                <c:pt idx="7452">
                  <c:v>13.76043512207576</c:v>
                </c:pt>
                <c:pt idx="7453">
                  <c:v>13.76043512207576</c:v>
                </c:pt>
                <c:pt idx="7454">
                  <c:v>13.76043512207576</c:v>
                </c:pt>
                <c:pt idx="7455">
                  <c:v>13.76043512207576</c:v>
                </c:pt>
                <c:pt idx="7456">
                  <c:v>13.76043512207576</c:v>
                </c:pt>
                <c:pt idx="7457">
                  <c:v>13.76043512207576</c:v>
                </c:pt>
                <c:pt idx="7458">
                  <c:v>13.68580825640412</c:v>
                </c:pt>
                <c:pt idx="7459">
                  <c:v>13.83506198774741</c:v>
                </c:pt>
                <c:pt idx="7460">
                  <c:v>13.83506198774741</c:v>
                </c:pt>
                <c:pt idx="7461">
                  <c:v>13.83506198774741</c:v>
                </c:pt>
                <c:pt idx="7462">
                  <c:v>13.83506198774741</c:v>
                </c:pt>
                <c:pt idx="7463">
                  <c:v>13.98431571909069</c:v>
                </c:pt>
                <c:pt idx="7464">
                  <c:v>13.98431571909069</c:v>
                </c:pt>
                <c:pt idx="7465">
                  <c:v>13.98431571909069</c:v>
                </c:pt>
                <c:pt idx="7466">
                  <c:v>14.03319458838587</c:v>
                </c:pt>
                <c:pt idx="7467">
                  <c:v>14.03319458838587</c:v>
                </c:pt>
                <c:pt idx="7468">
                  <c:v>13.88394085704261</c:v>
                </c:pt>
                <c:pt idx="7469">
                  <c:v>14.01566041058794</c:v>
                </c:pt>
                <c:pt idx="7470">
                  <c:v>14.16491414193122</c:v>
                </c:pt>
                <c:pt idx="7471">
                  <c:v>14.16491414193122</c:v>
                </c:pt>
                <c:pt idx="7472">
                  <c:v>14.16491414193122</c:v>
                </c:pt>
                <c:pt idx="7473">
                  <c:v>14.27826416459552</c:v>
                </c:pt>
                <c:pt idx="7474">
                  <c:v>14.27826416459552</c:v>
                </c:pt>
                <c:pt idx="7475">
                  <c:v>14.27826416459552</c:v>
                </c:pt>
                <c:pt idx="7476">
                  <c:v>14.27826416459552</c:v>
                </c:pt>
                <c:pt idx="7477">
                  <c:v>14.27826416459552</c:v>
                </c:pt>
                <c:pt idx="7478">
                  <c:v>14.29553880907217</c:v>
                </c:pt>
                <c:pt idx="7479">
                  <c:v>14.44479254041545</c:v>
                </c:pt>
                <c:pt idx="7480">
                  <c:v>14.5194194060871</c:v>
                </c:pt>
                <c:pt idx="7481">
                  <c:v>14.59404627175874</c:v>
                </c:pt>
                <c:pt idx="7482">
                  <c:v>14.59404627175874</c:v>
                </c:pt>
                <c:pt idx="7483">
                  <c:v>14.59404627175874</c:v>
                </c:pt>
                <c:pt idx="7484">
                  <c:v>14.44479254041545</c:v>
                </c:pt>
                <c:pt idx="7485">
                  <c:v>14.59404627175874</c:v>
                </c:pt>
                <c:pt idx="7486">
                  <c:v>14.44479254041545</c:v>
                </c:pt>
                <c:pt idx="7487">
                  <c:v>14.44479254041545</c:v>
                </c:pt>
                <c:pt idx="7488">
                  <c:v>14.44479254041545</c:v>
                </c:pt>
                <c:pt idx="7489">
                  <c:v>14.44479254041545</c:v>
                </c:pt>
                <c:pt idx="7490">
                  <c:v>14.44479254041545</c:v>
                </c:pt>
                <c:pt idx="7491">
                  <c:v>14.356337729115</c:v>
                </c:pt>
                <c:pt idx="7492">
                  <c:v>14.26332885976146</c:v>
                </c:pt>
                <c:pt idx="7493">
                  <c:v>14.41258259110476</c:v>
                </c:pt>
                <c:pt idx="7494">
                  <c:v>14.5180026386924</c:v>
                </c:pt>
                <c:pt idx="7495">
                  <c:v>14.5180026386924</c:v>
                </c:pt>
                <c:pt idx="7496">
                  <c:v>14.5180026386924</c:v>
                </c:pt>
                <c:pt idx="7497">
                  <c:v>14.5180026386924</c:v>
                </c:pt>
                <c:pt idx="7498">
                  <c:v>14.5180026386924</c:v>
                </c:pt>
                <c:pt idx="7499">
                  <c:v>14.5180026386924</c:v>
                </c:pt>
                <c:pt idx="7500">
                  <c:v>14.5180026386924</c:v>
                </c:pt>
                <c:pt idx="7501">
                  <c:v>14.36874890734912</c:v>
                </c:pt>
                <c:pt idx="7502">
                  <c:v>14.36874890734912</c:v>
                </c:pt>
                <c:pt idx="7503">
                  <c:v>14.5180026386924</c:v>
                </c:pt>
                <c:pt idx="7504">
                  <c:v>14.44337577302076</c:v>
                </c:pt>
                <c:pt idx="7505">
                  <c:v>14.36874890734912</c:v>
                </c:pt>
                <c:pt idx="7506">
                  <c:v>14.36874890734912</c:v>
                </c:pt>
                <c:pt idx="7507">
                  <c:v>14.5180026386924</c:v>
                </c:pt>
                <c:pt idx="7508">
                  <c:v>14.5180026386924</c:v>
                </c:pt>
                <c:pt idx="7509">
                  <c:v>14.5180026386924</c:v>
                </c:pt>
                <c:pt idx="7510">
                  <c:v>14.5180026386924</c:v>
                </c:pt>
                <c:pt idx="7511">
                  <c:v>14.66725637003568</c:v>
                </c:pt>
                <c:pt idx="7512">
                  <c:v>14.66725637003568</c:v>
                </c:pt>
                <c:pt idx="7513">
                  <c:v>14.5180026386924</c:v>
                </c:pt>
                <c:pt idx="7514">
                  <c:v>14.5180026386924</c:v>
                </c:pt>
                <c:pt idx="7515">
                  <c:v>14.5180026386924</c:v>
                </c:pt>
                <c:pt idx="7516">
                  <c:v>14.5180026386924</c:v>
                </c:pt>
                <c:pt idx="7517">
                  <c:v>14.6672563700357</c:v>
                </c:pt>
                <c:pt idx="7518">
                  <c:v>14.60086336772408</c:v>
                </c:pt>
                <c:pt idx="7519">
                  <c:v>14.60086336772408</c:v>
                </c:pt>
                <c:pt idx="7520">
                  <c:v>14.60086336772408</c:v>
                </c:pt>
                <c:pt idx="7521">
                  <c:v>14.60086336772408</c:v>
                </c:pt>
                <c:pt idx="7522">
                  <c:v>14.75011709906736</c:v>
                </c:pt>
                <c:pt idx="7523">
                  <c:v>14.75011709906736</c:v>
                </c:pt>
                <c:pt idx="7524">
                  <c:v>14.75011709906736</c:v>
                </c:pt>
                <c:pt idx="7525">
                  <c:v>14.75011709906736</c:v>
                </c:pt>
                <c:pt idx="7526">
                  <c:v>14.75011709906736</c:v>
                </c:pt>
                <c:pt idx="7527">
                  <c:v>14.89937083041064</c:v>
                </c:pt>
                <c:pt idx="7528">
                  <c:v>14.75011709906736</c:v>
                </c:pt>
                <c:pt idx="7529">
                  <c:v>14.75011709906736</c:v>
                </c:pt>
                <c:pt idx="7530">
                  <c:v>14.89937083041064</c:v>
                </c:pt>
                <c:pt idx="7531">
                  <c:v>15.04862456175393</c:v>
                </c:pt>
                <c:pt idx="7532">
                  <c:v>15.04862456175393</c:v>
                </c:pt>
                <c:pt idx="7533">
                  <c:v>15.04862456175393</c:v>
                </c:pt>
                <c:pt idx="7534">
                  <c:v>15.00821323785632</c:v>
                </c:pt>
                <c:pt idx="7535">
                  <c:v>15.15746696919962</c:v>
                </c:pt>
                <c:pt idx="7536">
                  <c:v>15.15746696919962</c:v>
                </c:pt>
                <c:pt idx="7537">
                  <c:v>15.15746696919962</c:v>
                </c:pt>
                <c:pt idx="7538">
                  <c:v>15.0570921071515</c:v>
                </c:pt>
                <c:pt idx="7539">
                  <c:v>15.0570921071515</c:v>
                </c:pt>
                <c:pt idx="7540">
                  <c:v>14.90783837580822</c:v>
                </c:pt>
                <c:pt idx="7541">
                  <c:v>14.75858464446493</c:v>
                </c:pt>
                <c:pt idx="7542">
                  <c:v>14.90783837580822</c:v>
                </c:pt>
                <c:pt idx="7543">
                  <c:v>14.90783837580822</c:v>
                </c:pt>
                <c:pt idx="7544">
                  <c:v>14.90783837580822</c:v>
                </c:pt>
                <c:pt idx="7545">
                  <c:v>14.90783837580822</c:v>
                </c:pt>
                <c:pt idx="7546">
                  <c:v>14.90783837580822</c:v>
                </c:pt>
                <c:pt idx="7547">
                  <c:v>14.90783837580822</c:v>
                </c:pt>
                <c:pt idx="7548">
                  <c:v>14.90783837580822</c:v>
                </c:pt>
                <c:pt idx="7549">
                  <c:v>14.90783837580822</c:v>
                </c:pt>
                <c:pt idx="7550">
                  <c:v>14.9793907842718</c:v>
                </c:pt>
                <c:pt idx="7551">
                  <c:v>14.9793907842718</c:v>
                </c:pt>
                <c:pt idx="7552">
                  <c:v>14.83013705292852</c:v>
                </c:pt>
                <c:pt idx="7553">
                  <c:v>14.9793907842718</c:v>
                </c:pt>
                <c:pt idx="7554">
                  <c:v>14.9793907842718</c:v>
                </c:pt>
                <c:pt idx="7555">
                  <c:v>14.9793907842718</c:v>
                </c:pt>
                <c:pt idx="7556">
                  <c:v>14.9793907842718</c:v>
                </c:pt>
                <c:pt idx="7557">
                  <c:v>14.83013705292851</c:v>
                </c:pt>
                <c:pt idx="7558">
                  <c:v>14.83013705292851</c:v>
                </c:pt>
                <c:pt idx="7559">
                  <c:v>14.97244448952633</c:v>
                </c:pt>
                <c:pt idx="7560">
                  <c:v>15.1216982208696</c:v>
                </c:pt>
                <c:pt idx="7561">
                  <c:v>15.1216982208696</c:v>
                </c:pt>
                <c:pt idx="7562">
                  <c:v>15.1216982208696</c:v>
                </c:pt>
                <c:pt idx="7563">
                  <c:v>15.1216982208696</c:v>
                </c:pt>
                <c:pt idx="7564">
                  <c:v>14.97244448952633</c:v>
                </c:pt>
                <c:pt idx="7565">
                  <c:v>14.93356334276627</c:v>
                </c:pt>
                <c:pt idx="7566">
                  <c:v>15.08281707410955</c:v>
                </c:pt>
                <c:pt idx="7567">
                  <c:v>15.18389974140543</c:v>
                </c:pt>
                <c:pt idx="7568">
                  <c:v>15.18389974140543</c:v>
                </c:pt>
                <c:pt idx="7569">
                  <c:v>15.03464601006215</c:v>
                </c:pt>
                <c:pt idx="7570">
                  <c:v>15.03464601006215</c:v>
                </c:pt>
                <c:pt idx="7571">
                  <c:v>15.03464601006215</c:v>
                </c:pt>
                <c:pt idx="7572">
                  <c:v>15.03464601006215</c:v>
                </c:pt>
                <c:pt idx="7573">
                  <c:v>15.03464601006215</c:v>
                </c:pt>
                <c:pt idx="7574">
                  <c:v>15.03533459911612</c:v>
                </c:pt>
                <c:pt idx="7575">
                  <c:v>15.03533459911612</c:v>
                </c:pt>
                <c:pt idx="7576">
                  <c:v>15.03533459911612</c:v>
                </c:pt>
                <c:pt idx="7577">
                  <c:v>15.03533459911612</c:v>
                </c:pt>
                <c:pt idx="7578">
                  <c:v>15.10930695450617</c:v>
                </c:pt>
                <c:pt idx="7579">
                  <c:v>14.9600532231629</c:v>
                </c:pt>
                <c:pt idx="7580">
                  <c:v>14.9600532231629</c:v>
                </c:pt>
                <c:pt idx="7581">
                  <c:v>14.8107994918196</c:v>
                </c:pt>
                <c:pt idx="7582">
                  <c:v>14.9600532231629</c:v>
                </c:pt>
                <c:pt idx="7583">
                  <c:v>14.9600532231629</c:v>
                </c:pt>
                <c:pt idx="7584">
                  <c:v>15.10930695450617</c:v>
                </c:pt>
                <c:pt idx="7585">
                  <c:v>15.10930695450617</c:v>
                </c:pt>
                <c:pt idx="7586">
                  <c:v>15.12423039457478</c:v>
                </c:pt>
                <c:pt idx="7587">
                  <c:v>15.12423039457478</c:v>
                </c:pt>
                <c:pt idx="7588">
                  <c:v>15.06559245847632</c:v>
                </c:pt>
                <c:pt idx="7589">
                  <c:v>15.06605860300004</c:v>
                </c:pt>
                <c:pt idx="7590">
                  <c:v>15.06605860300004</c:v>
                </c:pt>
                <c:pt idx="7591">
                  <c:v>15.06605860300004</c:v>
                </c:pt>
                <c:pt idx="7592">
                  <c:v>15.21531233434333</c:v>
                </c:pt>
                <c:pt idx="7593">
                  <c:v>15.06605860300004</c:v>
                </c:pt>
                <c:pt idx="7594">
                  <c:v>14.91680487165676</c:v>
                </c:pt>
                <c:pt idx="7595">
                  <c:v>14.91680487165676</c:v>
                </c:pt>
                <c:pt idx="7596">
                  <c:v>14.91680487165676</c:v>
                </c:pt>
                <c:pt idx="7597">
                  <c:v>14.91680487165676</c:v>
                </c:pt>
                <c:pt idx="7598">
                  <c:v>14.87787099495653</c:v>
                </c:pt>
                <c:pt idx="7599">
                  <c:v>14.87787099495653</c:v>
                </c:pt>
                <c:pt idx="7600">
                  <c:v>14.87787099495653</c:v>
                </c:pt>
                <c:pt idx="7601">
                  <c:v>14.87787099495653</c:v>
                </c:pt>
                <c:pt idx="7602">
                  <c:v>14.87787099495653</c:v>
                </c:pt>
                <c:pt idx="7603">
                  <c:v>15.02712472629982</c:v>
                </c:pt>
                <c:pt idx="7604">
                  <c:v>15.02712472629982</c:v>
                </c:pt>
                <c:pt idx="7605">
                  <c:v>15.02712472629982</c:v>
                </c:pt>
                <c:pt idx="7606">
                  <c:v>15.1763784576431</c:v>
                </c:pt>
                <c:pt idx="7607">
                  <c:v>15.1763784576431</c:v>
                </c:pt>
                <c:pt idx="7608">
                  <c:v>15.3256321889864</c:v>
                </c:pt>
                <c:pt idx="7609">
                  <c:v>15.3256321889864</c:v>
                </c:pt>
                <c:pt idx="7610">
                  <c:v>15.3256321889864</c:v>
                </c:pt>
                <c:pt idx="7611">
                  <c:v>15.3256321889864</c:v>
                </c:pt>
                <c:pt idx="7612">
                  <c:v>15.1763784576431</c:v>
                </c:pt>
                <c:pt idx="7613">
                  <c:v>15.1763784576431</c:v>
                </c:pt>
                <c:pt idx="7614">
                  <c:v>15.30849706724262</c:v>
                </c:pt>
                <c:pt idx="7615">
                  <c:v>15.15924333589932</c:v>
                </c:pt>
                <c:pt idx="7616">
                  <c:v>15.15924333589932</c:v>
                </c:pt>
                <c:pt idx="7617">
                  <c:v>15.15924333589932</c:v>
                </c:pt>
                <c:pt idx="7618">
                  <c:v>15.15924333589932</c:v>
                </c:pt>
                <c:pt idx="7619">
                  <c:v>15.00998960455604</c:v>
                </c:pt>
                <c:pt idx="7620">
                  <c:v>15.15924333589932</c:v>
                </c:pt>
                <c:pt idx="7621">
                  <c:v>15.15924333589932</c:v>
                </c:pt>
                <c:pt idx="7622">
                  <c:v>15.15924333589932</c:v>
                </c:pt>
                <c:pt idx="7623">
                  <c:v>15.15924333589932</c:v>
                </c:pt>
                <c:pt idx="7624">
                  <c:v>15.30849706724262</c:v>
                </c:pt>
                <c:pt idx="7625">
                  <c:v>15.38312393291425</c:v>
                </c:pt>
                <c:pt idx="7626">
                  <c:v>15.30849706724262</c:v>
                </c:pt>
                <c:pt idx="7627">
                  <c:v>15.3084970672426</c:v>
                </c:pt>
                <c:pt idx="7628">
                  <c:v>15.30849706724262</c:v>
                </c:pt>
                <c:pt idx="7629">
                  <c:v>15.15924333589932</c:v>
                </c:pt>
                <c:pt idx="7630">
                  <c:v>15.00998960455604</c:v>
                </c:pt>
                <c:pt idx="7631">
                  <c:v>15.15551922188598</c:v>
                </c:pt>
                <c:pt idx="7632">
                  <c:v>15.30477295322925</c:v>
                </c:pt>
                <c:pt idx="7633">
                  <c:v>15.30477295322925</c:v>
                </c:pt>
                <c:pt idx="7634">
                  <c:v>15.30477295322925</c:v>
                </c:pt>
                <c:pt idx="7635">
                  <c:v>15.30477295322925</c:v>
                </c:pt>
                <c:pt idx="7636">
                  <c:v>15.15551922188598</c:v>
                </c:pt>
                <c:pt idx="7637">
                  <c:v>15.2590193469815</c:v>
                </c:pt>
                <c:pt idx="7638">
                  <c:v>15.21886280258815</c:v>
                </c:pt>
                <c:pt idx="7639">
                  <c:v>15.06960907124487</c:v>
                </c:pt>
                <c:pt idx="7640">
                  <c:v>15.06960907124487</c:v>
                </c:pt>
                <c:pt idx="7641">
                  <c:v>15.21886280258815</c:v>
                </c:pt>
                <c:pt idx="7642">
                  <c:v>15.27987984959036</c:v>
                </c:pt>
                <c:pt idx="7643">
                  <c:v>15.13062611824708</c:v>
                </c:pt>
                <c:pt idx="7644">
                  <c:v>15.13062611824708</c:v>
                </c:pt>
                <c:pt idx="7645">
                  <c:v>15.27987984959036</c:v>
                </c:pt>
                <c:pt idx="7646">
                  <c:v>15.27987984959036</c:v>
                </c:pt>
                <c:pt idx="7647">
                  <c:v>15.27987984959036</c:v>
                </c:pt>
                <c:pt idx="7648">
                  <c:v>15.27987984959036</c:v>
                </c:pt>
                <c:pt idx="7649">
                  <c:v>15.20525298391872</c:v>
                </c:pt>
                <c:pt idx="7650">
                  <c:v>15.13062611824708</c:v>
                </c:pt>
                <c:pt idx="7651">
                  <c:v>15.27987984959037</c:v>
                </c:pt>
                <c:pt idx="7652">
                  <c:v>15.27987984959037</c:v>
                </c:pt>
                <c:pt idx="7653">
                  <c:v>15.13062611824708</c:v>
                </c:pt>
                <c:pt idx="7654">
                  <c:v>15.13062611824708</c:v>
                </c:pt>
                <c:pt idx="7655">
                  <c:v>15.13062611824708</c:v>
                </c:pt>
                <c:pt idx="7656">
                  <c:v>15.27987984959037</c:v>
                </c:pt>
                <c:pt idx="7657">
                  <c:v>15.27987984959037</c:v>
                </c:pt>
                <c:pt idx="7658">
                  <c:v>15.27987984959037</c:v>
                </c:pt>
                <c:pt idx="7659">
                  <c:v>15.27987984959037</c:v>
                </c:pt>
                <c:pt idx="7660">
                  <c:v>15.13062611824708</c:v>
                </c:pt>
                <c:pt idx="7661">
                  <c:v>15.27987984959037</c:v>
                </c:pt>
                <c:pt idx="7662">
                  <c:v>15.35924151353725</c:v>
                </c:pt>
                <c:pt idx="7663">
                  <c:v>15.50849524488052</c:v>
                </c:pt>
                <c:pt idx="7664">
                  <c:v>15.50849524488052</c:v>
                </c:pt>
                <c:pt idx="7665">
                  <c:v>15.35924151353725</c:v>
                </c:pt>
                <c:pt idx="7666">
                  <c:v>15.35924151353725</c:v>
                </c:pt>
                <c:pt idx="7667">
                  <c:v>15.45787738223591</c:v>
                </c:pt>
                <c:pt idx="7668">
                  <c:v>15.30862365089263</c:v>
                </c:pt>
                <c:pt idx="7669">
                  <c:v>15.30862365089263</c:v>
                </c:pt>
                <c:pt idx="7670">
                  <c:v>15.30862365089263</c:v>
                </c:pt>
                <c:pt idx="7671">
                  <c:v>15.15936991954935</c:v>
                </c:pt>
                <c:pt idx="7672">
                  <c:v>15.15936991954935</c:v>
                </c:pt>
                <c:pt idx="7673">
                  <c:v>15.23399678522098</c:v>
                </c:pt>
                <c:pt idx="7674">
                  <c:v>15.0847430538777</c:v>
                </c:pt>
                <c:pt idx="7675">
                  <c:v>15.23399678522098</c:v>
                </c:pt>
                <c:pt idx="7676">
                  <c:v>15.23399678522098</c:v>
                </c:pt>
                <c:pt idx="7677">
                  <c:v>15.23399678522098</c:v>
                </c:pt>
                <c:pt idx="7678">
                  <c:v>15.23399678522098</c:v>
                </c:pt>
                <c:pt idx="7679">
                  <c:v>15.23399678522098</c:v>
                </c:pt>
                <c:pt idx="7680">
                  <c:v>15.23399678522098</c:v>
                </c:pt>
                <c:pt idx="7681">
                  <c:v>15.23399678522098</c:v>
                </c:pt>
                <c:pt idx="7682">
                  <c:v>15.3173408951095</c:v>
                </c:pt>
                <c:pt idx="7683">
                  <c:v>15.3173408951095</c:v>
                </c:pt>
                <c:pt idx="7684">
                  <c:v>15.16808716376621</c:v>
                </c:pt>
                <c:pt idx="7685">
                  <c:v>15.3173408951095</c:v>
                </c:pt>
                <c:pt idx="7686">
                  <c:v>15.25500915480602</c:v>
                </c:pt>
                <c:pt idx="7687">
                  <c:v>15.4042628861493</c:v>
                </c:pt>
                <c:pt idx="7688">
                  <c:v>15.4042628861493</c:v>
                </c:pt>
                <c:pt idx="7689">
                  <c:v>15.4042628861493</c:v>
                </c:pt>
                <c:pt idx="7690">
                  <c:v>15.4042628861493</c:v>
                </c:pt>
                <c:pt idx="7691">
                  <c:v>15.55351661749258</c:v>
                </c:pt>
                <c:pt idx="7692">
                  <c:v>15.55351661749258</c:v>
                </c:pt>
                <c:pt idx="7693">
                  <c:v>15.55351661749258</c:v>
                </c:pt>
                <c:pt idx="7694">
                  <c:v>15.55351661749258</c:v>
                </c:pt>
                <c:pt idx="7695">
                  <c:v>15.70277034883586</c:v>
                </c:pt>
                <c:pt idx="7696">
                  <c:v>15.62814348316422</c:v>
                </c:pt>
                <c:pt idx="7697">
                  <c:v>15.70277034883586</c:v>
                </c:pt>
                <c:pt idx="7698">
                  <c:v>15.77739721450751</c:v>
                </c:pt>
                <c:pt idx="7699">
                  <c:v>15.62814348316422</c:v>
                </c:pt>
                <c:pt idx="7700">
                  <c:v>15.513073333814</c:v>
                </c:pt>
                <c:pt idx="7701">
                  <c:v>15.513073333814</c:v>
                </c:pt>
                <c:pt idx="7702">
                  <c:v>15.36381960247072</c:v>
                </c:pt>
                <c:pt idx="7703">
                  <c:v>15.513073333814</c:v>
                </c:pt>
                <c:pt idx="7704">
                  <c:v>15.36381960247072</c:v>
                </c:pt>
                <c:pt idx="7705">
                  <c:v>15.36381960247072</c:v>
                </c:pt>
                <c:pt idx="7706">
                  <c:v>15.36381960247072</c:v>
                </c:pt>
                <c:pt idx="7707">
                  <c:v>15.40917643149828</c:v>
                </c:pt>
                <c:pt idx="7708">
                  <c:v>15.40917643149828</c:v>
                </c:pt>
                <c:pt idx="7709">
                  <c:v>15.25992270015499</c:v>
                </c:pt>
                <c:pt idx="7710">
                  <c:v>15.11066896881171</c:v>
                </c:pt>
                <c:pt idx="7711">
                  <c:v>15.11066896881171</c:v>
                </c:pt>
                <c:pt idx="7712">
                  <c:v>15.11066896881171</c:v>
                </c:pt>
                <c:pt idx="7713">
                  <c:v>15.11066896881171</c:v>
                </c:pt>
                <c:pt idx="7714">
                  <c:v>14.96141523746843</c:v>
                </c:pt>
                <c:pt idx="7715">
                  <c:v>14.96141523746843</c:v>
                </c:pt>
                <c:pt idx="7716">
                  <c:v>14.91275077891427</c:v>
                </c:pt>
                <c:pt idx="7717">
                  <c:v>14.763497047571</c:v>
                </c:pt>
                <c:pt idx="7718">
                  <c:v>14.763497047571</c:v>
                </c:pt>
                <c:pt idx="7719">
                  <c:v>14.763497047571</c:v>
                </c:pt>
                <c:pt idx="7720">
                  <c:v>14.763497047571</c:v>
                </c:pt>
                <c:pt idx="7721">
                  <c:v>14.763497047571</c:v>
                </c:pt>
                <c:pt idx="7722">
                  <c:v>14.763497047571</c:v>
                </c:pt>
                <c:pt idx="7723">
                  <c:v>14.74475227517982</c:v>
                </c:pt>
                <c:pt idx="7724">
                  <c:v>14.89400600652311</c:v>
                </c:pt>
                <c:pt idx="7725">
                  <c:v>14.89400600652311</c:v>
                </c:pt>
                <c:pt idx="7726">
                  <c:v>14.89400600652311</c:v>
                </c:pt>
                <c:pt idx="7727">
                  <c:v>14.89400600652311</c:v>
                </c:pt>
                <c:pt idx="7728">
                  <c:v>14.89400600652311</c:v>
                </c:pt>
                <c:pt idx="7729">
                  <c:v>14.89400600652311</c:v>
                </c:pt>
                <c:pt idx="7730">
                  <c:v>14.89400600652311</c:v>
                </c:pt>
                <c:pt idx="7731">
                  <c:v>14.89400600652311</c:v>
                </c:pt>
                <c:pt idx="7732">
                  <c:v>14.89400600652311</c:v>
                </c:pt>
                <c:pt idx="7733">
                  <c:v>14.89400600652311</c:v>
                </c:pt>
                <c:pt idx="7734">
                  <c:v>14.89400600652311</c:v>
                </c:pt>
                <c:pt idx="7735">
                  <c:v>14.74475227517982</c:v>
                </c:pt>
                <c:pt idx="7736">
                  <c:v>14.59549854383654</c:v>
                </c:pt>
                <c:pt idx="7737">
                  <c:v>14.59549854383654</c:v>
                </c:pt>
                <c:pt idx="7738">
                  <c:v>14.59549854383654</c:v>
                </c:pt>
                <c:pt idx="7739">
                  <c:v>14.59549854383654</c:v>
                </c:pt>
                <c:pt idx="7740">
                  <c:v>14.59549854383654</c:v>
                </c:pt>
                <c:pt idx="7741">
                  <c:v>14.59549854383654</c:v>
                </c:pt>
                <c:pt idx="7742">
                  <c:v>14.59549854383654</c:v>
                </c:pt>
                <c:pt idx="7743">
                  <c:v>14.45517497427213</c:v>
                </c:pt>
                <c:pt idx="7744">
                  <c:v>14.45517497427213</c:v>
                </c:pt>
                <c:pt idx="7745">
                  <c:v>14.30592124292885</c:v>
                </c:pt>
                <c:pt idx="7746">
                  <c:v>14.30592124292885</c:v>
                </c:pt>
                <c:pt idx="7747">
                  <c:v>14.45517497427213</c:v>
                </c:pt>
                <c:pt idx="7748">
                  <c:v>14.60442870561541</c:v>
                </c:pt>
                <c:pt idx="7749">
                  <c:v>14.60442870561541</c:v>
                </c:pt>
                <c:pt idx="7750">
                  <c:v>14.45517497427213</c:v>
                </c:pt>
                <c:pt idx="7751">
                  <c:v>14.45517497427213</c:v>
                </c:pt>
                <c:pt idx="7752">
                  <c:v>14.45517497427213</c:v>
                </c:pt>
                <c:pt idx="7753">
                  <c:v>14.45517497427213</c:v>
                </c:pt>
                <c:pt idx="7754">
                  <c:v>14.45517497427213</c:v>
                </c:pt>
                <c:pt idx="7755">
                  <c:v>14.45517497427213</c:v>
                </c:pt>
                <c:pt idx="7756">
                  <c:v>14.45517497427213</c:v>
                </c:pt>
                <c:pt idx="7757">
                  <c:v>14.38768279293625</c:v>
                </c:pt>
                <c:pt idx="7758">
                  <c:v>14.34952491769347</c:v>
                </c:pt>
                <c:pt idx="7759">
                  <c:v>14.49877864903675</c:v>
                </c:pt>
                <c:pt idx="7760">
                  <c:v>14.436298617462</c:v>
                </c:pt>
                <c:pt idx="7761">
                  <c:v>14.436298617462</c:v>
                </c:pt>
                <c:pt idx="7762">
                  <c:v>14.436298617462</c:v>
                </c:pt>
                <c:pt idx="7763">
                  <c:v>14.436298617462</c:v>
                </c:pt>
                <c:pt idx="7764">
                  <c:v>14.436298617462</c:v>
                </c:pt>
                <c:pt idx="7765">
                  <c:v>14.436298617462</c:v>
                </c:pt>
                <c:pt idx="7766">
                  <c:v>14.436298617462</c:v>
                </c:pt>
                <c:pt idx="7767">
                  <c:v>14.436298617462</c:v>
                </c:pt>
                <c:pt idx="7768">
                  <c:v>14.436298617462</c:v>
                </c:pt>
                <c:pt idx="7769">
                  <c:v>14.58555234880528</c:v>
                </c:pt>
                <c:pt idx="7770">
                  <c:v>14.58555234880528</c:v>
                </c:pt>
                <c:pt idx="7771">
                  <c:v>14.45469699615864</c:v>
                </c:pt>
                <c:pt idx="7772">
                  <c:v>14.45469699615864</c:v>
                </c:pt>
                <c:pt idx="7773">
                  <c:v>14.45469699615864</c:v>
                </c:pt>
                <c:pt idx="7774">
                  <c:v>14.30544326481535</c:v>
                </c:pt>
                <c:pt idx="7775">
                  <c:v>14.42421152655795</c:v>
                </c:pt>
                <c:pt idx="7776">
                  <c:v>14.42421152655795</c:v>
                </c:pt>
                <c:pt idx="7777">
                  <c:v>14.42421152655795</c:v>
                </c:pt>
                <c:pt idx="7778">
                  <c:v>14.5612894500711</c:v>
                </c:pt>
                <c:pt idx="7779">
                  <c:v>14.5612894500711</c:v>
                </c:pt>
                <c:pt idx="7780">
                  <c:v>14.5612894500711</c:v>
                </c:pt>
                <c:pt idx="7781">
                  <c:v>14.60018155697095</c:v>
                </c:pt>
                <c:pt idx="7782">
                  <c:v>14.45092782562767</c:v>
                </c:pt>
                <c:pt idx="7783">
                  <c:v>14.60018155697096</c:v>
                </c:pt>
                <c:pt idx="7784">
                  <c:v>14.62395683539662</c:v>
                </c:pt>
                <c:pt idx="7785">
                  <c:v>14.77321056673991</c:v>
                </c:pt>
                <c:pt idx="7786">
                  <c:v>14.77321056673991</c:v>
                </c:pt>
                <c:pt idx="7787">
                  <c:v>14.77321056673991</c:v>
                </c:pt>
                <c:pt idx="7788">
                  <c:v>14.77321056673991</c:v>
                </c:pt>
                <c:pt idx="7789">
                  <c:v>14.92246429808322</c:v>
                </c:pt>
                <c:pt idx="7790">
                  <c:v>14.92246429808322</c:v>
                </c:pt>
                <c:pt idx="7791">
                  <c:v>14.77321056673991</c:v>
                </c:pt>
                <c:pt idx="7792">
                  <c:v>14.62395683539662</c:v>
                </c:pt>
                <c:pt idx="7793">
                  <c:v>14.62395683539662</c:v>
                </c:pt>
                <c:pt idx="7794">
                  <c:v>14.54932996972498</c:v>
                </c:pt>
                <c:pt idx="7795">
                  <c:v>14.69858370106826</c:v>
                </c:pt>
                <c:pt idx="7796">
                  <c:v>14.69858370106826</c:v>
                </c:pt>
                <c:pt idx="7797">
                  <c:v>14.69858370106826</c:v>
                </c:pt>
                <c:pt idx="7798">
                  <c:v>14.54932996972498</c:v>
                </c:pt>
                <c:pt idx="7799">
                  <c:v>14.54932996972498</c:v>
                </c:pt>
                <c:pt idx="7800">
                  <c:v>14.54932996972498</c:v>
                </c:pt>
                <c:pt idx="7801">
                  <c:v>14.5004511004298</c:v>
                </c:pt>
                <c:pt idx="7802">
                  <c:v>14.63752902394295</c:v>
                </c:pt>
                <c:pt idx="7803">
                  <c:v>14.63752902394295</c:v>
                </c:pt>
                <c:pt idx="7804">
                  <c:v>14.5058094703976</c:v>
                </c:pt>
                <c:pt idx="7805">
                  <c:v>14.35655573905431</c:v>
                </c:pt>
                <c:pt idx="7806">
                  <c:v>14.35655573905431</c:v>
                </c:pt>
                <c:pt idx="7807">
                  <c:v>14.20730200771102</c:v>
                </c:pt>
                <c:pt idx="7808">
                  <c:v>14.0939519850467</c:v>
                </c:pt>
                <c:pt idx="7809">
                  <c:v>14.0939519850467</c:v>
                </c:pt>
                <c:pt idx="7810">
                  <c:v>14.0939519850467</c:v>
                </c:pt>
                <c:pt idx="7811">
                  <c:v>14.0939519850467</c:v>
                </c:pt>
                <c:pt idx="7812">
                  <c:v>14.0939519850467</c:v>
                </c:pt>
                <c:pt idx="7813">
                  <c:v>14.07667734057007</c:v>
                </c:pt>
                <c:pt idx="7814">
                  <c:v>13.9274236092268</c:v>
                </c:pt>
                <c:pt idx="7815">
                  <c:v>13.7781698778835</c:v>
                </c:pt>
                <c:pt idx="7816">
                  <c:v>13.7781698778835</c:v>
                </c:pt>
                <c:pt idx="7817">
                  <c:v>13.70354301221186</c:v>
                </c:pt>
                <c:pt idx="7818">
                  <c:v>13.7781698778835</c:v>
                </c:pt>
                <c:pt idx="7819">
                  <c:v>13.92742360922678</c:v>
                </c:pt>
                <c:pt idx="7820">
                  <c:v>13.92742360922678</c:v>
                </c:pt>
                <c:pt idx="7821">
                  <c:v>13.92742360922678</c:v>
                </c:pt>
                <c:pt idx="7822">
                  <c:v>14.07667734057006</c:v>
                </c:pt>
                <c:pt idx="7823">
                  <c:v>14.07667734057006</c:v>
                </c:pt>
                <c:pt idx="7824">
                  <c:v>14.07667734057006</c:v>
                </c:pt>
                <c:pt idx="7825">
                  <c:v>14.07667734057006</c:v>
                </c:pt>
                <c:pt idx="7826">
                  <c:v>14.07667734057006</c:v>
                </c:pt>
                <c:pt idx="7827">
                  <c:v>14.16968620992362</c:v>
                </c:pt>
                <c:pt idx="7828">
                  <c:v>14.02043247858031</c:v>
                </c:pt>
                <c:pt idx="7829">
                  <c:v>13.91501243099265</c:v>
                </c:pt>
                <c:pt idx="7830">
                  <c:v>13.91501243099265</c:v>
                </c:pt>
                <c:pt idx="7831">
                  <c:v>13.91501243099265</c:v>
                </c:pt>
                <c:pt idx="7832">
                  <c:v>13.91501243099265</c:v>
                </c:pt>
                <c:pt idx="7833">
                  <c:v>13.91501243099265</c:v>
                </c:pt>
                <c:pt idx="7834">
                  <c:v>13.91501243099265</c:v>
                </c:pt>
                <c:pt idx="7835">
                  <c:v>13.91501243099265</c:v>
                </c:pt>
                <c:pt idx="7836">
                  <c:v>13.91501243099265</c:v>
                </c:pt>
                <c:pt idx="7837">
                  <c:v>13.91501243099265</c:v>
                </c:pt>
                <c:pt idx="7838">
                  <c:v>13.76575869964937</c:v>
                </c:pt>
                <c:pt idx="7839">
                  <c:v>13.76575869964937</c:v>
                </c:pt>
                <c:pt idx="7840">
                  <c:v>13.76575869964937</c:v>
                </c:pt>
                <c:pt idx="7841">
                  <c:v>13.69113183397772</c:v>
                </c:pt>
                <c:pt idx="7842">
                  <c:v>13.61650496830608</c:v>
                </c:pt>
                <c:pt idx="7843">
                  <c:v>13.69113183397772</c:v>
                </c:pt>
                <c:pt idx="7844">
                  <c:v>13.69113183397772</c:v>
                </c:pt>
                <c:pt idx="7845">
                  <c:v>13.69113183397772</c:v>
                </c:pt>
                <c:pt idx="7846">
                  <c:v>13.54187810263443</c:v>
                </c:pt>
                <c:pt idx="7847">
                  <c:v>13.59927896272645</c:v>
                </c:pt>
                <c:pt idx="7848">
                  <c:v>13.59927896272645</c:v>
                </c:pt>
                <c:pt idx="7849">
                  <c:v>13.70435539750526</c:v>
                </c:pt>
                <c:pt idx="7850">
                  <c:v>13.70435539750526</c:v>
                </c:pt>
                <c:pt idx="7851">
                  <c:v>13.70435539750526</c:v>
                </c:pt>
                <c:pt idx="7852">
                  <c:v>13.55510166616198</c:v>
                </c:pt>
                <c:pt idx="7853">
                  <c:v>13.56307664461462</c:v>
                </c:pt>
                <c:pt idx="7854">
                  <c:v>13.41382291327134</c:v>
                </c:pt>
                <c:pt idx="7855">
                  <c:v>13.41382291327134</c:v>
                </c:pt>
                <c:pt idx="7856">
                  <c:v>13.41382291327134</c:v>
                </c:pt>
                <c:pt idx="7857">
                  <c:v>13.26456918192805</c:v>
                </c:pt>
                <c:pt idx="7858">
                  <c:v>13.26456918192805</c:v>
                </c:pt>
                <c:pt idx="7859">
                  <c:v>13.26456918192805</c:v>
                </c:pt>
                <c:pt idx="7860">
                  <c:v>13.11531545058477</c:v>
                </c:pt>
                <c:pt idx="7861">
                  <c:v>13.19216158023704</c:v>
                </c:pt>
                <c:pt idx="7862">
                  <c:v>13.04290784889376</c:v>
                </c:pt>
                <c:pt idx="7863">
                  <c:v>13.04290784889376</c:v>
                </c:pt>
                <c:pt idx="7864">
                  <c:v>13.09400305776177</c:v>
                </c:pt>
                <c:pt idx="7865">
                  <c:v>13.09400305776177</c:v>
                </c:pt>
                <c:pt idx="7866">
                  <c:v>13.09400305776177</c:v>
                </c:pt>
                <c:pt idx="7867">
                  <c:v>13.09400305776177</c:v>
                </c:pt>
                <c:pt idx="7868">
                  <c:v>13.24325678910505</c:v>
                </c:pt>
                <c:pt idx="7869">
                  <c:v>13.24325678910505</c:v>
                </c:pt>
                <c:pt idx="7870">
                  <c:v>13.09400305776177</c:v>
                </c:pt>
                <c:pt idx="7871">
                  <c:v>13.09400305776177</c:v>
                </c:pt>
                <c:pt idx="7872">
                  <c:v>13.09400305776177</c:v>
                </c:pt>
                <c:pt idx="7873">
                  <c:v>13.19437791980987</c:v>
                </c:pt>
                <c:pt idx="7874">
                  <c:v>13.19437791980987</c:v>
                </c:pt>
                <c:pt idx="7875">
                  <c:v>13.19437791980987</c:v>
                </c:pt>
                <c:pt idx="7876">
                  <c:v>13.19437791980987</c:v>
                </c:pt>
                <c:pt idx="7877">
                  <c:v>13.04512418846659</c:v>
                </c:pt>
                <c:pt idx="7878">
                  <c:v>13.04512418846659</c:v>
                </c:pt>
                <c:pt idx="7879">
                  <c:v>13.04512418846659</c:v>
                </c:pt>
                <c:pt idx="7880">
                  <c:v>13.04512418846659</c:v>
                </c:pt>
                <c:pt idx="7881">
                  <c:v>13.04512418846659</c:v>
                </c:pt>
                <c:pt idx="7882">
                  <c:v>13.04512418846659</c:v>
                </c:pt>
                <c:pt idx="7883">
                  <c:v>13.04512418846659</c:v>
                </c:pt>
                <c:pt idx="7884">
                  <c:v>12.89587045712331</c:v>
                </c:pt>
                <c:pt idx="7885">
                  <c:v>12.82431804865972</c:v>
                </c:pt>
                <c:pt idx="7886">
                  <c:v>12.67506431731645</c:v>
                </c:pt>
                <c:pt idx="7887">
                  <c:v>12.67506431731645</c:v>
                </c:pt>
                <c:pt idx="7888">
                  <c:v>12.52581058597315</c:v>
                </c:pt>
                <c:pt idx="7889">
                  <c:v>12.37655685462991</c:v>
                </c:pt>
                <c:pt idx="7890">
                  <c:v>12.37655685462991</c:v>
                </c:pt>
                <c:pt idx="7891">
                  <c:v>12.52581058597315</c:v>
                </c:pt>
                <c:pt idx="7892">
                  <c:v>12.52581058597315</c:v>
                </c:pt>
                <c:pt idx="7893">
                  <c:v>12.52581058597315</c:v>
                </c:pt>
                <c:pt idx="7894">
                  <c:v>12.53275688071864</c:v>
                </c:pt>
                <c:pt idx="7895">
                  <c:v>12.38350314937536</c:v>
                </c:pt>
                <c:pt idx="7896">
                  <c:v>12.38350314937536</c:v>
                </c:pt>
                <c:pt idx="7897">
                  <c:v>12.38350314937536</c:v>
                </c:pt>
                <c:pt idx="7898">
                  <c:v>12.38350314937536</c:v>
                </c:pt>
                <c:pt idx="7899">
                  <c:v>12.53275688071864</c:v>
                </c:pt>
                <c:pt idx="7900">
                  <c:v>12.490135803184</c:v>
                </c:pt>
                <c:pt idx="7901">
                  <c:v>12.34088207184071</c:v>
                </c:pt>
                <c:pt idx="7902">
                  <c:v>12.23979940454483</c:v>
                </c:pt>
                <c:pt idx="7903">
                  <c:v>12.23979940454483</c:v>
                </c:pt>
                <c:pt idx="7904">
                  <c:v>12.23979940454483</c:v>
                </c:pt>
                <c:pt idx="7905">
                  <c:v>12.23979940454483</c:v>
                </c:pt>
                <c:pt idx="7906">
                  <c:v>12.23979940454483</c:v>
                </c:pt>
                <c:pt idx="7907">
                  <c:v>12.23979940454483</c:v>
                </c:pt>
                <c:pt idx="7908">
                  <c:v>12.23979940454483</c:v>
                </c:pt>
                <c:pt idx="7909">
                  <c:v>12.23911081549085</c:v>
                </c:pt>
                <c:pt idx="7910">
                  <c:v>12.23911081549085</c:v>
                </c:pt>
                <c:pt idx="7911">
                  <c:v>12.23911081549085</c:v>
                </c:pt>
                <c:pt idx="7912">
                  <c:v>12.38836454683413</c:v>
                </c:pt>
                <c:pt idx="7913">
                  <c:v>12.38836454683413</c:v>
                </c:pt>
                <c:pt idx="7914">
                  <c:v>12.38836454683413</c:v>
                </c:pt>
                <c:pt idx="7915">
                  <c:v>12.53761827817742</c:v>
                </c:pt>
                <c:pt idx="7916">
                  <c:v>12.53761827817742</c:v>
                </c:pt>
                <c:pt idx="7917">
                  <c:v>12.53761827817742</c:v>
                </c:pt>
                <c:pt idx="7918">
                  <c:v>12.53761827817742</c:v>
                </c:pt>
                <c:pt idx="7919">
                  <c:v>12.38836454683413</c:v>
                </c:pt>
                <c:pt idx="7920">
                  <c:v>12.53761827817742</c:v>
                </c:pt>
                <c:pt idx="7921">
                  <c:v>12.52269483810882</c:v>
                </c:pt>
                <c:pt idx="7922">
                  <c:v>12.52269483810882</c:v>
                </c:pt>
                <c:pt idx="7923">
                  <c:v>12.52269483810882</c:v>
                </c:pt>
                <c:pt idx="7924">
                  <c:v>12.52222869358508</c:v>
                </c:pt>
                <c:pt idx="7925">
                  <c:v>12.3729749622418</c:v>
                </c:pt>
                <c:pt idx="7926">
                  <c:v>12.3729749622418</c:v>
                </c:pt>
                <c:pt idx="7927">
                  <c:v>12.22372123089851</c:v>
                </c:pt>
                <c:pt idx="7928">
                  <c:v>12.22372123089851</c:v>
                </c:pt>
                <c:pt idx="7929">
                  <c:v>12.22372123089851</c:v>
                </c:pt>
                <c:pt idx="7930">
                  <c:v>12.22372123089851</c:v>
                </c:pt>
                <c:pt idx="7931">
                  <c:v>12.22372123089851</c:v>
                </c:pt>
                <c:pt idx="7932">
                  <c:v>12.22372123089851</c:v>
                </c:pt>
                <c:pt idx="7933">
                  <c:v>12.11340137625545</c:v>
                </c:pt>
                <c:pt idx="7934">
                  <c:v>12.26265510759873</c:v>
                </c:pt>
                <c:pt idx="7935">
                  <c:v>12.11340137625545</c:v>
                </c:pt>
                <c:pt idx="7936">
                  <c:v>12.26265510759873</c:v>
                </c:pt>
                <c:pt idx="7937">
                  <c:v>12.11340137625545</c:v>
                </c:pt>
                <c:pt idx="7938">
                  <c:v>11.96414764491217</c:v>
                </c:pt>
                <c:pt idx="7939">
                  <c:v>12.11340137625545</c:v>
                </c:pt>
                <c:pt idx="7940">
                  <c:v>12.11340137625545</c:v>
                </c:pt>
                <c:pt idx="7941">
                  <c:v>12.11340137625545</c:v>
                </c:pt>
                <c:pt idx="7942">
                  <c:v>12.11340137625545</c:v>
                </c:pt>
                <c:pt idx="7943">
                  <c:v>11.96414764491217</c:v>
                </c:pt>
                <c:pt idx="7944">
                  <c:v>11.96414764491217</c:v>
                </c:pt>
                <c:pt idx="7945">
                  <c:v>11.96414764491217</c:v>
                </c:pt>
                <c:pt idx="7946">
                  <c:v>11.96414764491217</c:v>
                </c:pt>
                <c:pt idx="7947">
                  <c:v>11.96414764491217</c:v>
                </c:pt>
                <c:pt idx="7948">
                  <c:v>11.96414764491217</c:v>
                </c:pt>
                <c:pt idx="7949">
                  <c:v>11.83202903531267</c:v>
                </c:pt>
                <c:pt idx="7950">
                  <c:v>11.98128276665595</c:v>
                </c:pt>
                <c:pt idx="7951">
                  <c:v>11.98128276665595</c:v>
                </c:pt>
                <c:pt idx="7952">
                  <c:v>11.98128276665595</c:v>
                </c:pt>
                <c:pt idx="7953">
                  <c:v>11.98128276665595</c:v>
                </c:pt>
                <c:pt idx="7954">
                  <c:v>11.98128276665595</c:v>
                </c:pt>
                <c:pt idx="7955">
                  <c:v>11.83202903531267</c:v>
                </c:pt>
                <c:pt idx="7956">
                  <c:v>11.83202903531267</c:v>
                </c:pt>
                <c:pt idx="7957">
                  <c:v>11.83202903531267</c:v>
                </c:pt>
                <c:pt idx="7958">
                  <c:v>11.83202903531267</c:v>
                </c:pt>
                <c:pt idx="7959">
                  <c:v>11.68277530396938</c:v>
                </c:pt>
                <c:pt idx="7960">
                  <c:v>11.5335215726261</c:v>
                </c:pt>
                <c:pt idx="7961">
                  <c:v>11.45889470695445</c:v>
                </c:pt>
                <c:pt idx="7962">
                  <c:v>11.38426784128282</c:v>
                </c:pt>
                <c:pt idx="7963">
                  <c:v>11.23501410993953</c:v>
                </c:pt>
                <c:pt idx="7964">
                  <c:v>11.23501410993953</c:v>
                </c:pt>
                <c:pt idx="7965">
                  <c:v>11.23501410993953</c:v>
                </c:pt>
                <c:pt idx="7966">
                  <c:v>11.08948449260961</c:v>
                </c:pt>
                <c:pt idx="7967">
                  <c:v>10.94023076126632</c:v>
                </c:pt>
                <c:pt idx="7968">
                  <c:v>10.94023076126632</c:v>
                </c:pt>
                <c:pt idx="7969">
                  <c:v>10.94023076126632</c:v>
                </c:pt>
                <c:pt idx="7970">
                  <c:v>10.94023076126632</c:v>
                </c:pt>
                <c:pt idx="7971">
                  <c:v>10.94023076126632</c:v>
                </c:pt>
                <c:pt idx="7972">
                  <c:v>10.79097702992303</c:v>
                </c:pt>
                <c:pt idx="7973">
                  <c:v>10.6818798429731</c:v>
                </c:pt>
                <c:pt idx="7974">
                  <c:v>10.83113357431638</c:v>
                </c:pt>
                <c:pt idx="7975">
                  <c:v>10.83113357431638</c:v>
                </c:pt>
                <c:pt idx="7976">
                  <c:v>10.6818798429731</c:v>
                </c:pt>
                <c:pt idx="7977">
                  <c:v>10.53262611162982</c:v>
                </c:pt>
                <c:pt idx="7978">
                  <c:v>10.53262611162982</c:v>
                </c:pt>
                <c:pt idx="7979">
                  <c:v>10.64690549863987</c:v>
                </c:pt>
                <c:pt idx="7980">
                  <c:v>10.49765176729657</c:v>
                </c:pt>
                <c:pt idx="7981">
                  <c:v>10.49765176729657</c:v>
                </c:pt>
                <c:pt idx="7982">
                  <c:v>10.49765176729657</c:v>
                </c:pt>
                <c:pt idx="7983">
                  <c:v>10.49765176729657</c:v>
                </c:pt>
                <c:pt idx="7984">
                  <c:v>10.42302490162494</c:v>
                </c:pt>
                <c:pt idx="7985">
                  <c:v>10.49765176729657</c:v>
                </c:pt>
                <c:pt idx="7986">
                  <c:v>10.42302490162494</c:v>
                </c:pt>
                <c:pt idx="7987">
                  <c:v>10.49765176729657</c:v>
                </c:pt>
                <c:pt idx="7988">
                  <c:v>10.64690549863987</c:v>
                </c:pt>
                <c:pt idx="7989">
                  <c:v>10.64690549863987</c:v>
                </c:pt>
                <c:pt idx="7990">
                  <c:v>10.79615922998315</c:v>
                </c:pt>
                <c:pt idx="7991">
                  <c:v>10.64690549863987</c:v>
                </c:pt>
                <c:pt idx="7992">
                  <c:v>10.64690549863987</c:v>
                </c:pt>
                <c:pt idx="7993">
                  <c:v>10.64690549863987</c:v>
                </c:pt>
                <c:pt idx="7994">
                  <c:v>10.64690549863987</c:v>
                </c:pt>
                <c:pt idx="7995">
                  <c:v>10.64690549863987</c:v>
                </c:pt>
                <c:pt idx="7996">
                  <c:v>10.49765176729657</c:v>
                </c:pt>
                <c:pt idx="7997">
                  <c:v>10.41829010334971</c:v>
                </c:pt>
                <c:pt idx="7998">
                  <c:v>10.41829010334971</c:v>
                </c:pt>
                <c:pt idx="7999">
                  <c:v>10.567543834693</c:v>
                </c:pt>
                <c:pt idx="8000">
                  <c:v>10.567543834693</c:v>
                </c:pt>
                <c:pt idx="8001">
                  <c:v>10.567543834693</c:v>
                </c:pt>
                <c:pt idx="8002">
                  <c:v>10.46890796599432</c:v>
                </c:pt>
                <c:pt idx="8003">
                  <c:v>10.46890796599432</c:v>
                </c:pt>
                <c:pt idx="8004">
                  <c:v>10.46890796599432</c:v>
                </c:pt>
                <c:pt idx="8005">
                  <c:v>10.46890796599432</c:v>
                </c:pt>
                <c:pt idx="8006">
                  <c:v>10.46890796599432</c:v>
                </c:pt>
                <c:pt idx="8007">
                  <c:v>10.31965423465105</c:v>
                </c:pt>
                <c:pt idx="8008">
                  <c:v>10.17040050330777</c:v>
                </c:pt>
                <c:pt idx="8009">
                  <c:v>10.31965423465105</c:v>
                </c:pt>
                <c:pt idx="8010">
                  <c:v>10.2450273689794</c:v>
                </c:pt>
                <c:pt idx="8011">
                  <c:v>10.31965423465105</c:v>
                </c:pt>
                <c:pt idx="8012">
                  <c:v>10.31965423465105</c:v>
                </c:pt>
                <c:pt idx="8013">
                  <c:v>10.17040050330777</c:v>
                </c:pt>
                <c:pt idx="8014">
                  <c:v>10.17040050330777</c:v>
                </c:pt>
                <c:pt idx="8015">
                  <c:v>10.17040050330777</c:v>
                </c:pt>
                <c:pt idx="8016">
                  <c:v>10.17040050330777</c:v>
                </c:pt>
                <c:pt idx="8017">
                  <c:v>10.08705639341925</c:v>
                </c:pt>
                <c:pt idx="8018">
                  <c:v>10.08705639341925</c:v>
                </c:pt>
                <c:pt idx="8019">
                  <c:v>10.08705639341925</c:v>
                </c:pt>
                <c:pt idx="8020">
                  <c:v>9.937802662075963</c:v>
                </c:pt>
                <c:pt idx="8021">
                  <c:v>9.85088067103617</c:v>
                </c:pt>
                <c:pt idx="8022">
                  <c:v>9.701626939692868</c:v>
                </c:pt>
                <c:pt idx="8023">
                  <c:v>9.701626939692868</c:v>
                </c:pt>
                <c:pt idx="8024">
                  <c:v>9.85088067103617</c:v>
                </c:pt>
                <c:pt idx="8025">
                  <c:v>9.85088067103617</c:v>
                </c:pt>
                <c:pt idx="8026">
                  <c:v>9.701626939692868</c:v>
                </c:pt>
                <c:pt idx="8027">
                  <c:v>9.701626939692868</c:v>
                </c:pt>
                <c:pt idx="8028">
                  <c:v>9.701626939692868</c:v>
                </c:pt>
                <c:pt idx="8029">
                  <c:v>9.85088067103617</c:v>
                </c:pt>
                <c:pt idx="8030">
                  <c:v>9.701626939692868</c:v>
                </c:pt>
                <c:pt idx="8031">
                  <c:v>9.701626939692868</c:v>
                </c:pt>
                <c:pt idx="8032">
                  <c:v>9.701626939692868</c:v>
                </c:pt>
                <c:pt idx="8033">
                  <c:v>9.701626939692868</c:v>
                </c:pt>
                <c:pt idx="8034">
                  <c:v>9.776253805364517</c:v>
                </c:pt>
                <c:pt idx="8035">
                  <c:v>9.92550753670782</c:v>
                </c:pt>
                <c:pt idx="8036">
                  <c:v>10.07476126805108</c:v>
                </c:pt>
                <c:pt idx="8037">
                  <c:v>10.07476126805108</c:v>
                </c:pt>
                <c:pt idx="8038">
                  <c:v>10.07476126805108</c:v>
                </c:pt>
                <c:pt idx="8039">
                  <c:v>10.07476126805108</c:v>
                </c:pt>
                <c:pt idx="8040">
                  <c:v>10.21183919156423</c:v>
                </c:pt>
                <c:pt idx="8041">
                  <c:v>10.21183919156423</c:v>
                </c:pt>
                <c:pt idx="8042">
                  <c:v>10.16648236253667</c:v>
                </c:pt>
                <c:pt idx="8043">
                  <c:v>10.01722863119338</c:v>
                </c:pt>
                <c:pt idx="8044">
                  <c:v>10.01722863119338</c:v>
                </c:pt>
                <c:pt idx="8045">
                  <c:v>10.01722863119338</c:v>
                </c:pt>
                <c:pt idx="8046">
                  <c:v>10.16648236253667</c:v>
                </c:pt>
                <c:pt idx="8047">
                  <c:v>10.16648236253667</c:v>
                </c:pt>
                <c:pt idx="8048">
                  <c:v>10.16648236253667</c:v>
                </c:pt>
                <c:pt idx="8049">
                  <c:v>10.16648236253667</c:v>
                </c:pt>
                <c:pt idx="8050">
                  <c:v>10.16648236253667</c:v>
                </c:pt>
                <c:pt idx="8051">
                  <c:v>10.16648236253667</c:v>
                </c:pt>
                <c:pt idx="8052">
                  <c:v>10.16648236253667</c:v>
                </c:pt>
                <c:pt idx="8053">
                  <c:v>10.16648236253667</c:v>
                </c:pt>
                <c:pt idx="8054">
                  <c:v>10.16648236253667</c:v>
                </c:pt>
                <c:pt idx="8055">
                  <c:v>10.01722863119338</c:v>
                </c:pt>
                <c:pt idx="8056">
                  <c:v>10.01722863119338</c:v>
                </c:pt>
                <c:pt idx="8057">
                  <c:v>10.01722863119338</c:v>
                </c:pt>
                <c:pt idx="8058">
                  <c:v>10.16648236253667</c:v>
                </c:pt>
                <c:pt idx="8059">
                  <c:v>10.01722863119338</c:v>
                </c:pt>
                <c:pt idx="8060">
                  <c:v>10.01722863119338</c:v>
                </c:pt>
                <c:pt idx="8061">
                  <c:v>10.01722863119338</c:v>
                </c:pt>
                <c:pt idx="8062">
                  <c:v>10.16648236253667</c:v>
                </c:pt>
                <c:pt idx="8063">
                  <c:v>10.16648236253667</c:v>
                </c:pt>
                <c:pt idx="8064">
                  <c:v>10.16648236253667</c:v>
                </c:pt>
                <c:pt idx="8065">
                  <c:v>10.16648236253667</c:v>
                </c:pt>
                <c:pt idx="8066">
                  <c:v>10.16648236253667</c:v>
                </c:pt>
                <c:pt idx="8067">
                  <c:v>10.16648236253667</c:v>
                </c:pt>
                <c:pt idx="8068">
                  <c:v>10.16648236253667</c:v>
                </c:pt>
                <c:pt idx="8069">
                  <c:v>10.16648236253667</c:v>
                </c:pt>
                <c:pt idx="8070">
                  <c:v>10.16648236253667</c:v>
                </c:pt>
                <c:pt idx="8071">
                  <c:v>10.16648236253667</c:v>
                </c:pt>
                <c:pt idx="8072">
                  <c:v>10.16648236253667</c:v>
                </c:pt>
                <c:pt idx="8073">
                  <c:v>10.16648236253667</c:v>
                </c:pt>
                <c:pt idx="8074">
                  <c:v>10.31573609387996</c:v>
                </c:pt>
                <c:pt idx="8075">
                  <c:v>10.31573609387996</c:v>
                </c:pt>
                <c:pt idx="8076">
                  <c:v>10.31573609387996</c:v>
                </c:pt>
                <c:pt idx="8077">
                  <c:v>10.31573609387996</c:v>
                </c:pt>
                <c:pt idx="8078">
                  <c:v>10.31573609387996</c:v>
                </c:pt>
                <c:pt idx="8079">
                  <c:v>10.16648236253667</c:v>
                </c:pt>
                <c:pt idx="8080">
                  <c:v>10.16648236253667</c:v>
                </c:pt>
                <c:pt idx="8081">
                  <c:v>10.31573609387996</c:v>
                </c:pt>
                <c:pt idx="8082">
                  <c:v>10.31573609387996</c:v>
                </c:pt>
                <c:pt idx="8083">
                  <c:v>10.16648236253667</c:v>
                </c:pt>
                <c:pt idx="8084">
                  <c:v>10.16648236253667</c:v>
                </c:pt>
                <c:pt idx="8085">
                  <c:v>10.16648236253667</c:v>
                </c:pt>
                <c:pt idx="8086">
                  <c:v>10.31573609387996</c:v>
                </c:pt>
                <c:pt idx="8087">
                  <c:v>10.31573609387996</c:v>
                </c:pt>
                <c:pt idx="8088">
                  <c:v>10.31573609387996</c:v>
                </c:pt>
                <c:pt idx="8089">
                  <c:v>10.31573609387996</c:v>
                </c:pt>
                <c:pt idx="8090">
                  <c:v>10.46498982522325</c:v>
                </c:pt>
                <c:pt idx="8091">
                  <c:v>10.46498982522325</c:v>
                </c:pt>
                <c:pt idx="8092">
                  <c:v>10.46498982522325</c:v>
                </c:pt>
                <c:pt idx="8093">
                  <c:v>10.35389396912273</c:v>
                </c:pt>
                <c:pt idx="8094">
                  <c:v>10.20464023777945</c:v>
                </c:pt>
                <c:pt idx="8095">
                  <c:v>10.20464023777945</c:v>
                </c:pt>
                <c:pt idx="8096">
                  <c:v>10.20464023777945</c:v>
                </c:pt>
                <c:pt idx="8097">
                  <c:v>10.35389396912273</c:v>
                </c:pt>
                <c:pt idx="8098">
                  <c:v>10.44527216683862</c:v>
                </c:pt>
                <c:pt idx="8099">
                  <c:v>10.44527216683862</c:v>
                </c:pt>
                <c:pt idx="8100">
                  <c:v>10.44527216683862</c:v>
                </c:pt>
                <c:pt idx="8101">
                  <c:v>10.44527216683862</c:v>
                </c:pt>
                <c:pt idx="8102">
                  <c:v>10.59452589818191</c:v>
                </c:pt>
                <c:pt idx="8103">
                  <c:v>10.58042887388967</c:v>
                </c:pt>
                <c:pt idx="8104">
                  <c:v>10.58042887388967</c:v>
                </c:pt>
                <c:pt idx="8105">
                  <c:v>10.58042887388967</c:v>
                </c:pt>
                <c:pt idx="8106">
                  <c:v>10.72968260523294</c:v>
                </c:pt>
                <c:pt idx="8107">
                  <c:v>10.72968260523294</c:v>
                </c:pt>
                <c:pt idx="8108">
                  <c:v>10.72968260523294</c:v>
                </c:pt>
                <c:pt idx="8109">
                  <c:v>10.72968260523294</c:v>
                </c:pt>
                <c:pt idx="8110">
                  <c:v>10.76016807483361</c:v>
                </c:pt>
                <c:pt idx="8111">
                  <c:v>10.76016807483361</c:v>
                </c:pt>
                <c:pt idx="8112">
                  <c:v>10.76016807483361</c:v>
                </c:pt>
                <c:pt idx="8113">
                  <c:v>10.62309015132047</c:v>
                </c:pt>
                <c:pt idx="8114">
                  <c:v>10.77234388266375</c:v>
                </c:pt>
                <c:pt idx="8115">
                  <c:v>10.77234388266375</c:v>
                </c:pt>
                <c:pt idx="8116">
                  <c:v>10.62309015132047</c:v>
                </c:pt>
                <c:pt idx="8117">
                  <c:v>10.62309015132047</c:v>
                </c:pt>
                <c:pt idx="8118">
                  <c:v>10.47383641997721</c:v>
                </c:pt>
                <c:pt idx="8119">
                  <c:v>10.3245826886339</c:v>
                </c:pt>
                <c:pt idx="8120">
                  <c:v>10.17532895729062</c:v>
                </c:pt>
                <c:pt idx="8121">
                  <c:v>10.17532895729062</c:v>
                </c:pt>
                <c:pt idx="8122">
                  <c:v>10.17532895729062</c:v>
                </c:pt>
                <c:pt idx="8123">
                  <c:v>10.17532895729062</c:v>
                </c:pt>
                <c:pt idx="8124">
                  <c:v>10.02607522594733</c:v>
                </c:pt>
                <c:pt idx="8125">
                  <c:v>10.02607522594733</c:v>
                </c:pt>
                <c:pt idx="8126">
                  <c:v>10.02607522594733</c:v>
                </c:pt>
                <c:pt idx="8127">
                  <c:v>10.02607522594733</c:v>
                </c:pt>
                <c:pt idx="8128">
                  <c:v>9.951448360275694</c:v>
                </c:pt>
                <c:pt idx="8129">
                  <c:v>9.951448360275694</c:v>
                </c:pt>
                <c:pt idx="8130">
                  <c:v>9.876821494604051</c:v>
                </c:pt>
                <c:pt idx="8131">
                  <c:v>9.951448360275694</c:v>
                </c:pt>
                <c:pt idx="8132">
                  <c:v>10.04059528999512</c:v>
                </c:pt>
                <c:pt idx="8133">
                  <c:v>10.04059528999512</c:v>
                </c:pt>
                <c:pt idx="8134">
                  <c:v>10.04059528999512</c:v>
                </c:pt>
                <c:pt idx="8135">
                  <c:v>10.04059528999512</c:v>
                </c:pt>
                <c:pt idx="8136">
                  <c:v>10.04059528999512</c:v>
                </c:pt>
                <c:pt idx="8137">
                  <c:v>9.90351736648198</c:v>
                </c:pt>
                <c:pt idx="8138">
                  <c:v>10.04059528999512</c:v>
                </c:pt>
                <c:pt idx="8139">
                  <c:v>10.04059528999512</c:v>
                </c:pt>
                <c:pt idx="8140">
                  <c:v>10.04059528999512</c:v>
                </c:pt>
                <c:pt idx="8141">
                  <c:v>10.04059528999512</c:v>
                </c:pt>
                <c:pt idx="8142">
                  <c:v>10.04059528999512</c:v>
                </c:pt>
                <c:pt idx="8143">
                  <c:v>10.04059528999512</c:v>
                </c:pt>
                <c:pt idx="8144">
                  <c:v>10.04059528999512</c:v>
                </c:pt>
                <c:pt idx="8145">
                  <c:v>10.04059528999512</c:v>
                </c:pt>
                <c:pt idx="8146">
                  <c:v>10.04059528999512</c:v>
                </c:pt>
                <c:pt idx="8147">
                  <c:v>10.04059528999512</c:v>
                </c:pt>
                <c:pt idx="8148">
                  <c:v>10.04059528999512</c:v>
                </c:pt>
                <c:pt idx="8149">
                  <c:v>10.1898490213384</c:v>
                </c:pt>
                <c:pt idx="8150">
                  <c:v>10.1898490213384</c:v>
                </c:pt>
                <c:pt idx="8151">
                  <c:v>10.04059528999512</c:v>
                </c:pt>
                <c:pt idx="8152">
                  <c:v>10.11522215566676</c:v>
                </c:pt>
                <c:pt idx="8153">
                  <c:v>10.1898490213384</c:v>
                </c:pt>
                <c:pt idx="8154">
                  <c:v>10.11522215566676</c:v>
                </c:pt>
                <c:pt idx="8155">
                  <c:v>10.04059528999512</c:v>
                </c:pt>
                <c:pt idx="8156">
                  <c:v>10.04059528999512</c:v>
                </c:pt>
                <c:pt idx="8157">
                  <c:v>10.04059528999512</c:v>
                </c:pt>
                <c:pt idx="8158">
                  <c:v>10.04059528999512</c:v>
                </c:pt>
                <c:pt idx="8159">
                  <c:v>10.04059528999512</c:v>
                </c:pt>
                <c:pt idx="8160">
                  <c:v>10.04059528999512</c:v>
                </c:pt>
                <c:pt idx="8161">
                  <c:v>10.04059528999512</c:v>
                </c:pt>
                <c:pt idx="8162">
                  <c:v>9.891341558651833</c:v>
                </c:pt>
                <c:pt idx="8163">
                  <c:v>10.04059528999512</c:v>
                </c:pt>
                <c:pt idx="8164">
                  <c:v>10.04059528999512</c:v>
                </c:pt>
                <c:pt idx="8165">
                  <c:v>10.04059528999512</c:v>
                </c:pt>
                <c:pt idx="8166">
                  <c:v>10.04059528999512</c:v>
                </c:pt>
                <c:pt idx="8167">
                  <c:v>10.04059528999512</c:v>
                </c:pt>
                <c:pt idx="8168">
                  <c:v>10.04059528999512</c:v>
                </c:pt>
                <c:pt idx="8169">
                  <c:v>10.04059528999512</c:v>
                </c:pt>
                <c:pt idx="8170">
                  <c:v>10.04059528999512</c:v>
                </c:pt>
                <c:pt idx="8171">
                  <c:v>10.04059528999512</c:v>
                </c:pt>
                <c:pt idx="8172">
                  <c:v>10.04059528999512</c:v>
                </c:pt>
                <c:pt idx="8173">
                  <c:v>10.04059528999512</c:v>
                </c:pt>
                <c:pt idx="8174">
                  <c:v>10.04059528999512</c:v>
                </c:pt>
                <c:pt idx="8175">
                  <c:v>10.04059528999512</c:v>
                </c:pt>
                <c:pt idx="8176">
                  <c:v>9.965968424323467</c:v>
                </c:pt>
                <c:pt idx="8177">
                  <c:v>9.965968424323467</c:v>
                </c:pt>
                <c:pt idx="8178">
                  <c:v>9.965968424323467</c:v>
                </c:pt>
                <c:pt idx="8179">
                  <c:v>10.04059528999512</c:v>
                </c:pt>
                <c:pt idx="8180">
                  <c:v>10.13020690188741</c:v>
                </c:pt>
                <c:pt idx="8181">
                  <c:v>10.13020690188741</c:v>
                </c:pt>
                <c:pt idx="8182">
                  <c:v>10.07280604179541</c:v>
                </c:pt>
                <c:pt idx="8183">
                  <c:v>10.07280604179541</c:v>
                </c:pt>
                <c:pt idx="8184">
                  <c:v>9.96772960701659</c:v>
                </c:pt>
                <c:pt idx="8185">
                  <c:v>10.11698333835987</c:v>
                </c:pt>
                <c:pt idx="8186">
                  <c:v>10.11698333835987</c:v>
                </c:pt>
                <c:pt idx="8187">
                  <c:v>10.11698333835987</c:v>
                </c:pt>
                <c:pt idx="8188">
                  <c:v>10.02614763087556</c:v>
                </c:pt>
                <c:pt idx="8189">
                  <c:v>10.02614763087556</c:v>
                </c:pt>
                <c:pt idx="8190">
                  <c:v>10.02614763087556</c:v>
                </c:pt>
                <c:pt idx="8191">
                  <c:v>10.17540136221885</c:v>
                </c:pt>
                <c:pt idx="8192">
                  <c:v>10.17540136221885</c:v>
                </c:pt>
                <c:pt idx="8193">
                  <c:v>10.17540136221885</c:v>
                </c:pt>
                <c:pt idx="8194">
                  <c:v>10.17540136221885</c:v>
                </c:pt>
                <c:pt idx="8195">
                  <c:v>10.17540136221885</c:v>
                </c:pt>
                <c:pt idx="8196">
                  <c:v>10.09855523256657</c:v>
                </c:pt>
                <c:pt idx="8197">
                  <c:v>10.09855523256657</c:v>
                </c:pt>
                <c:pt idx="8198">
                  <c:v>10.09855523256657</c:v>
                </c:pt>
                <c:pt idx="8199">
                  <c:v>10.04746002369856</c:v>
                </c:pt>
                <c:pt idx="8200">
                  <c:v>9.898206292355274</c:v>
                </c:pt>
                <c:pt idx="8201">
                  <c:v>9.898206292355274</c:v>
                </c:pt>
                <c:pt idx="8202">
                  <c:v>9.97283315802693</c:v>
                </c:pt>
                <c:pt idx="8203">
                  <c:v>9.898206292355274</c:v>
                </c:pt>
                <c:pt idx="8204">
                  <c:v>10.04746002369856</c:v>
                </c:pt>
                <c:pt idx="8205">
                  <c:v>10.19671375504184</c:v>
                </c:pt>
                <c:pt idx="8206">
                  <c:v>10.19671375504184</c:v>
                </c:pt>
                <c:pt idx="8207">
                  <c:v>10.19671375504184</c:v>
                </c:pt>
                <c:pt idx="8208">
                  <c:v>10.04746002369856</c:v>
                </c:pt>
                <c:pt idx="8209">
                  <c:v>10.04746002369856</c:v>
                </c:pt>
                <c:pt idx="8210">
                  <c:v>10.04746002369856</c:v>
                </c:pt>
                <c:pt idx="8211">
                  <c:v>10.04746002369856</c:v>
                </c:pt>
                <c:pt idx="8212">
                  <c:v>10.04746002369856</c:v>
                </c:pt>
                <c:pt idx="8213">
                  <c:v>10.04746002369856</c:v>
                </c:pt>
                <c:pt idx="8214">
                  <c:v>10.19671375504184</c:v>
                </c:pt>
                <c:pt idx="8215">
                  <c:v>10.19671375504184</c:v>
                </c:pt>
                <c:pt idx="8216">
                  <c:v>10.19671375504184</c:v>
                </c:pt>
                <c:pt idx="8217">
                  <c:v>10.19671375504184</c:v>
                </c:pt>
                <c:pt idx="8218">
                  <c:v>10.19671375504184</c:v>
                </c:pt>
                <c:pt idx="8219">
                  <c:v>10.19671375504184</c:v>
                </c:pt>
                <c:pt idx="8220">
                  <c:v>10.19671375504184</c:v>
                </c:pt>
                <c:pt idx="8221">
                  <c:v>10.19671375504184</c:v>
                </c:pt>
                <c:pt idx="8222">
                  <c:v>10.19671375504184</c:v>
                </c:pt>
                <c:pt idx="8223">
                  <c:v>10.19671375504184</c:v>
                </c:pt>
                <c:pt idx="8224">
                  <c:v>10.19671375504184</c:v>
                </c:pt>
                <c:pt idx="8225">
                  <c:v>10.34596748638512</c:v>
                </c:pt>
                <c:pt idx="8226">
                  <c:v>10.34596748638512</c:v>
                </c:pt>
                <c:pt idx="8227">
                  <c:v>10.34596748638512</c:v>
                </c:pt>
                <c:pt idx="8228">
                  <c:v>10.34596748638512</c:v>
                </c:pt>
                <c:pt idx="8229">
                  <c:v>10.19671375504184</c:v>
                </c:pt>
                <c:pt idx="8230">
                  <c:v>10.34596748638512</c:v>
                </c:pt>
                <c:pt idx="8231">
                  <c:v>10.34596748638512</c:v>
                </c:pt>
                <c:pt idx="8232">
                  <c:v>10.34596748638512</c:v>
                </c:pt>
                <c:pt idx="8233">
                  <c:v>10.34596748638512</c:v>
                </c:pt>
                <c:pt idx="8234">
                  <c:v>10.19671375504184</c:v>
                </c:pt>
                <c:pt idx="8235">
                  <c:v>10.19671375504184</c:v>
                </c:pt>
                <c:pt idx="8236">
                  <c:v>10.19671375504184</c:v>
                </c:pt>
                <c:pt idx="8237">
                  <c:v>10.34596748638512</c:v>
                </c:pt>
                <c:pt idx="8238">
                  <c:v>10.41559633576475</c:v>
                </c:pt>
                <c:pt idx="8239">
                  <c:v>10.56485006710802</c:v>
                </c:pt>
                <c:pt idx="8240">
                  <c:v>10.7141037984513</c:v>
                </c:pt>
                <c:pt idx="8241">
                  <c:v>10.7141037984513</c:v>
                </c:pt>
                <c:pt idx="8242">
                  <c:v>10.7141037984513</c:v>
                </c:pt>
                <c:pt idx="8243">
                  <c:v>10.7141037984513</c:v>
                </c:pt>
                <c:pt idx="8244">
                  <c:v>10.7141037984513</c:v>
                </c:pt>
                <c:pt idx="8245">
                  <c:v>10.7141037984513</c:v>
                </c:pt>
                <c:pt idx="8246">
                  <c:v>10.7141037984513</c:v>
                </c:pt>
                <c:pt idx="8247">
                  <c:v>10.7141037984513</c:v>
                </c:pt>
                <c:pt idx="8248">
                  <c:v>10.644616758619</c:v>
                </c:pt>
                <c:pt idx="8249">
                  <c:v>10.79387048996227</c:v>
                </c:pt>
                <c:pt idx="8250">
                  <c:v>10.644616758619</c:v>
                </c:pt>
                <c:pt idx="8251">
                  <c:v>10.644616758619</c:v>
                </c:pt>
                <c:pt idx="8252">
                  <c:v>10.54716507994172</c:v>
                </c:pt>
                <c:pt idx="8253">
                  <c:v>10.69641881128501</c:v>
                </c:pt>
                <c:pt idx="8254">
                  <c:v>10.69641881128501</c:v>
                </c:pt>
                <c:pt idx="8255">
                  <c:v>10.69641881128501</c:v>
                </c:pt>
                <c:pt idx="8256">
                  <c:v>10.69641881128501</c:v>
                </c:pt>
                <c:pt idx="8257">
                  <c:v>10.8456725426283</c:v>
                </c:pt>
                <c:pt idx="8258">
                  <c:v>10.8456725426283</c:v>
                </c:pt>
                <c:pt idx="8259">
                  <c:v>10.8456725426283</c:v>
                </c:pt>
                <c:pt idx="8260">
                  <c:v>10.8456725426283</c:v>
                </c:pt>
                <c:pt idx="8261">
                  <c:v>10.8456725426283</c:v>
                </c:pt>
                <c:pt idx="8262">
                  <c:v>10.8456725426283</c:v>
                </c:pt>
                <c:pt idx="8263">
                  <c:v>10.8456725426283</c:v>
                </c:pt>
                <c:pt idx="8264">
                  <c:v>10.99492627397157</c:v>
                </c:pt>
                <c:pt idx="8265">
                  <c:v>10.99492627397157</c:v>
                </c:pt>
                <c:pt idx="8266">
                  <c:v>10.99492627397157</c:v>
                </c:pt>
                <c:pt idx="8267">
                  <c:v>10.99492627397157</c:v>
                </c:pt>
                <c:pt idx="8268">
                  <c:v>10.99492627397157</c:v>
                </c:pt>
                <c:pt idx="8269">
                  <c:v>10.8456725426283</c:v>
                </c:pt>
                <c:pt idx="8270">
                  <c:v>10.8456725426283</c:v>
                </c:pt>
                <c:pt idx="8271">
                  <c:v>10.69641881128501</c:v>
                </c:pt>
                <c:pt idx="8272">
                  <c:v>10.69641881128501</c:v>
                </c:pt>
                <c:pt idx="8273">
                  <c:v>10.79410695035625</c:v>
                </c:pt>
                <c:pt idx="8274">
                  <c:v>10.64485321901297</c:v>
                </c:pt>
                <c:pt idx="8275">
                  <c:v>10.64485321901297</c:v>
                </c:pt>
                <c:pt idx="8276">
                  <c:v>10.49559948766968</c:v>
                </c:pt>
                <c:pt idx="8277">
                  <c:v>10.64485321901296</c:v>
                </c:pt>
                <c:pt idx="8278">
                  <c:v>10.64485321901296</c:v>
                </c:pt>
                <c:pt idx="8279">
                  <c:v>10.64485321901296</c:v>
                </c:pt>
                <c:pt idx="8280">
                  <c:v>10.64485321901296</c:v>
                </c:pt>
                <c:pt idx="8281">
                  <c:v>10.64485321901296</c:v>
                </c:pt>
                <c:pt idx="8282">
                  <c:v>10.64485321901296</c:v>
                </c:pt>
                <c:pt idx="8283">
                  <c:v>10.64485321901296</c:v>
                </c:pt>
                <c:pt idx="8284">
                  <c:v>10.67323387647202</c:v>
                </c:pt>
                <c:pt idx="8285">
                  <c:v>10.52398014512874</c:v>
                </c:pt>
                <c:pt idx="8286">
                  <c:v>10.52398014512874</c:v>
                </c:pt>
                <c:pt idx="8287">
                  <c:v>10.52398014512874</c:v>
                </c:pt>
                <c:pt idx="8288">
                  <c:v>10.52398014512874</c:v>
                </c:pt>
                <c:pt idx="8289">
                  <c:v>10.52398014512874</c:v>
                </c:pt>
                <c:pt idx="8290">
                  <c:v>10.52398014512874</c:v>
                </c:pt>
                <c:pt idx="8291">
                  <c:v>10.52398014512874</c:v>
                </c:pt>
                <c:pt idx="8292">
                  <c:v>10.52398014512874</c:v>
                </c:pt>
                <c:pt idx="8293">
                  <c:v>10.52398014512874</c:v>
                </c:pt>
                <c:pt idx="8294">
                  <c:v>10.52398014512874</c:v>
                </c:pt>
                <c:pt idx="8295">
                  <c:v>10.52398014512874</c:v>
                </c:pt>
                <c:pt idx="8296">
                  <c:v>10.52398014512874</c:v>
                </c:pt>
                <c:pt idx="8297">
                  <c:v>10.4493532794571</c:v>
                </c:pt>
                <c:pt idx="8298">
                  <c:v>10.52398014512874</c:v>
                </c:pt>
                <c:pt idx="8299">
                  <c:v>10.59860701080038</c:v>
                </c:pt>
                <c:pt idx="8300">
                  <c:v>10.59860701080038</c:v>
                </c:pt>
                <c:pt idx="8301">
                  <c:v>10.59860701080038</c:v>
                </c:pt>
                <c:pt idx="8302">
                  <c:v>10.59860701080038</c:v>
                </c:pt>
                <c:pt idx="8303">
                  <c:v>10.59860701080038</c:v>
                </c:pt>
                <c:pt idx="8304">
                  <c:v>10.59860701080038</c:v>
                </c:pt>
                <c:pt idx="8305">
                  <c:v>10.59860701080038</c:v>
                </c:pt>
                <c:pt idx="8306">
                  <c:v>10.59860701080038</c:v>
                </c:pt>
                <c:pt idx="8307">
                  <c:v>10.59860701080038</c:v>
                </c:pt>
                <c:pt idx="8308">
                  <c:v>10.59860701080038</c:v>
                </c:pt>
                <c:pt idx="8309">
                  <c:v>10.4493532794571</c:v>
                </c:pt>
                <c:pt idx="8310">
                  <c:v>10.4493532794571</c:v>
                </c:pt>
                <c:pt idx="8311">
                  <c:v>10.4493532794571</c:v>
                </c:pt>
                <c:pt idx="8312">
                  <c:v>10.4493532794571</c:v>
                </c:pt>
                <c:pt idx="8313">
                  <c:v>10.4493532794571</c:v>
                </c:pt>
                <c:pt idx="8314">
                  <c:v>10.33507389244705</c:v>
                </c:pt>
                <c:pt idx="8315">
                  <c:v>10.33507389244705</c:v>
                </c:pt>
                <c:pt idx="8316">
                  <c:v>10.33507389244705</c:v>
                </c:pt>
                <c:pt idx="8317">
                  <c:v>10.33507389244705</c:v>
                </c:pt>
                <c:pt idx="8318">
                  <c:v>10.33507389244705</c:v>
                </c:pt>
                <c:pt idx="8319">
                  <c:v>10.33507389244705</c:v>
                </c:pt>
                <c:pt idx="8320">
                  <c:v>10.18582016110376</c:v>
                </c:pt>
                <c:pt idx="8321">
                  <c:v>10.11119329543212</c:v>
                </c:pt>
                <c:pt idx="8322">
                  <c:v>10.11119329543212</c:v>
                </c:pt>
                <c:pt idx="8323">
                  <c:v>10.03656642976048</c:v>
                </c:pt>
                <c:pt idx="8324">
                  <c:v>10.03656642976048</c:v>
                </c:pt>
                <c:pt idx="8325">
                  <c:v>9.887312698417195</c:v>
                </c:pt>
                <c:pt idx="8326">
                  <c:v>9.887312698417195</c:v>
                </c:pt>
                <c:pt idx="8327">
                  <c:v>9.887312698417195</c:v>
                </c:pt>
                <c:pt idx="8328">
                  <c:v>10.03656642976048</c:v>
                </c:pt>
                <c:pt idx="8329">
                  <c:v>10.03656642976048</c:v>
                </c:pt>
                <c:pt idx="8330">
                  <c:v>10.03656642976048</c:v>
                </c:pt>
                <c:pt idx="8331">
                  <c:v>10.03656642976048</c:v>
                </c:pt>
                <c:pt idx="8332">
                  <c:v>10.03656642976048</c:v>
                </c:pt>
                <c:pt idx="8333">
                  <c:v>9.887312698417192</c:v>
                </c:pt>
                <c:pt idx="8334">
                  <c:v>9.738058967073858</c:v>
                </c:pt>
                <c:pt idx="8335">
                  <c:v>9.738058967073858</c:v>
                </c:pt>
                <c:pt idx="8336">
                  <c:v>9.738058967073858</c:v>
                </c:pt>
                <c:pt idx="8337">
                  <c:v>9.887312698417192</c:v>
                </c:pt>
                <c:pt idx="8338">
                  <c:v>9.887312698417192</c:v>
                </c:pt>
                <c:pt idx="8339">
                  <c:v>9.887312698417192</c:v>
                </c:pt>
                <c:pt idx="8340">
                  <c:v>9.887312698417192</c:v>
                </c:pt>
                <c:pt idx="8341">
                  <c:v>9.887312698417192</c:v>
                </c:pt>
                <c:pt idx="8342">
                  <c:v>9.887312698417192</c:v>
                </c:pt>
                <c:pt idx="8343">
                  <c:v>9.887312698417192</c:v>
                </c:pt>
                <c:pt idx="8344">
                  <c:v>9.738058967073858</c:v>
                </c:pt>
                <c:pt idx="8345">
                  <c:v>9.81268583274557</c:v>
                </c:pt>
                <c:pt idx="8346">
                  <c:v>9.738058967073858</c:v>
                </c:pt>
                <c:pt idx="8347">
                  <c:v>9.738058967073858</c:v>
                </c:pt>
                <c:pt idx="8348">
                  <c:v>9.738058967073858</c:v>
                </c:pt>
                <c:pt idx="8349">
                  <c:v>9.887312698417192</c:v>
                </c:pt>
                <c:pt idx="8350">
                  <c:v>9.887312698417192</c:v>
                </c:pt>
                <c:pt idx="8351">
                  <c:v>9.887312698417192</c:v>
                </c:pt>
                <c:pt idx="8352">
                  <c:v>10.03656642976048</c:v>
                </c:pt>
                <c:pt idx="8353">
                  <c:v>10.03656642976048</c:v>
                </c:pt>
                <c:pt idx="8354">
                  <c:v>10.07778907372393</c:v>
                </c:pt>
                <c:pt idx="8355">
                  <c:v>10.07778907372393</c:v>
                </c:pt>
                <c:pt idx="8356">
                  <c:v>10.07778907372393</c:v>
                </c:pt>
                <c:pt idx="8357">
                  <c:v>10.0790577799833</c:v>
                </c:pt>
                <c:pt idx="8358">
                  <c:v>10.0790577799833</c:v>
                </c:pt>
                <c:pt idx="8359">
                  <c:v>9.929804048640004</c:v>
                </c:pt>
                <c:pt idx="8360">
                  <c:v>10.0790577799833</c:v>
                </c:pt>
                <c:pt idx="8361">
                  <c:v>10.2057037983841</c:v>
                </c:pt>
                <c:pt idx="8362">
                  <c:v>10.2057037983841</c:v>
                </c:pt>
                <c:pt idx="8363">
                  <c:v>10.2057037983841</c:v>
                </c:pt>
                <c:pt idx="8364">
                  <c:v>10.05645006704082</c:v>
                </c:pt>
                <c:pt idx="8365">
                  <c:v>10.05645006704082</c:v>
                </c:pt>
                <c:pt idx="8366">
                  <c:v>10.0911028015453</c:v>
                </c:pt>
                <c:pt idx="8367">
                  <c:v>9.941849070202016</c:v>
                </c:pt>
                <c:pt idx="8368">
                  <c:v>9.79259533885874</c:v>
                </c:pt>
                <c:pt idx="8369">
                  <c:v>9.717968473187062</c:v>
                </c:pt>
                <c:pt idx="8370">
                  <c:v>9.568714741843798</c:v>
                </c:pt>
                <c:pt idx="8371">
                  <c:v>9.568714741843798</c:v>
                </c:pt>
                <c:pt idx="8372">
                  <c:v>9.568714741843798</c:v>
                </c:pt>
                <c:pt idx="8373">
                  <c:v>9.419461010500523</c:v>
                </c:pt>
                <c:pt idx="8374">
                  <c:v>9.419461010500523</c:v>
                </c:pt>
                <c:pt idx="8375">
                  <c:v>9.28238308698738</c:v>
                </c:pt>
                <c:pt idx="8376">
                  <c:v>9.28238308698738</c:v>
                </c:pt>
                <c:pt idx="8377">
                  <c:v>9.28238308698738</c:v>
                </c:pt>
                <c:pt idx="8378">
                  <c:v>9.28238308698738</c:v>
                </c:pt>
                <c:pt idx="8379">
                  <c:v>9.28238308698738</c:v>
                </c:pt>
                <c:pt idx="8380">
                  <c:v>9.43163681833068</c:v>
                </c:pt>
                <c:pt idx="8381">
                  <c:v>9.28238308698738</c:v>
                </c:pt>
                <c:pt idx="8382">
                  <c:v>9.28238308698738</c:v>
                </c:pt>
                <c:pt idx="8383">
                  <c:v>9.28238308698738</c:v>
                </c:pt>
                <c:pt idx="8384">
                  <c:v>9.28238308698738</c:v>
                </c:pt>
                <c:pt idx="8385">
                  <c:v>9.28238308698738</c:v>
                </c:pt>
                <c:pt idx="8386">
                  <c:v>9.28238308698738</c:v>
                </c:pt>
                <c:pt idx="8387">
                  <c:v>9.28238308698738</c:v>
                </c:pt>
                <c:pt idx="8388">
                  <c:v>9.28238308698738</c:v>
                </c:pt>
                <c:pt idx="8389">
                  <c:v>9.28238308698738</c:v>
                </c:pt>
                <c:pt idx="8390">
                  <c:v>9.28238308698738</c:v>
                </c:pt>
                <c:pt idx="8391">
                  <c:v>9.133129355644097</c:v>
                </c:pt>
                <c:pt idx="8392">
                  <c:v>8.983875624300815</c:v>
                </c:pt>
                <c:pt idx="8393">
                  <c:v>8.834621892957518</c:v>
                </c:pt>
                <c:pt idx="8394">
                  <c:v>8.834621892957518</c:v>
                </c:pt>
                <c:pt idx="8395">
                  <c:v>8.834621892957518</c:v>
                </c:pt>
                <c:pt idx="8396">
                  <c:v>8.834621892957518</c:v>
                </c:pt>
                <c:pt idx="8397">
                  <c:v>8.834621892957518</c:v>
                </c:pt>
                <c:pt idx="8398">
                  <c:v>8.834621892957518</c:v>
                </c:pt>
                <c:pt idx="8399">
                  <c:v>8.834621892957518</c:v>
                </c:pt>
                <c:pt idx="8400">
                  <c:v>8.834621892957518</c:v>
                </c:pt>
                <c:pt idx="8401">
                  <c:v>8.834621892957518</c:v>
                </c:pt>
                <c:pt idx="8402">
                  <c:v>8.834621892957518</c:v>
                </c:pt>
                <c:pt idx="8403">
                  <c:v>8.834621892957518</c:v>
                </c:pt>
                <c:pt idx="8404">
                  <c:v>8.834621892957518</c:v>
                </c:pt>
                <c:pt idx="8405">
                  <c:v>8.834621892957518</c:v>
                </c:pt>
                <c:pt idx="8406">
                  <c:v>8.834621892957518</c:v>
                </c:pt>
                <c:pt idx="8407">
                  <c:v>8.834621892957518</c:v>
                </c:pt>
                <c:pt idx="8408">
                  <c:v>8.834621892957518</c:v>
                </c:pt>
                <c:pt idx="8409">
                  <c:v>8.685368161614223</c:v>
                </c:pt>
                <c:pt idx="8410">
                  <c:v>8.685368161614223</c:v>
                </c:pt>
                <c:pt idx="8411">
                  <c:v>8.685368161614223</c:v>
                </c:pt>
                <c:pt idx="8412">
                  <c:v>8.685368161614223</c:v>
                </c:pt>
                <c:pt idx="8413">
                  <c:v>8.685368161614223</c:v>
                </c:pt>
                <c:pt idx="8414">
                  <c:v>8.685368161614223</c:v>
                </c:pt>
                <c:pt idx="8415">
                  <c:v>8.685368161614223</c:v>
                </c:pt>
                <c:pt idx="8416">
                  <c:v>8.536114430270963</c:v>
                </c:pt>
                <c:pt idx="8417">
                  <c:v>8.38686069892769</c:v>
                </c:pt>
                <c:pt idx="8418">
                  <c:v>8.531838219379562</c:v>
                </c:pt>
                <c:pt idx="8419">
                  <c:v>8.531838219379562</c:v>
                </c:pt>
                <c:pt idx="8420">
                  <c:v>8.531838219379562</c:v>
                </c:pt>
                <c:pt idx="8421">
                  <c:v>8.38258448803629</c:v>
                </c:pt>
                <c:pt idx="8422">
                  <c:v>8.531838219379565</c:v>
                </c:pt>
                <c:pt idx="8423">
                  <c:v>8.531838219379565</c:v>
                </c:pt>
                <c:pt idx="8424">
                  <c:v>8.531838219379565</c:v>
                </c:pt>
                <c:pt idx="8425">
                  <c:v>8.38258448803629</c:v>
                </c:pt>
                <c:pt idx="8426">
                  <c:v>8.38258448803629</c:v>
                </c:pt>
                <c:pt idx="8427">
                  <c:v>8.38258448803629</c:v>
                </c:pt>
                <c:pt idx="8428">
                  <c:v>8.38258448803629</c:v>
                </c:pt>
                <c:pt idx="8429">
                  <c:v>8.38258448803629</c:v>
                </c:pt>
                <c:pt idx="8430">
                  <c:v>8.38258448803629</c:v>
                </c:pt>
                <c:pt idx="8431">
                  <c:v>8.531838219379565</c:v>
                </c:pt>
                <c:pt idx="8432">
                  <c:v>8.487233163216968</c:v>
                </c:pt>
                <c:pt idx="8433">
                  <c:v>8.545108696844371</c:v>
                </c:pt>
                <c:pt idx="8434">
                  <c:v>8.545108696844371</c:v>
                </c:pt>
                <c:pt idx="8435">
                  <c:v>8.545108696844371</c:v>
                </c:pt>
                <c:pt idx="8436">
                  <c:v>8.545108696844371</c:v>
                </c:pt>
                <c:pt idx="8437">
                  <c:v>8.3958549655011</c:v>
                </c:pt>
                <c:pt idx="8438">
                  <c:v>8.36709951568693</c:v>
                </c:pt>
                <c:pt idx="8439">
                  <c:v>8.36709951568693</c:v>
                </c:pt>
                <c:pt idx="8440">
                  <c:v>8.217845784343618</c:v>
                </c:pt>
                <c:pt idx="8441">
                  <c:v>8.068592053000354</c:v>
                </c:pt>
                <c:pt idx="8442">
                  <c:v>8.217845784343618</c:v>
                </c:pt>
                <c:pt idx="8443">
                  <c:v>8.320354964078944</c:v>
                </c:pt>
                <c:pt idx="8444">
                  <c:v>8.320354964078944</c:v>
                </c:pt>
                <c:pt idx="8445">
                  <c:v>8.171101232735662</c:v>
                </c:pt>
                <c:pt idx="8446">
                  <c:v>8.320354964078944</c:v>
                </c:pt>
                <c:pt idx="8447">
                  <c:v>8.320354964078944</c:v>
                </c:pt>
                <c:pt idx="8448">
                  <c:v>8.320354964078944</c:v>
                </c:pt>
                <c:pt idx="8449">
                  <c:v>8.17110123273566</c:v>
                </c:pt>
                <c:pt idx="8450">
                  <c:v>8.17110123273566</c:v>
                </c:pt>
                <c:pt idx="8451">
                  <c:v>8.17110123273566</c:v>
                </c:pt>
                <c:pt idx="8452">
                  <c:v>8.17110123273566</c:v>
                </c:pt>
                <c:pt idx="8453">
                  <c:v>8.17110123273566</c:v>
                </c:pt>
                <c:pt idx="8454">
                  <c:v>8.320354964078944</c:v>
                </c:pt>
                <c:pt idx="8455">
                  <c:v>8.320354964078944</c:v>
                </c:pt>
                <c:pt idx="8456">
                  <c:v>8.320354964078944</c:v>
                </c:pt>
                <c:pt idx="8457">
                  <c:v>8.320354964078944</c:v>
                </c:pt>
                <c:pt idx="8458">
                  <c:v>8.320354964078944</c:v>
                </c:pt>
                <c:pt idx="8459">
                  <c:v>8.320354964078944</c:v>
                </c:pt>
                <c:pt idx="8460">
                  <c:v>8.320354964078944</c:v>
                </c:pt>
                <c:pt idx="8461">
                  <c:v>8.320354964078944</c:v>
                </c:pt>
                <c:pt idx="8462">
                  <c:v>8.320354964078944</c:v>
                </c:pt>
                <c:pt idx="8463">
                  <c:v>8.320354964078944</c:v>
                </c:pt>
                <c:pt idx="8464">
                  <c:v>8.394981829750568</c:v>
                </c:pt>
                <c:pt idx="8465">
                  <c:v>8.320354964078944</c:v>
                </c:pt>
                <c:pt idx="8466">
                  <c:v>8.245728098407301</c:v>
                </c:pt>
                <c:pt idx="8467">
                  <c:v>8.156581168687873</c:v>
                </c:pt>
                <c:pt idx="8468">
                  <c:v>8.30583490003116</c:v>
                </c:pt>
                <c:pt idx="8469">
                  <c:v>8.30583490003116</c:v>
                </c:pt>
                <c:pt idx="8470">
                  <c:v>8.30583490003116</c:v>
                </c:pt>
                <c:pt idx="8471">
                  <c:v>8.30583490003116</c:v>
                </c:pt>
                <c:pt idx="8472">
                  <c:v>8.30583490003116</c:v>
                </c:pt>
                <c:pt idx="8473">
                  <c:v>8.168756976518016</c:v>
                </c:pt>
                <c:pt idx="8474">
                  <c:v>8.168756976518016</c:v>
                </c:pt>
                <c:pt idx="8475">
                  <c:v>8.168756976518016</c:v>
                </c:pt>
                <c:pt idx="8476">
                  <c:v>8.168756976518016</c:v>
                </c:pt>
                <c:pt idx="8477">
                  <c:v>8.168756976518016</c:v>
                </c:pt>
                <c:pt idx="8478">
                  <c:v>8.168756976518016</c:v>
                </c:pt>
                <c:pt idx="8479">
                  <c:v>8.168756976518016</c:v>
                </c:pt>
                <c:pt idx="8480">
                  <c:v>8.168756976518016</c:v>
                </c:pt>
                <c:pt idx="8481">
                  <c:v>8.168756976518016</c:v>
                </c:pt>
                <c:pt idx="8482">
                  <c:v>8.168756976518016</c:v>
                </c:pt>
                <c:pt idx="8483">
                  <c:v>8.168756976518016</c:v>
                </c:pt>
                <c:pt idx="8484">
                  <c:v>8.019503245174732</c:v>
                </c:pt>
                <c:pt idx="8485">
                  <c:v>8.019503245174732</c:v>
                </c:pt>
                <c:pt idx="8486">
                  <c:v>8.019503245174732</c:v>
                </c:pt>
                <c:pt idx="8487">
                  <c:v>7.870249513831451</c:v>
                </c:pt>
                <c:pt idx="8488">
                  <c:v>7.720995782488167</c:v>
                </c:pt>
                <c:pt idx="8489">
                  <c:v>7.646368916816524</c:v>
                </c:pt>
                <c:pt idx="8490">
                  <c:v>7.571742051144896</c:v>
                </c:pt>
                <c:pt idx="8491">
                  <c:v>7.571742051144896</c:v>
                </c:pt>
                <c:pt idx="8492">
                  <c:v>7.422488319801588</c:v>
                </c:pt>
                <c:pt idx="8493">
                  <c:v>7.422488319801588</c:v>
                </c:pt>
                <c:pt idx="8494">
                  <c:v>7.571742051144896</c:v>
                </c:pt>
                <c:pt idx="8495">
                  <c:v>7.571742051144896</c:v>
                </c:pt>
                <c:pt idx="8496">
                  <c:v>7.571742051144896</c:v>
                </c:pt>
                <c:pt idx="8497">
                  <c:v>7.571742051144896</c:v>
                </c:pt>
                <c:pt idx="8498">
                  <c:v>7.422488319801586</c:v>
                </c:pt>
                <c:pt idx="8499">
                  <c:v>7.422488319801586</c:v>
                </c:pt>
                <c:pt idx="8500">
                  <c:v>7.422488319801586</c:v>
                </c:pt>
                <c:pt idx="8501">
                  <c:v>7.571742051144896</c:v>
                </c:pt>
                <c:pt idx="8502">
                  <c:v>7.571742051144896</c:v>
                </c:pt>
                <c:pt idx="8503">
                  <c:v>7.571742051144896</c:v>
                </c:pt>
                <c:pt idx="8504">
                  <c:v>7.571742051144896</c:v>
                </c:pt>
                <c:pt idx="8505">
                  <c:v>7.571742051144896</c:v>
                </c:pt>
                <c:pt idx="8506">
                  <c:v>7.571742051144896</c:v>
                </c:pt>
                <c:pt idx="8507">
                  <c:v>7.571742051144896</c:v>
                </c:pt>
                <c:pt idx="8508">
                  <c:v>7.571742051144896</c:v>
                </c:pt>
                <c:pt idx="8509">
                  <c:v>7.571742051144896</c:v>
                </c:pt>
                <c:pt idx="8510">
                  <c:v>7.571742051144896</c:v>
                </c:pt>
                <c:pt idx="8511">
                  <c:v>7.571742051144896</c:v>
                </c:pt>
                <c:pt idx="8512">
                  <c:v>7.49711518547324</c:v>
                </c:pt>
                <c:pt idx="8513">
                  <c:v>7.571742051144896</c:v>
                </c:pt>
                <c:pt idx="8514">
                  <c:v>7.646368916816524</c:v>
                </c:pt>
                <c:pt idx="8515">
                  <c:v>7.556757304924231</c:v>
                </c:pt>
                <c:pt idx="8516">
                  <c:v>7.556757304924231</c:v>
                </c:pt>
                <c:pt idx="8517">
                  <c:v>7.556757304924231</c:v>
                </c:pt>
                <c:pt idx="8518">
                  <c:v>7.706011036267506</c:v>
                </c:pt>
                <c:pt idx="8519">
                  <c:v>7.706011036267506</c:v>
                </c:pt>
                <c:pt idx="8520">
                  <c:v>7.556757304924233</c:v>
                </c:pt>
                <c:pt idx="8521">
                  <c:v>7.556757304924233</c:v>
                </c:pt>
                <c:pt idx="8522">
                  <c:v>7.556757304924233</c:v>
                </c:pt>
                <c:pt idx="8523">
                  <c:v>7.556757304924233</c:v>
                </c:pt>
                <c:pt idx="8524">
                  <c:v>7.556757304924233</c:v>
                </c:pt>
                <c:pt idx="8525">
                  <c:v>7.556757304924233</c:v>
                </c:pt>
                <c:pt idx="8526">
                  <c:v>7.407503573580946</c:v>
                </c:pt>
                <c:pt idx="8527">
                  <c:v>7.407503573580946</c:v>
                </c:pt>
                <c:pt idx="8528">
                  <c:v>7.407503573580946</c:v>
                </c:pt>
                <c:pt idx="8529">
                  <c:v>7.407503573580946</c:v>
                </c:pt>
                <c:pt idx="8530">
                  <c:v>7.407503573580946</c:v>
                </c:pt>
                <c:pt idx="8531">
                  <c:v>7.556757304924233</c:v>
                </c:pt>
                <c:pt idx="8532">
                  <c:v>7.556757304924233</c:v>
                </c:pt>
                <c:pt idx="8533">
                  <c:v>7.556757304924233</c:v>
                </c:pt>
                <c:pt idx="8534">
                  <c:v>7.556757304924233</c:v>
                </c:pt>
                <c:pt idx="8535">
                  <c:v>7.556757304924233</c:v>
                </c:pt>
                <c:pt idx="8536">
                  <c:v>7.407503573580946</c:v>
                </c:pt>
                <c:pt idx="8537">
                  <c:v>7.48213043925259</c:v>
                </c:pt>
                <c:pt idx="8538">
                  <c:v>7.407503573580946</c:v>
                </c:pt>
                <c:pt idx="8539">
                  <c:v>7.258249842237671</c:v>
                </c:pt>
                <c:pt idx="8540">
                  <c:v>7.108996110894381</c:v>
                </c:pt>
                <c:pt idx="8541">
                  <c:v>7.108996110894381</c:v>
                </c:pt>
                <c:pt idx="8542">
                  <c:v>7.108996110894381</c:v>
                </c:pt>
                <c:pt idx="8543">
                  <c:v>7.108996110894381</c:v>
                </c:pt>
                <c:pt idx="8544">
                  <c:v>7.108996110894381</c:v>
                </c:pt>
                <c:pt idx="8545">
                  <c:v>7.108996110894381</c:v>
                </c:pt>
                <c:pt idx="8546">
                  <c:v>7.108996110894381</c:v>
                </c:pt>
                <c:pt idx="8547">
                  <c:v>7.108996110894381</c:v>
                </c:pt>
                <c:pt idx="8548">
                  <c:v>7.108996110894381</c:v>
                </c:pt>
                <c:pt idx="8549">
                  <c:v>6.959742379551098</c:v>
                </c:pt>
                <c:pt idx="8550">
                  <c:v>6.959742379551098</c:v>
                </c:pt>
                <c:pt idx="8551">
                  <c:v>6.959742379551098</c:v>
                </c:pt>
                <c:pt idx="8552">
                  <c:v>6.959742379551098</c:v>
                </c:pt>
                <c:pt idx="8553">
                  <c:v>7.108996110894381</c:v>
                </c:pt>
                <c:pt idx="8554">
                  <c:v>7.108996110894381</c:v>
                </c:pt>
                <c:pt idx="8555">
                  <c:v>7.108996110894381</c:v>
                </c:pt>
                <c:pt idx="8556">
                  <c:v>7.108996110894381</c:v>
                </c:pt>
                <c:pt idx="8557">
                  <c:v>7.108996110894381</c:v>
                </c:pt>
                <c:pt idx="8558">
                  <c:v>7.108996110894381</c:v>
                </c:pt>
                <c:pt idx="8559">
                  <c:v>7.108996110894381</c:v>
                </c:pt>
                <c:pt idx="8560">
                  <c:v>6.959742379551098</c:v>
                </c:pt>
                <c:pt idx="8561">
                  <c:v>6.959742379551098</c:v>
                </c:pt>
                <c:pt idx="8562">
                  <c:v>6.959742379551098</c:v>
                </c:pt>
                <c:pt idx="8563">
                  <c:v>6.959742379551098</c:v>
                </c:pt>
                <c:pt idx="8564">
                  <c:v>6.959742379551098</c:v>
                </c:pt>
                <c:pt idx="8565">
                  <c:v>6.810488648207795</c:v>
                </c:pt>
                <c:pt idx="8566">
                  <c:v>6.810488648207795</c:v>
                </c:pt>
                <c:pt idx="8567">
                  <c:v>6.810488648207795</c:v>
                </c:pt>
                <c:pt idx="8568">
                  <c:v>6.810488648207795</c:v>
                </c:pt>
                <c:pt idx="8569">
                  <c:v>6.810488648207795</c:v>
                </c:pt>
                <c:pt idx="8570">
                  <c:v>6.810488648207795</c:v>
                </c:pt>
                <c:pt idx="8571">
                  <c:v>6.959742379551098</c:v>
                </c:pt>
                <c:pt idx="8572">
                  <c:v>6.810488648207795</c:v>
                </c:pt>
                <c:pt idx="8573">
                  <c:v>6.740859798828207</c:v>
                </c:pt>
                <c:pt idx="8574">
                  <c:v>6.591606067484922</c:v>
                </c:pt>
                <c:pt idx="8575">
                  <c:v>6.44235233614164</c:v>
                </c:pt>
                <c:pt idx="8576">
                  <c:v>6.44235233614164</c:v>
                </c:pt>
                <c:pt idx="8577">
                  <c:v>6.591606067484922</c:v>
                </c:pt>
                <c:pt idx="8578">
                  <c:v>6.591606067484922</c:v>
                </c:pt>
                <c:pt idx="8579">
                  <c:v>6.591606067484922</c:v>
                </c:pt>
                <c:pt idx="8580">
                  <c:v>6.591606067484922</c:v>
                </c:pt>
                <c:pt idx="8581">
                  <c:v>6.591606067484922</c:v>
                </c:pt>
                <c:pt idx="8582">
                  <c:v>6.591606067484922</c:v>
                </c:pt>
                <c:pt idx="8583">
                  <c:v>6.511839375973952</c:v>
                </c:pt>
                <c:pt idx="8584">
                  <c:v>6.511839375973952</c:v>
                </c:pt>
                <c:pt idx="8585">
                  <c:v>6.511839375973952</c:v>
                </c:pt>
                <c:pt idx="8586">
                  <c:v>6.511839375973952</c:v>
                </c:pt>
                <c:pt idx="8587">
                  <c:v>6.46003732330793</c:v>
                </c:pt>
                <c:pt idx="8588">
                  <c:v>6.31078359196465</c:v>
                </c:pt>
                <c:pt idx="8589">
                  <c:v>6.31078359196465</c:v>
                </c:pt>
                <c:pt idx="8590">
                  <c:v>6.161529860621364</c:v>
                </c:pt>
                <c:pt idx="8591">
                  <c:v>6.161529860621364</c:v>
                </c:pt>
                <c:pt idx="8592">
                  <c:v>6.030276956012447</c:v>
                </c:pt>
                <c:pt idx="8593">
                  <c:v>6.048385895820291</c:v>
                </c:pt>
                <c:pt idx="8594">
                  <c:v>6.06660392562698</c:v>
                </c:pt>
                <c:pt idx="8595">
                  <c:v>6.084932034163617</c:v>
                </c:pt>
                <c:pt idx="8596">
                  <c:v>6.103371222145928</c:v>
                </c:pt>
                <c:pt idx="8597">
                  <c:v>6.12192250245639</c:v>
                </c:pt>
                <c:pt idx="8598">
                  <c:v>6.140586900329733</c:v>
                </c:pt>
                <c:pt idx="8599">
                  <c:v>6.006460254765006</c:v>
                </c:pt>
                <c:pt idx="8600">
                  <c:v>6.024884979472851</c:v>
                </c:pt>
                <c:pt idx="8601">
                  <c:v>6.043423087102032</c:v>
                </c:pt>
                <c:pt idx="8602">
                  <c:v>6.062075627494305</c:v>
                </c:pt>
                <c:pt idx="8603">
                  <c:v>6.080843663492748</c:v>
                </c:pt>
                <c:pt idx="8604">
                  <c:v>6.099728271143346</c:v>
                </c:pt>
                <c:pt idx="8605">
                  <c:v>6.118730539900781</c:v>
                </c:pt>
                <c:pt idx="8606">
                  <c:v>6.137851572837969</c:v>
                </c:pt>
                <c:pt idx="8607">
                  <c:v>6.157092486859427</c:v>
                </c:pt>
                <c:pt idx="8608">
                  <c:v>6.073543951947458</c:v>
                </c:pt>
                <c:pt idx="8609">
                  <c:v>6.092703396590828</c:v>
                </c:pt>
                <c:pt idx="8610">
                  <c:v>6.111984103542062</c:v>
                </c:pt>
                <c:pt idx="8611">
                  <c:v>6.131387227680285</c:v>
                </c:pt>
                <c:pt idx="8612">
                  <c:v>5.991678269806662</c:v>
                </c:pt>
                <c:pt idx="8613">
                  <c:v>6.010821011882721</c:v>
                </c:pt>
                <c:pt idx="8614">
                  <c:v>6.030086463843882</c:v>
                </c:pt>
                <c:pt idx="8615">
                  <c:v>6.049475809386779</c:v>
                </c:pt>
                <c:pt idx="8616">
                  <c:v>6.06899024748157</c:v>
                </c:pt>
                <c:pt idx="8617">
                  <c:v>6.08863099261907</c:v>
                </c:pt>
                <c:pt idx="8618">
                  <c:v>6.108399275062638</c:v>
                </c:pt>
                <c:pt idx="8619">
                  <c:v>6.097327219773637</c:v>
                </c:pt>
                <c:pt idx="8620">
                  <c:v>6.117253125720611</c:v>
                </c:pt>
                <c:pt idx="8621">
                  <c:v>6.137309693345922</c:v>
                </c:pt>
                <c:pt idx="8622">
                  <c:v>6.157498212074034</c:v>
                </c:pt>
                <c:pt idx="8623">
                  <c:v>6.177819988351506</c:v>
                </c:pt>
                <c:pt idx="8624">
                  <c:v>6.19827634592883</c:v>
                </c:pt>
                <c:pt idx="8625">
                  <c:v>6.218868626147861</c:v>
                </c:pt>
                <c:pt idx="8626">
                  <c:v>6.23959818823503</c:v>
                </c:pt>
                <c:pt idx="8627">
                  <c:v>6.260466409600356</c:v>
                </c:pt>
                <c:pt idx="8628">
                  <c:v>6.281474686142641</c:v>
                </c:pt>
                <c:pt idx="8629">
                  <c:v>6.302624432560628</c:v>
                </c:pt>
                <c:pt idx="8630">
                  <c:v>6.32391708267063</c:v>
                </c:pt>
                <c:pt idx="8631">
                  <c:v>6.34535408973053</c:v>
                </c:pt>
                <c:pt idx="8632">
                  <c:v>6.366936926770405</c:v>
                </c:pt>
                <c:pt idx="8633">
                  <c:v>6.303342854848145</c:v>
                </c:pt>
                <c:pt idx="8634">
                  <c:v>6.239313207090776</c:v>
                </c:pt>
                <c:pt idx="8635">
                  <c:v>6.260754145946755</c:v>
                </c:pt>
                <c:pt idx="8636">
                  <c:v>6.282342953346573</c:v>
                </c:pt>
                <c:pt idx="8637">
                  <c:v>6.304081164257806</c:v>
                </c:pt>
                <c:pt idx="8638">
                  <c:v>6.325970334967025</c:v>
                </c:pt>
                <c:pt idx="8639">
                  <c:v>6.348012043451241</c:v>
                </c:pt>
                <c:pt idx="8640">
                  <c:v>6.370207889757015</c:v>
                </c:pt>
                <c:pt idx="8641">
                  <c:v>6.392559496387737</c:v>
                </c:pt>
                <c:pt idx="8642">
                  <c:v>6.415068508698965</c:v>
                </c:pt>
                <c:pt idx="8643">
                  <c:v>6.437736595302143</c:v>
                </c:pt>
                <c:pt idx="8644">
                  <c:v>6.460565448476967</c:v>
                </c:pt>
                <c:pt idx="8645">
                  <c:v>6.483556784592551</c:v>
                </c:pt>
                <c:pt idx="8646">
                  <c:v>6.506712344537522</c:v>
                </c:pt>
                <c:pt idx="8647">
                  <c:v>6.530033894159522</c:v>
                </c:pt>
                <c:pt idx="8648">
                  <c:v>6.553523224714051</c:v>
                </c:pt>
                <c:pt idx="8649">
                  <c:v>6.57718215332313</c:v>
                </c:pt>
                <c:pt idx="8650">
                  <c:v>6.601012523443863</c:v>
                </c:pt>
                <c:pt idx="8651">
                  <c:v>6.625016205347273</c:v>
                </c:pt>
                <c:pt idx="8652">
                  <c:v>6.649195096607687</c:v>
                </c:pt>
                <c:pt idx="8653">
                  <c:v>6.673551122602587</c:v>
                </c:pt>
                <c:pt idx="8654">
                  <c:v>6.698086237023895</c:v>
                </c:pt>
                <c:pt idx="8655">
                  <c:v>6.722802422400393</c:v>
                </c:pt>
                <c:pt idx="8656">
                  <c:v>6.747701690631506</c:v>
                </c:pt>
                <c:pt idx="8657">
                  <c:v>6.679849280559507</c:v>
                </c:pt>
                <c:pt idx="8658">
                  <c:v>6.611490509218306</c:v>
                </c:pt>
                <c:pt idx="8659">
                  <c:v>6.636252645956953</c:v>
                </c:pt>
                <c:pt idx="8660">
                  <c:v>6.661200964174837</c:v>
                </c:pt>
                <c:pt idx="8661">
                  <c:v>6.686337571586804</c:v>
                </c:pt>
                <c:pt idx="8662">
                  <c:v>6.711664607842831</c:v>
                </c:pt>
                <c:pt idx="8663">
                  <c:v>6.547070176693937</c:v>
                </c:pt>
                <c:pt idx="8664">
                  <c:v>6.57205899416224</c:v>
                </c:pt>
                <c:pt idx="8665">
                  <c:v>6.597239296821863</c:v>
                </c:pt>
                <c:pt idx="8666">
                  <c:v>6.622613294117332</c:v>
                </c:pt>
                <c:pt idx="8667">
                  <c:v>6.648183229615837</c:v>
                </c:pt>
                <c:pt idx="8668">
                  <c:v>6.673951381668631</c:v>
                </c:pt>
                <c:pt idx="8669">
                  <c:v>6.699920064087569</c:v>
                </c:pt>
                <c:pt idx="8670">
                  <c:v>6.726091626837904</c:v>
                </c:pt>
                <c:pt idx="8671">
                  <c:v>6.75246845674708</c:v>
                </c:pt>
                <c:pt idx="8672">
                  <c:v>6.582202584529552</c:v>
                </c:pt>
                <c:pt idx="8673">
                  <c:v>6.608219195535598</c:v>
                </c:pt>
                <c:pt idx="8674">
                  <c:v>6.634442287581374</c:v>
                </c:pt>
                <c:pt idx="8675">
                  <c:v>6.660874328567727</c:v>
                </c:pt>
                <c:pt idx="8676">
                  <c:v>6.687517825882025</c:v>
                </c:pt>
                <c:pt idx="8677">
                  <c:v>6.714375327190774</c:v>
                </c:pt>
                <c:pt idx="8678">
                  <c:v>6.741449421252052</c:v>
                </c:pt>
                <c:pt idx="8679">
                  <c:v>6.768742738746988</c:v>
                </c:pt>
                <c:pt idx="8680">
                  <c:v>6.593005920611814</c:v>
                </c:pt>
                <c:pt idx="8681">
                  <c:v>6.619916148859191</c:v>
                </c:pt>
                <c:pt idx="8682">
                  <c:v>6.647046952747964</c:v>
                </c:pt>
                <c:pt idx="8683">
                  <c:v>6.674401055434182</c:v>
                </c:pt>
                <c:pt idx="8684">
                  <c:v>6.495369654836808</c:v>
                </c:pt>
                <c:pt idx="8685">
                  <c:v>6.52232139614318</c:v>
                </c:pt>
                <c:pt idx="8686">
                  <c:v>6.549497735293781</c:v>
                </c:pt>
                <c:pt idx="8687">
                  <c:v>6.367696470587886</c:v>
                </c:pt>
                <c:pt idx="8688">
                  <c:v>6.394451497775226</c:v>
                </c:pt>
                <c:pt idx="8689">
                  <c:v>6.363164011572786</c:v>
                </c:pt>
                <c:pt idx="8690">
                  <c:v>6.390126570943861</c:v>
                </c:pt>
                <c:pt idx="8691">
                  <c:v>6.417318598905325</c:v>
                </c:pt>
                <c:pt idx="8692">
                  <c:v>6.442926727119087</c:v>
                </c:pt>
                <c:pt idx="8693">
                  <c:v>6.470578773158227</c:v>
                </c:pt>
                <c:pt idx="8694">
                  <c:v>6.49846919890461</c:v>
                </c:pt>
                <c:pt idx="8695">
                  <c:v>6.310150883748339</c:v>
                </c:pt>
                <c:pt idx="8696">
                  <c:v>6.153123643398226</c:v>
                </c:pt>
                <c:pt idx="8697">
                  <c:v>6.179993178958917</c:v>
                </c:pt>
                <c:pt idx="8698">
                  <c:v>6.207098412199966</c:v>
                </c:pt>
                <c:pt idx="8699">
                  <c:v>6.234442458068688</c:v>
                </c:pt>
                <c:pt idx="8700">
                  <c:v>6.262028486644212</c:v>
                </c:pt>
                <c:pt idx="8701">
                  <c:v>6.238265652989296</c:v>
                </c:pt>
                <c:pt idx="8702">
                  <c:v>6.266115053225839</c:v>
                </c:pt>
                <c:pt idx="8703">
                  <c:v>6.294214223868122</c:v>
                </c:pt>
                <c:pt idx="8704">
                  <c:v>6.322566540191838</c:v>
                </c:pt>
                <c:pt idx="8705">
                  <c:v>6.351175438563762</c:v>
                </c:pt>
                <c:pt idx="8706">
                  <c:v>6.15277169055723</c:v>
                </c:pt>
                <c:pt idx="8707">
                  <c:v>6.180866538459322</c:v>
                </c:pt>
                <c:pt idx="8708">
                  <c:v>6.209219137259593</c:v>
                </c:pt>
                <c:pt idx="8709">
                  <c:v>6.237833050334523</c:v>
                </c:pt>
                <c:pt idx="8710">
                  <c:v>6.266711907049034</c:v>
                </c:pt>
                <c:pt idx="8711">
                  <c:v>6.295859404291133</c:v>
                </c:pt>
                <c:pt idx="8712">
                  <c:v>6.325279308049486</c:v>
                </c:pt>
                <c:pt idx="8713">
                  <c:v>6.354975455035628</c:v>
                </c:pt>
                <c:pt idx="8714">
                  <c:v>6.384951754351846</c:v>
                </c:pt>
                <c:pt idx="8715">
                  <c:v>6.178245364562045</c:v>
                </c:pt>
                <c:pt idx="8716">
                  <c:v>6.207665580583771</c:v>
                </c:pt>
                <c:pt idx="8717">
                  <c:v>6.237367329773173</c:v>
                </c:pt>
                <c:pt idx="8718">
                  <c:v>6.267354672704766</c:v>
                </c:pt>
                <c:pt idx="8719">
                  <c:v>6.297631748418316</c:v>
                </c:pt>
                <c:pt idx="8720">
                  <c:v>6.328202776323256</c:v>
                </c:pt>
                <c:pt idx="8721">
                  <c:v>6.359072058158977</c:v>
                </c:pt>
                <c:pt idx="8722">
                  <c:v>6.390243980012708</c:v>
                </c:pt>
                <c:pt idx="8723">
                  <c:v>6.421723014397003</c:v>
                </c:pt>
                <c:pt idx="8724">
                  <c:v>6.453513722389067</c:v>
                </c:pt>
                <c:pt idx="8725">
                  <c:v>6.485620755833791</c:v>
                </c:pt>
                <c:pt idx="8726">
                  <c:v>6.518048859612949</c:v>
                </c:pt>
                <c:pt idx="8727">
                  <c:v>6.550802873982871</c:v>
                </c:pt>
                <c:pt idx="8728">
                  <c:v>6.583887736982785</c:v>
                </c:pt>
                <c:pt idx="8729">
                  <c:v>6.617308486916705</c:v>
                </c:pt>
                <c:pt idx="8730">
                  <c:v>6.65107026491118</c:v>
                </c:pt>
                <c:pt idx="8731">
                  <c:v>6.685178317551738</c:v>
                </c:pt>
                <c:pt idx="8732">
                  <c:v>6.461906040838095</c:v>
                </c:pt>
                <c:pt idx="8733">
                  <c:v>6.495387419288037</c:v>
                </c:pt>
                <c:pt idx="8734">
                  <c:v>6.529217562096829</c:v>
                </c:pt>
                <c:pt idx="8735">
                  <c:v>6.563401947238689</c:v>
                </c:pt>
                <c:pt idx="8736">
                  <c:v>6.597946168013637</c:v>
                </c:pt>
                <c:pt idx="8737">
                  <c:v>6.632855936098344</c:v>
                </c:pt>
                <c:pt idx="8738">
                  <c:v>6.668137084694633</c:v>
                </c:pt>
                <c:pt idx="8739">
                  <c:v>6.703795571778562</c:v>
                </c:pt>
                <c:pt idx="8740">
                  <c:v>6.7398374834548</c:v>
                </c:pt>
                <c:pt idx="8741">
                  <c:v>6.776269037419413</c:v>
                </c:pt>
                <c:pt idx="8742">
                  <c:v>6.813096586535821</c:v>
                </c:pt>
                <c:pt idx="8743">
                  <c:v>6.85032662252782</c:v>
                </c:pt>
                <c:pt idx="8744">
                  <c:v>6.887965779794444</c:v>
                </c:pt>
                <c:pt idx="8745">
                  <c:v>6.926020839351332</c:v>
                </c:pt>
                <c:pt idx="8746">
                  <c:v>6.964498732903284</c:v>
                </c:pt>
                <c:pt idx="8747">
                  <c:v>7.003406547053578</c:v>
                </c:pt>
                <c:pt idx="8748">
                  <c:v>7.042751527654991</c:v>
                </c:pt>
                <c:pt idx="8749">
                  <c:v>7.082541084308426</c:v>
                </c:pt>
                <c:pt idx="8750">
                  <c:v>7.122782795014722</c:v>
                </c:pt>
                <c:pt idx="8751">
                  <c:v>7.163484410986217</c:v>
                </c:pt>
                <c:pt idx="8752">
                  <c:v>7.204653861624087</c:v>
                </c:pt>
                <c:pt idx="8753">
                  <c:v>6.965562442608152</c:v>
                </c:pt>
                <c:pt idx="8754">
                  <c:v>7.006059898669828</c:v>
                </c:pt>
                <c:pt idx="8755">
                  <c:v>7.047031009188364</c:v>
                </c:pt>
                <c:pt idx="8756">
                  <c:v>7.088484132771826</c:v>
                </c:pt>
                <c:pt idx="8757">
                  <c:v>6.834569837699465</c:v>
                </c:pt>
                <c:pt idx="8758">
                  <c:v>6.875251801019108</c:v>
                </c:pt>
                <c:pt idx="8759">
                  <c:v>6.916420973480301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Spinning Reserves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Sheet1!$A$2:$A$8761</c:f>
              <c:strCache>
                <c:ptCount val="8020"/>
                <c:pt idx="0">
                  <c:v>January</c:v>
                </c:pt>
                <c:pt idx="8019">
                  <c:v>December</c:v>
                </c:pt>
              </c:strCache>
            </c:strRef>
          </c:cat>
          <c:val>
            <c:numRef>
              <c:f>Sheet1!$C$2:$C$8761</c:f>
              <c:numCache>
                <c:formatCode>General</c:formatCode>
                <c:ptCount val="8760"/>
                <c:pt idx="0">
                  <c:v>10.4697705729855</c:v>
                </c:pt>
                <c:pt idx="1">
                  <c:v>10.4697705729855</c:v>
                </c:pt>
                <c:pt idx="2">
                  <c:v>10.4697705729855</c:v>
                </c:pt>
                <c:pt idx="3">
                  <c:v>10.4697705729855</c:v>
                </c:pt>
                <c:pt idx="4">
                  <c:v>10.4697705729855</c:v>
                </c:pt>
                <c:pt idx="5">
                  <c:v>10.4697705729855</c:v>
                </c:pt>
                <c:pt idx="6">
                  <c:v>10.4697705729855</c:v>
                </c:pt>
                <c:pt idx="7">
                  <c:v>10.4697705729855</c:v>
                </c:pt>
                <c:pt idx="8">
                  <c:v>10.4697705729855</c:v>
                </c:pt>
                <c:pt idx="9">
                  <c:v>10.4697705729855</c:v>
                </c:pt>
                <c:pt idx="10">
                  <c:v>10.4697705729855</c:v>
                </c:pt>
                <c:pt idx="11">
                  <c:v>10.4697705729855</c:v>
                </c:pt>
                <c:pt idx="12">
                  <c:v>10.4697705729855</c:v>
                </c:pt>
                <c:pt idx="13">
                  <c:v>10.4697705729855</c:v>
                </c:pt>
                <c:pt idx="14">
                  <c:v>10.4697705729855</c:v>
                </c:pt>
                <c:pt idx="15">
                  <c:v>10.4697705729855</c:v>
                </c:pt>
                <c:pt idx="16">
                  <c:v>10.4697705729855</c:v>
                </c:pt>
                <c:pt idx="17">
                  <c:v>10.4697705729855</c:v>
                </c:pt>
                <c:pt idx="18">
                  <c:v>10.4697705729855</c:v>
                </c:pt>
                <c:pt idx="19">
                  <c:v>10.4697705729855</c:v>
                </c:pt>
                <c:pt idx="20">
                  <c:v>10.4697705729855</c:v>
                </c:pt>
                <c:pt idx="21">
                  <c:v>10.4697705729855</c:v>
                </c:pt>
                <c:pt idx="22">
                  <c:v>10.4697705729855</c:v>
                </c:pt>
                <c:pt idx="23">
                  <c:v>10.4697705729855</c:v>
                </c:pt>
                <c:pt idx="24">
                  <c:v>10.4697705729855</c:v>
                </c:pt>
                <c:pt idx="25">
                  <c:v>10.4697705729855</c:v>
                </c:pt>
                <c:pt idx="26">
                  <c:v>10.4697705729855</c:v>
                </c:pt>
                <c:pt idx="27">
                  <c:v>10.4697705729855</c:v>
                </c:pt>
                <c:pt idx="28">
                  <c:v>10.4697705729855</c:v>
                </c:pt>
                <c:pt idx="29">
                  <c:v>10.4697705729855</c:v>
                </c:pt>
                <c:pt idx="30">
                  <c:v>10.4697705729855</c:v>
                </c:pt>
                <c:pt idx="31">
                  <c:v>10.4697705729855</c:v>
                </c:pt>
                <c:pt idx="32">
                  <c:v>10.4697705729855</c:v>
                </c:pt>
                <c:pt idx="33">
                  <c:v>10.4697705729855</c:v>
                </c:pt>
                <c:pt idx="34">
                  <c:v>10.4697705729855</c:v>
                </c:pt>
                <c:pt idx="35">
                  <c:v>10.4697705729855</c:v>
                </c:pt>
                <c:pt idx="36">
                  <c:v>10.4697705729855</c:v>
                </c:pt>
                <c:pt idx="37">
                  <c:v>10.4697705729855</c:v>
                </c:pt>
                <c:pt idx="38">
                  <c:v>10.4697705729855</c:v>
                </c:pt>
                <c:pt idx="39">
                  <c:v>10.4697705729855</c:v>
                </c:pt>
                <c:pt idx="40">
                  <c:v>10.4697705729855</c:v>
                </c:pt>
                <c:pt idx="41">
                  <c:v>10.4697705729855</c:v>
                </c:pt>
                <c:pt idx="42">
                  <c:v>10.4697705729855</c:v>
                </c:pt>
                <c:pt idx="43">
                  <c:v>10.4697705729855</c:v>
                </c:pt>
                <c:pt idx="44">
                  <c:v>10.4697705729855</c:v>
                </c:pt>
                <c:pt idx="45">
                  <c:v>10.4697705729855</c:v>
                </c:pt>
                <c:pt idx="46">
                  <c:v>10.4697705729855</c:v>
                </c:pt>
                <c:pt idx="47">
                  <c:v>10.4697705729855</c:v>
                </c:pt>
                <c:pt idx="48">
                  <c:v>10.4697705729855</c:v>
                </c:pt>
                <c:pt idx="49">
                  <c:v>10.4697705729855</c:v>
                </c:pt>
                <c:pt idx="50">
                  <c:v>10.4697705729855</c:v>
                </c:pt>
                <c:pt idx="51">
                  <c:v>10.4697705729855</c:v>
                </c:pt>
                <c:pt idx="52">
                  <c:v>10.4697705729855</c:v>
                </c:pt>
                <c:pt idx="53">
                  <c:v>10.4697705729855</c:v>
                </c:pt>
                <c:pt idx="54">
                  <c:v>10.4697705729855</c:v>
                </c:pt>
                <c:pt idx="55">
                  <c:v>10.4697705729855</c:v>
                </c:pt>
                <c:pt idx="56">
                  <c:v>10.4697705729855</c:v>
                </c:pt>
                <c:pt idx="57">
                  <c:v>10.4697705729855</c:v>
                </c:pt>
                <c:pt idx="58">
                  <c:v>10.4697705729855</c:v>
                </c:pt>
                <c:pt idx="59">
                  <c:v>10.4697705729855</c:v>
                </c:pt>
                <c:pt idx="60">
                  <c:v>10.4697705729855</c:v>
                </c:pt>
                <c:pt idx="61">
                  <c:v>10.4697705729855</c:v>
                </c:pt>
                <c:pt idx="62">
                  <c:v>10.4697705729855</c:v>
                </c:pt>
                <c:pt idx="63">
                  <c:v>10.4697705729855</c:v>
                </c:pt>
                <c:pt idx="64">
                  <c:v>10.4697705729855</c:v>
                </c:pt>
                <c:pt idx="65">
                  <c:v>10.4697705729855</c:v>
                </c:pt>
                <c:pt idx="66">
                  <c:v>10.4697705729855</c:v>
                </c:pt>
                <c:pt idx="67">
                  <c:v>10.4697705729855</c:v>
                </c:pt>
                <c:pt idx="68">
                  <c:v>10.4697705729855</c:v>
                </c:pt>
                <c:pt idx="69">
                  <c:v>10.4697705729855</c:v>
                </c:pt>
                <c:pt idx="70">
                  <c:v>10.4697705729855</c:v>
                </c:pt>
                <c:pt idx="71">
                  <c:v>10.4697705729855</c:v>
                </c:pt>
                <c:pt idx="72">
                  <c:v>10.4697705729855</c:v>
                </c:pt>
                <c:pt idx="73">
                  <c:v>10.4697705729855</c:v>
                </c:pt>
                <c:pt idx="74">
                  <c:v>10.4697705729855</c:v>
                </c:pt>
                <c:pt idx="75">
                  <c:v>10.4697705729855</c:v>
                </c:pt>
                <c:pt idx="76">
                  <c:v>10.4697705729855</c:v>
                </c:pt>
                <c:pt idx="77">
                  <c:v>10.4697705729855</c:v>
                </c:pt>
                <c:pt idx="78">
                  <c:v>10.4697705729855</c:v>
                </c:pt>
                <c:pt idx="79">
                  <c:v>10.4697705729855</c:v>
                </c:pt>
                <c:pt idx="80">
                  <c:v>10.4697705729855</c:v>
                </c:pt>
                <c:pt idx="81">
                  <c:v>10.4697705729855</c:v>
                </c:pt>
                <c:pt idx="82">
                  <c:v>10.4697705729855</c:v>
                </c:pt>
                <c:pt idx="83">
                  <c:v>10.4697705729855</c:v>
                </c:pt>
                <c:pt idx="84">
                  <c:v>10.4697705729855</c:v>
                </c:pt>
                <c:pt idx="85">
                  <c:v>10.4697705729855</c:v>
                </c:pt>
                <c:pt idx="86">
                  <c:v>10.4697705729855</c:v>
                </c:pt>
                <c:pt idx="87">
                  <c:v>10.4697705729855</c:v>
                </c:pt>
                <c:pt idx="88">
                  <c:v>10.4697705729855</c:v>
                </c:pt>
                <c:pt idx="89">
                  <c:v>10.4697705729855</c:v>
                </c:pt>
                <c:pt idx="90">
                  <c:v>10.4697705729855</c:v>
                </c:pt>
                <c:pt idx="91">
                  <c:v>10.4697705729855</c:v>
                </c:pt>
                <c:pt idx="92">
                  <c:v>10.4697705729855</c:v>
                </c:pt>
                <c:pt idx="93">
                  <c:v>10.4697705729855</c:v>
                </c:pt>
                <c:pt idx="94">
                  <c:v>10.4697705729855</c:v>
                </c:pt>
                <c:pt idx="95">
                  <c:v>10.4697705729855</c:v>
                </c:pt>
                <c:pt idx="96">
                  <c:v>10.4697705729855</c:v>
                </c:pt>
                <c:pt idx="97">
                  <c:v>10.4697705729855</c:v>
                </c:pt>
                <c:pt idx="98">
                  <c:v>10.4697705729855</c:v>
                </c:pt>
                <c:pt idx="99">
                  <c:v>10.4697705729855</c:v>
                </c:pt>
                <c:pt idx="100">
                  <c:v>10.4697705729855</c:v>
                </c:pt>
                <c:pt idx="101">
                  <c:v>10.4697705729855</c:v>
                </c:pt>
                <c:pt idx="102">
                  <c:v>10.4697705729855</c:v>
                </c:pt>
                <c:pt idx="103">
                  <c:v>10.4697705729855</c:v>
                </c:pt>
                <c:pt idx="104">
                  <c:v>10.4697705729855</c:v>
                </c:pt>
                <c:pt idx="105">
                  <c:v>10.4697705729855</c:v>
                </c:pt>
                <c:pt idx="106">
                  <c:v>10.4697705729855</c:v>
                </c:pt>
                <c:pt idx="107">
                  <c:v>10.4697705729855</c:v>
                </c:pt>
                <c:pt idx="108">
                  <c:v>10.4697705729855</c:v>
                </c:pt>
                <c:pt idx="109">
                  <c:v>10.4697705729855</c:v>
                </c:pt>
                <c:pt idx="110">
                  <c:v>10.4697705729855</c:v>
                </c:pt>
                <c:pt idx="111">
                  <c:v>10.4697705729855</c:v>
                </c:pt>
                <c:pt idx="112">
                  <c:v>10.4697705729855</c:v>
                </c:pt>
                <c:pt idx="113">
                  <c:v>10.4697705729855</c:v>
                </c:pt>
                <c:pt idx="114">
                  <c:v>10.4697705729855</c:v>
                </c:pt>
                <c:pt idx="115">
                  <c:v>10.4697705729855</c:v>
                </c:pt>
                <c:pt idx="116">
                  <c:v>10.4697705729855</c:v>
                </c:pt>
                <c:pt idx="117">
                  <c:v>10.4697705729855</c:v>
                </c:pt>
                <c:pt idx="118">
                  <c:v>10.4697705729855</c:v>
                </c:pt>
                <c:pt idx="119">
                  <c:v>10.4697705729855</c:v>
                </c:pt>
                <c:pt idx="120">
                  <c:v>10.4697705729855</c:v>
                </c:pt>
                <c:pt idx="121">
                  <c:v>10.4697705729855</c:v>
                </c:pt>
                <c:pt idx="122">
                  <c:v>10.4697705729855</c:v>
                </c:pt>
                <c:pt idx="123">
                  <c:v>10.4697705729855</c:v>
                </c:pt>
                <c:pt idx="124">
                  <c:v>10.4697705729855</c:v>
                </c:pt>
                <c:pt idx="125">
                  <c:v>10.4697705729855</c:v>
                </c:pt>
                <c:pt idx="126">
                  <c:v>10.4697705729855</c:v>
                </c:pt>
                <c:pt idx="127">
                  <c:v>10.4697705729855</c:v>
                </c:pt>
                <c:pt idx="128">
                  <c:v>10.4697705729855</c:v>
                </c:pt>
                <c:pt idx="129">
                  <c:v>10.4697705729855</c:v>
                </c:pt>
                <c:pt idx="130">
                  <c:v>10.4697705729855</c:v>
                </c:pt>
                <c:pt idx="131">
                  <c:v>10.4697705729855</c:v>
                </c:pt>
                <c:pt idx="132">
                  <c:v>10.4697705729855</c:v>
                </c:pt>
                <c:pt idx="133">
                  <c:v>10.4697705729855</c:v>
                </c:pt>
                <c:pt idx="134">
                  <c:v>10.4697705729855</c:v>
                </c:pt>
                <c:pt idx="135">
                  <c:v>10.4697705729855</c:v>
                </c:pt>
                <c:pt idx="136">
                  <c:v>10.4697705729855</c:v>
                </c:pt>
                <c:pt idx="137">
                  <c:v>10.4697705729855</c:v>
                </c:pt>
                <c:pt idx="138">
                  <c:v>10.4697705729855</c:v>
                </c:pt>
                <c:pt idx="139">
                  <c:v>10.4697705729855</c:v>
                </c:pt>
                <c:pt idx="140">
                  <c:v>10.4697705729855</c:v>
                </c:pt>
                <c:pt idx="141">
                  <c:v>10.4697705729855</c:v>
                </c:pt>
                <c:pt idx="142">
                  <c:v>10.4697705729855</c:v>
                </c:pt>
                <c:pt idx="143">
                  <c:v>10.4697705729855</c:v>
                </c:pt>
                <c:pt idx="144">
                  <c:v>10.4697705729855</c:v>
                </c:pt>
                <c:pt idx="145">
                  <c:v>10.4697705729855</c:v>
                </c:pt>
                <c:pt idx="146">
                  <c:v>10.4697705729855</c:v>
                </c:pt>
                <c:pt idx="147">
                  <c:v>10.4697705729855</c:v>
                </c:pt>
                <c:pt idx="148">
                  <c:v>10.4697705729855</c:v>
                </c:pt>
                <c:pt idx="149">
                  <c:v>10.4697705729855</c:v>
                </c:pt>
                <c:pt idx="150">
                  <c:v>10.4697705729855</c:v>
                </c:pt>
                <c:pt idx="151">
                  <c:v>10.4697705729855</c:v>
                </c:pt>
                <c:pt idx="152">
                  <c:v>10.4697705729855</c:v>
                </c:pt>
                <c:pt idx="153">
                  <c:v>10.4697705729855</c:v>
                </c:pt>
                <c:pt idx="154">
                  <c:v>10.4697705729855</c:v>
                </c:pt>
                <c:pt idx="155">
                  <c:v>10.4697705729855</c:v>
                </c:pt>
                <c:pt idx="156">
                  <c:v>10.4697705729855</c:v>
                </c:pt>
                <c:pt idx="157">
                  <c:v>10.4697705729855</c:v>
                </c:pt>
                <c:pt idx="158">
                  <c:v>10.4697705729855</c:v>
                </c:pt>
                <c:pt idx="159">
                  <c:v>10.4697705729855</c:v>
                </c:pt>
                <c:pt idx="160">
                  <c:v>10.4697705729855</c:v>
                </c:pt>
                <c:pt idx="161">
                  <c:v>10.4697705729855</c:v>
                </c:pt>
                <c:pt idx="162">
                  <c:v>10.4697705729855</c:v>
                </c:pt>
                <c:pt idx="163">
                  <c:v>10.4697705729855</c:v>
                </c:pt>
                <c:pt idx="164">
                  <c:v>10.4697705729855</c:v>
                </c:pt>
                <c:pt idx="165">
                  <c:v>10.4697705729855</c:v>
                </c:pt>
                <c:pt idx="166">
                  <c:v>10.43851752649896</c:v>
                </c:pt>
                <c:pt idx="167">
                  <c:v>10.28926379515567</c:v>
                </c:pt>
                <c:pt idx="168">
                  <c:v>10.20707040281356</c:v>
                </c:pt>
                <c:pt idx="169">
                  <c:v>10.24033479148983</c:v>
                </c:pt>
                <c:pt idx="170">
                  <c:v>10.30686356884233</c:v>
                </c:pt>
                <c:pt idx="171">
                  <c:v>10.40665673487108</c:v>
                </c:pt>
                <c:pt idx="172">
                  <c:v>10.5533511498655</c:v>
                </c:pt>
                <c:pt idx="173">
                  <c:v>10.5533511498655</c:v>
                </c:pt>
                <c:pt idx="174">
                  <c:v>10.6352487679713</c:v>
                </c:pt>
                <c:pt idx="175">
                  <c:v>10.72852888022293</c:v>
                </c:pt>
                <c:pt idx="176">
                  <c:v>10.72852888022293</c:v>
                </c:pt>
                <c:pt idx="177">
                  <c:v>10.72987681141615</c:v>
                </c:pt>
                <c:pt idx="178">
                  <c:v>10.73067535582248</c:v>
                </c:pt>
                <c:pt idx="179">
                  <c:v>10.73067535582248</c:v>
                </c:pt>
                <c:pt idx="180">
                  <c:v>10.73067535582248</c:v>
                </c:pt>
                <c:pt idx="181">
                  <c:v>10.73067535582248</c:v>
                </c:pt>
                <c:pt idx="182">
                  <c:v>10.70508219233387</c:v>
                </c:pt>
                <c:pt idx="183">
                  <c:v>10.70508219233387</c:v>
                </c:pt>
                <c:pt idx="184">
                  <c:v>10.70508219233387</c:v>
                </c:pt>
                <c:pt idx="185">
                  <c:v>10.70508219233387</c:v>
                </c:pt>
                <c:pt idx="186">
                  <c:v>10.70508219233387</c:v>
                </c:pt>
                <c:pt idx="187">
                  <c:v>10.70508219233387</c:v>
                </c:pt>
                <c:pt idx="188">
                  <c:v>10.70508219233387</c:v>
                </c:pt>
                <c:pt idx="189">
                  <c:v>10.70508219233387</c:v>
                </c:pt>
                <c:pt idx="190">
                  <c:v>10.70508219233387</c:v>
                </c:pt>
                <c:pt idx="191">
                  <c:v>10.60473403416697</c:v>
                </c:pt>
                <c:pt idx="192">
                  <c:v>10.45548030282371</c:v>
                </c:pt>
                <c:pt idx="193">
                  <c:v>10.3062265714804</c:v>
                </c:pt>
                <c:pt idx="194">
                  <c:v>10.3062265714804</c:v>
                </c:pt>
                <c:pt idx="195">
                  <c:v>10.23916623247922</c:v>
                </c:pt>
                <c:pt idx="196">
                  <c:v>10.0924718174848</c:v>
                </c:pt>
                <c:pt idx="197">
                  <c:v>10.0924718174848</c:v>
                </c:pt>
                <c:pt idx="198">
                  <c:v>10.09759045018251</c:v>
                </c:pt>
                <c:pt idx="199">
                  <c:v>10.09759045018251</c:v>
                </c:pt>
                <c:pt idx="200">
                  <c:v>10.09759045018251</c:v>
                </c:pt>
                <c:pt idx="201">
                  <c:v>10.09759045018251</c:v>
                </c:pt>
                <c:pt idx="202">
                  <c:v>10.09759045018251</c:v>
                </c:pt>
                <c:pt idx="203">
                  <c:v>10.09759045018251</c:v>
                </c:pt>
                <c:pt idx="204">
                  <c:v>10.09759045018251</c:v>
                </c:pt>
                <c:pt idx="205">
                  <c:v>10.09759045018251</c:v>
                </c:pt>
                <c:pt idx="206">
                  <c:v>10.09759045018251</c:v>
                </c:pt>
                <c:pt idx="207">
                  <c:v>10.09759045018251</c:v>
                </c:pt>
                <c:pt idx="208">
                  <c:v>10.09759045018251</c:v>
                </c:pt>
                <c:pt idx="209">
                  <c:v>10.09759045018251</c:v>
                </c:pt>
                <c:pt idx="210">
                  <c:v>10.09759045018251</c:v>
                </c:pt>
                <c:pt idx="211">
                  <c:v>10.09759045018251</c:v>
                </c:pt>
                <c:pt idx="212">
                  <c:v>10.09759045018251</c:v>
                </c:pt>
                <c:pt idx="213">
                  <c:v>10.09759045018251</c:v>
                </c:pt>
                <c:pt idx="214">
                  <c:v>10.09759045018251</c:v>
                </c:pt>
                <c:pt idx="215">
                  <c:v>10.09759045018251</c:v>
                </c:pt>
                <c:pt idx="216">
                  <c:v>10.2468441815258</c:v>
                </c:pt>
                <c:pt idx="217">
                  <c:v>10.313904520527</c:v>
                </c:pt>
                <c:pt idx="218">
                  <c:v>10.313904520527</c:v>
                </c:pt>
                <c:pt idx="219">
                  <c:v>10.46315825187027</c:v>
                </c:pt>
                <c:pt idx="220">
                  <c:v>10.61241198321355</c:v>
                </c:pt>
                <c:pt idx="221">
                  <c:v>10.56885252176963</c:v>
                </c:pt>
                <c:pt idx="222">
                  <c:v>10.56885252176963</c:v>
                </c:pt>
                <c:pt idx="223">
                  <c:v>10.48025084855352</c:v>
                </c:pt>
                <c:pt idx="224">
                  <c:v>10.48025084855352</c:v>
                </c:pt>
                <c:pt idx="225">
                  <c:v>10.48025084855352</c:v>
                </c:pt>
                <c:pt idx="226">
                  <c:v>10.48025084855352</c:v>
                </c:pt>
                <c:pt idx="227">
                  <c:v>10.48025084855352</c:v>
                </c:pt>
                <c:pt idx="228">
                  <c:v>10.35727008835645</c:v>
                </c:pt>
                <c:pt idx="229">
                  <c:v>10.35727008835645</c:v>
                </c:pt>
                <c:pt idx="230">
                  <c:v>10.36237968303682</c:v>
                </c:pt>
                <c:pt idx="231">
                  <c:v>10.2156852680424</c:v>
                </c:pt>
                <c:pt idx="232">
                  <c:v>10.21824458439125</c:v>
                </c:pt>
                <c:pt idx="233">
                  <c:v>10.21824458439125</c:v>
                </c:pt>
                <c:pt idx="234">
                  <c:v>10.36749831573454</c:v>
                </c:pt>
                <c:pt idx="235">
                  <c:v>10.36749831573454</c:v>
                </c:pt>
                <c:pt idx="236">
                  <c:v>10.40535118325583</c:v>
                </c:pt>
                <c:pt idx="237">
                  <c:v>10.35259649586451</c:v>
                </c:pt>
                <c:pt idx="238">
                  <c:v>10.35918861378344</c:v>
                </c:pt>
                <c:pt idx="239">
                  <c:v>10.50844234512672</c:v>
                </c:pt>
                <c:pt idx="240">
                  <c:v>10.50844234512672</c:v>
                </c:pt>
                <c:pt idx="241">
                  <c:v>10.42111079786437</c:v>
                </c:pt>
                <c:pt idx="242">
                  <c:v>10.42111079786437</c:v>
                </c:pt>
                <c:pt idx="243">
                  <c:v>10.57036452920766</c:v>
                </c:pt>
                <c:pt idx="244">
                  <c:v>10.27185706652109</c:v>
                </c:pt>
                <c:pt idx="245">
                  <c:v>10.1226033351778</c:v>
                </c:pt>
                <c:pt idx="246">
                  <c:v>9.97334960383452</c:v>
                </c:pt>
                <c:pt idx="247">
                  <c:v>9.824095872491236</c:v>
                </c:pt>
                <c:pt idx="248">
                  <c:v>9.674842141147953</c:v>
                </c:pt>
                <c:pt idx="249">
                  <c:v>9.525588409804672</c:v>
                </c:pt>
                <c:pt idx="250">
                  <c:v>9.3763346784614</c:v>
                </c:pt>
                <c:pt idx="251">
                  <c:v>9.227080947118098</c:v>
                </c:pt>
                <c:pt idx="252">
                  <c:v>9.07782721577482</c:v>
                </c:pt>
                <c:pt idx="253">
                  <c:v>8.928573484431482</c:v>
                </c:pt>
                <c:pt idx="254">
                  <c:v>8.779319753088252</c:v>
                </c:pt>
                <c:pt idx="255">
                  <c:v>8.630066021744967</c:v>
                </c:pt>
                <c:pt idx="256">
                  <c:v>8.55543915607334</c:v>
                </c:pt>
                <c:pt idx="257">
                  <c:v>8.46775491415026</c:v>
                </c:pt>
                <c:pt idx="258">
                  <c:v>8.393128048478598</c:v>
                </c:pt>
                <c:pt idx="259">
                  <c:v>8.393128048478598</c:v>
                </c:pt>
                <c:pt idx="260">
                  <c:v>8.393128048478598</c:v>
                </c:pt>
                <c:pt idx="261">
                  <c:v>8.300356622832581</c:v>
                </c:pt>
                <c:pt idx="262">
                  <c:v>8.15110289148932</c:v>
                </c:pt>
                <c:pt idx="263">
                  <c:v>8.15110289148932</c:v>
                </c:pt>
                <c:pt idx="264">
                  <c:v>8.300356622832581</c:v>
                </c:pt>
                <c:pt idx="265">
                  <c:v>8.15110289148932</c:v>
                </c:pt>
                <c:pt idx="266">
                  <c:v>8.15110289148932</c:v>
                </c:pt>
                <c:pt idx="267">
                  <c:v>8.300356622832581</c:v>
                </c:pt>
                <c:pt idx="268">
                  <c:v>8.439409317633476</c:v>
                </c:pt>
                <c:pt idx="269">
                  <c:v>8.439409317633476</c:v>
                </c:pt>
                <c:pt idx="270">
                  <c:v>8.439409317633476</c:v>
                </c:pt>
                <c:pt idx="271">
                  <c:v>8.737916780320001</c:v>
                </c:pt>
                <c:pt idx="272">
                  <c:v>8.88717051166332</c:v>
                </c:pt>
                <c:pt idx="273">
                  <c:v>9.03642424300662</c:v>
                </c:pt>
                <c:pt idx="274">
                  <c:v>9.03642424300662</c:v>
                </c:pt>
                <c:pt idx="275">
                  <c:v>9.03642424300662</c:v>
                </c:pt>
                <c:pt idx="276">
                  <c:v>9.069688631682854</c:v>
                </c:pt>
                <c:pt idx="277">
                  <c:v>9.069688631682854</c:v>
                </c:pt>
                <c:pt idx="278">
                  <c:v>8.776143795248781</c:v>
                </c:pt>
                <c:pt idx="279">
                  <c:v>8.905910986366844</c:v>
                </c:pt>
                <c:pt idx="280">
                  <c:v>8.9805378520385</c:v>
                </c:pt>
                <c:pt idx="281">
                  <c:v>8.905910986366844</c:v>
                </c:pt>
                <c:pt idx="282">
                  <c:v>8.818226744443748</c:v>
                </c:pt>
                <c:pt idx="283">
                  <c:v>8.818226744443748</c:v>
                </c:pt>
                <c:pt idx="284">
                  <c:v>8.784962355767501</c:v>
                </c:pt>
                <c:pt idx="285">
                  <c:v>8.7359941586615</c:v>
                </c:pt>
                <c:pt idx="286">
                  <c:v>8.58674042731822</c:v>
                </c:pt>
                <c:pt idx="287">
                  <c:v>8.58674042731822</c:v>
                </c:pt>
                <c:pt idx="288">
                  <c:v>8.43748669597495</c:v>
                </c:pt>
                <c:pt idx="289">
                  <c:v>8.288232964631648</c:v>
                </c:pt>
                <c:pt idx="290">
                  <c:v>8.288232964631648</c:v>
                </c:pt>
                <c:pt idx="291">
                  <c:v>8.288232964631648</c:v>
                </c:pt>
                <c:pt idx="292">
                  <c:v>8.288232964631648</c:v>
                </c:pt>
                <c:pt idx="293">
                  <c:v>8.290792280980508</c:v>
                </c:pt>
                <c:pt idx="294">
                  <c:v>8.290792280980508</c:v>
                </c:pt>
                <c:pt idx="295">
                  <c:v>8.290792280980508</c:v>
                </c:pt>
                <c:pt idx="296">
                  <c:v>8.141538549637225</c:v>
                </c:pt>
                <c:pt idx="297">
                  <c:v>8.06678355495895</c:v>
                </c:pt>
                <c:pt idx="298">
                  <c:v>7.917529823615649</c:v>
                </c:pt>
                <c:pt idx="299">
                  <c:v>7.917529823615649</c:v>
                </c:pt>
                <c:pt idx="300">
                  <c:v>7.917529823615649</c:v>
                </c:pt>
                <c:pt idx="301">
                  <c:v>7.917529823615649</c:v>
                </c:pt>
                <c:pt idx="302">
                  <c:v>7.917529823615649</c:v>
                </c:pt>
                <c:pt idx="303">
                  <c:v>7.768276092272372</c:v>
                </c:pt>
                <c:pt idx="304">
                  <c:v>7.768276092272372</c:v>
                </c:pt>
                <c:pt idx="305">
                  <c:v>7.768276092272372</c:v>
                </c:pt>
                <c:pt idx="306">
                  <c:v>7.768276092272372</c:v>
                </c:pt>
                <c:pt idx="307">
                  <c:v>7.768276092272372</c:v>
                </c:pt>
                <c:pt idx="308">
                  <c:v>7.718231549991567</c:v>
                </c:pt>
                <c:pt idx="309">
                  <c:v>7.718231549991567</c:v>
                </c:pt>
                <c:pt idx="310">
                  <c:v>7.867485281334845</c:v>
                </c:pt>
                <c:pt idx="311">
                  <c:v>7.893731499461622</c:v>
                </c:pt>
                <c:pt idx="312">
                  <c:v>7.893731499461622</c:v>
                </c:pt>
                <c:pt idx="313">
                  <c:v>8.04298523080492</c:v>
                </c:pt>
                <c:pt idx="314">
                  <c:v>7.943957047260206</c:v>
                </c:pt>
                <c:pt idx="315">
                  <c:v>8.090651462254618</c:v>
                </c:pt>
                <c:pt idx="316">
                  <c:v>8.090651462254618</c:v>
                </c:pt>
                <c:pt idx="317">
                  <c:v>8.239905193597911</c:v>
                </c:pt>
                <c:pt idx="318">
                  <c:v>8.239905193597911</c:v>
                </c:pt>
                <c:pt idx="319">
                  <c:v>8.239905193597911</c:v>
                </c:pt>
                <c:pt idx="320">
                  <c:v>8.239905193597911</c:v>
                </c:pt>
                <c:pt idx="321">
                  <c:v>8.389158924941195</c:v>
                </c:pt>
                <c:pt idx="322">
                  <c:v>8.404790785452802</c:v>
                </c:pt>
                <c:pt idx="323">
                  <c:v>8.55404451679613</c:v>
                </c:pt>
                <c:pt idx="324">
                  <c:v>8.55404451679613</c:v>
                </c:pt>
                <c:pt idx="325">
                  <c:v>8.55404451679613</c:v>
                </c:pt>
                <c:pt idx="326">
                  <c:v>8.55404451679613</c:v>
                </c:pt>
                <c:pt idx="327">
                  <c:v>8.55404451679613</c:v>
                </c:pt>
                <c:pt idx="328">
                  <c:v>8.55404451679613</c:v>
                </c:pt>
                <c:pt idx="329">
                  <c:v>8.55404451679613</c:v>
                </c:pt>
                <c:pt idx="330">
                  <c:v>8.55404451679613</c:v>
                </c:pt>
                <c:pt idx="331">
                  <c:v>8.55404451679613</c:v>
                </c:pt>
                <c:pt idx="332">
                  <c:v>8.50008449139043</c:v>
                </c:pt>
                <c:pt idx="333">
                  <c:v>8.50008449139043</c:v>
                </c:pt>
                <c:pt idx="334">
                  <c:v>8.55324597238979</c:v>
                </c:pt>
                <c:pt idx="335">
                  <c:v>8.507931373463568</c:v>
                </c:pt>
                <c:pt idx="336">
                  <c:v>8.573873969306925</c:v>
                </c:pt>
                <c:pt idx="337">
                  <c:v>8.82942186618545</c:v>
                </c:pt>
                <c:pt idx="338">
                  <c:v>8.97548141990343</c:v>
                </c:pt>
                <c:pt idx="339">
                  <c:v>9.124735151246701</c:v>
                </c:pt>
                <c:pt idx="340">
                  <c:v>9.273988882589984</c:v>
                </c:pt>
                <c:pt idx="341">
                  <c:v>9.273988882589984</c:v>
                </c:pt>
                <c:pt idx="342">
                  <c:v>9.273988882589984</c:v>
                </c:pt>
                <c:pt idx="343">
                  <c:v>9.273988882589984</c:v>
                </c:pt>
                <c:pt idx="344">
                  <c:v>9.273988882589984</c:v>
                </c:pt>
                <c:pt idx="345">
                  <c:v>9.273988882589984</c:v>
                </c:pt>
                <c:pt idx="346">
                  <c:v>9.273988882589984</c:v>
                </c:pt>
                <c:pt idx="347">
                  <c:v>9.273988882589984</c:v>
                </c:pt>
                <c:pt idx="348">
                  <c:v>9.273988882589984</c:v>
                </c:pt>
                <c:pt idx="349">
                  <c:v>9.2708332174724</c:v>
                </c:pt>
                <c:pt idx="350">
                  <c:v>9.268273901123489</c:v>
                </c:pt>
                <c:pt idx="351">
                  <c:v>9.268273901123489</c:v>
                </c:pt>
                <c:pt idx="352">
                  <c:v>9.268273901123489</c:v>
                </c:pt>
                <c:pt idx="353">
                  <c:v>9.268273901123489</c:v>
                </c:pt>
                <c:pt idx="354">
                  <c:v>9.268273901123489</c:v>
                </c:pt>
                <c:pt idx="355">
                  <c:v>9.268273901123489</c:v>
                </c:pt>
                <c:pt idx="356">
                  <c:v>9.230651883379082</c:v>
                </c:pt>
                <c:pt idx="357">
                  <c:v>9.230651883379082</c:v>
                </c:pt>
                <c:pt idx="358">
                  <c:v>9.20374386898975</c:v>
                </c:pt>
                <c:pt idx="359">
                  <c:v>9.352997600333036</c:v>
                </c:pt>
                <c:pt idx="360">
                  <c:v>9.502251331676314</c:v>
                </c:pt>
                <c:pt idx="361">
                  <c:v>9.619136147087146</c:v>
                </c:pt>
                <c:pt idx="362">
                  <c:v>9.765530067175372</c:v>
                </c:pt>
                <c:pt idx="363">
                  <c:v>9.91178770696477</c:v>
                </c:pt>
                <c:pt idx="364">
                  <c:v>10.05784726068274</c:v>
                </c:pt>
                <c:pt idx="365">
                  <c:v>10.16935046635525</c:v>
                </c:pt>
                <c:pt idx="366">
                  <c:v>10.16935046635525</c:v>
                </c:pt>
                <c:pt idx="367">
                  <c:v>10.16935046635525</c:v>
                </c:pt>
                <c:pt idx="368">
                  <c:v>10.16935046635525</c:v>
                </c:pt>
                <c:pt idx="369">
                  <c:v>10.16935046635525</c:v>
                </c:pt>
                <c:pt idx="370">
                  <c:v>10.16935046635525</c:v>
                </c:pt>
                <c:pt idx="371">
                  <c:v>10.16935046635525</c:v>
                </c:pt>
                <c:pt idx="372">
                  <c:v>10.16935046635525</c:v>
                </c:pt>
                <c:pt idx="373">
                  <c:v>10.16935046635525</c:v>
                </c:pt>
                <c:pt idx="374">
                  <c:v>10.16935046635525</c:v>
                </c:pt>
                <c:pt idx="375">
                  <c:v>10.16935046635525</c:v>
                </c:pt>
                <c:pt idx="376">
                  <c:v>10.17190978270411</c:v>
                </c:pt>
                <c:pt idx="377">
                  <c:v>10.17190978270411</c:v>
                </c:pt>
                <c:pt idx="378">
                  <c:v>10.17190978270411</c:v>
                </c:pt>
                <c:pt idx="379">
                  <c:v>10.17190978270411</c:v>
                </c:pt>
                <c:pt idx="380">
                  <c:v>10.17190978270411</c:v>
                </c:pt>
                <c:pt idx="381">
                  <c:v>10.17270832711044</c:v>
                </c:pt>
                <c:pt idx="382">
                  <c:v>10.19816324931411</c:v>
                </c:pt>
                <c:pt idx="383">
                  <c:v>10.3474169806574</c:v>
                </c:pt>
                <c:pt idx="384">
                  <c:v>10.49667071200068</c:v>
                </c:pt>
                <c:pt idx="385">
                  <c:v>10.49667071200068</c:v>
                </c:pt>
                <c:pt idx="386">
                  <c:v>10.64592444334396</c:v>
                </c:pt>
                <c:pt idx="387">
                  <c:v>10.90503680773976</c:v>
                </c:pt>
                <c:pt idx="388">
                  <c:v>11.05429053908302</c:v>
                </c:pt>
                <c:pt idx="389">
                  <c:v>11.20354427042631</c:v>
                </c:pt>
                <c:pt idx="390">
                  <c:v>11.20354427042631</c:v>
                </c:pt>
                <c:pt idx="391">
                  <c:v>11.20354427042631</c:v>
                </c:pt>
                <c:pt idx="392">
                  <c:v>11.20354427042631</c:v>
                </c:pt>
                <c:pt idx="393">
                  <c:v>11.20354427042631</c:v>
                </c:pt>
                <c:pt idx="394">
                  <c:v>11.20354427042631</c:v>
                </c:pt>
                <c:pt idx="395">
                  <c:v>11.20354427042631</c:v>
                </c:pt>
                <c:pt idx="396">
                  <c:v>11.20354427042631</c:v>
                </c:pt>
                <c:pt idx="397">
                  <c:v>11.20354427042631</c:v>
                </c:pt>
                <c:pt idx="398">
                  <c:v>11.20354427042631</c:v>
                </c:pt>
                <c:pt idx="399">
                  <c:v>11.05429053908302</c:v>
                </c:pt>
                <c:pt idx="400">
                  <c:v>11.05684985543188</c:v>
                </c:pt>
                <c:pt idx="401">
                  <c:v>11.05684985543188</c:v>
                </c:pt>
                <c:pt idx="402">
                  <c:v>11.05684985543188</c:v>
                </c:pt>
                <c:pt idx="403">
                  <c:v>11.05684985543188</c:v>
                </c:pt>
                <c:pt idx="404">
                  <c:v>11.05684985543188</c:v>
                </c:pt>
                <c:pt idx="405">
                  <c:v>11.05684985543188</c:v>
                </c:pt>
                <c:pt idx="406">
                  <c:v>11.20610358677516</c:v>
                </c:pt>
                <c:pt idx="407">
                  <c:v>11.35535731811845</c:v>
                </c:pt>
                <c:pt idx="408">
                  <c:v>11.50461104946173</c:v>
                </c:pt>
                <c:pt idx="409">
                  <c:v>11.50461104946173</c:v>
                </c:pt>
                <c:pt idx="410">
                  <c:v>11.57167138846291</c:v>
                </c:pt>
                <c:pt idx="411">
                  <c:v>11.71836580345732</c:v>
                </c:pt>
                <c:pt idx="412">
                  <c:v>11.86761953480063</c:v>
                </c:pt>
                <c:pt idx="413">
                  <c:v>12.01175463344618</c:v>
                </c:pt>
                <c:pt idx="414">
                  <c:v>12.01175463344618</c:v>
                </c:pt>
                <c:pt idx="415">
                  <c:v>12.01175463344618</c:v>
                </c:pt>
                <c:pt idx="416">
                  <c:v>12.01175463344618</c:v>
                </c:pt>
                <c:pt idx="417">
                  <c:v>12.01175463344618</c:v>
                </c:pt>
                <c:pt idx="418">
                  <c:v>11.88717678443646</c:v>
                </c:pt>
                <c:pt idx="419">
                  <c:v>11.88717678443646</c:v>
                </c:pt>
                <c:pt idx="420">
                  <c:v>11.88717678443646</c:v>
                </c:pt>
                <c:pt idx="421">
                  <c:v>11.88717678443646</c:v>
                </c:pt>
                <c:pt idx="422">
                  <c:v>11.88717678443646</c:v>
                </c:pt>
                <c:pt idx="423">
                  <c:v>11.73792305309316</c:v>
                </c:pt>
                <c:pt idx="424">
                  <c:v>11.82525824935573</c:v>
                </c:pt>
                <c:pt idx="425">
                  <c:v>11.82525824935573</c:v>
                </c:pt>
                <c:pt idx="426">
                  <c:v>11.97451198069901</c:v>
                </c:pt>
                <c:pt idx="427">
                  <c:v>11.97451198069901</c:v>
                </c:pt>
                <c:pt idx="428">
                  <c:v>12.02126468793736</c:v>
                </c:pt>
                <c:pt idx="429">
                  <c:v>12.03204514842328</c:v>
                </c:pt>
                <c:pt idx="430">
                  <c:v>12.19580778940918</c:v>
                </c:pt>
                <c:pt idx="431">
                  <c:v>12.19580778940918</c:v>
                </c:pt>
                <c:pt idx="432">
                  <c:v>12.19580778940918</c:v>
                </c:pt>
                <c:pt idx="433">
                  <c:v>12.07981844674215</c:v>
                </c:pt>
                <c:pt idx="434">
                  <c:v>12.29560095543795</c:v>
                </c:pt>
                <c:pt idx="435">
                  <c:v>12.44485468678122</c:v>
                </c:pt>
                <c:pt idx="436">
                  <c:v>12.5941084181245</c:v>
                </c:pt>
                <c:pt idx="437">
                  <c:v>12.74336214946778</c:v>
                </c:pt>
                <c:pt idx="438">
                  <c:v>12.74336214946778</c:v>
                </c:pt>
                <c:pt idx="439">
                  <c:v>12.74336214946778</c:v>
                </c:pt>
                <c:pt idx="440">
                  <c:v>12.74336214946778</c:v>
                </c:pt>
                <c:pt idx="441">
                  <c:v>12.74336214946778</c:v>
                </c:pt>
                <c:pt idx="442">
                  <c:v>12.74336214946778</c:v>
                </c:pt>
                <c:pt idx="443">
                  <c:v>12.74336214946778</c:v>
                </c:pt>
                <c:pt idx="444">
                  <c:v>12.74336214946778</c:v>
                </c:pt>
                <c:pt idx="445">
                  <c:v>12.74336214946778</c:v>
                </c:pt>
                <c:pt idx="446">
                  <c:v>12.74336214946778</c:v>
                </c:pt>
                <c:pt idx="447">
                  <c:v>12.5941084181245</c:v>
                </c:pt>
                <c:pt idx="448">
                  <c:v>12.68145667201737</c:v>
                </c:pt>
                <c:pt idx="449">
                  <c:v>12.63437565085484</c:v>
                </c:pt>
                <c:pt idx="450">
                  <c:v>12.55974878518321</c:v>
                </c:pt>
                <c:pt idx="451">
                  <c:v>12.55974878518321</c:v>
                </c:pt>
                <c:pt idx="452">
                  <c:v>12.55191141280266</c:v>
                </c:pt>
                <c:pt idx="453">
                  <c:v>12.54168033910362</c:v>
                </c:pt>
                <c:pt idx="454">
                  <c:v>12.52796997386733</c:v>
                </c:pt>
                <c:pt idx="455">
                  <c:v>12.52796997386733</c:v>
                </c:pt>
                <c:pt idx="456">
                  <c:v>12.67722370521061</c:v>
                </c:pt>
                <c:pt idx="457">
                  <c:v>12.67722370521061</c:v>
                </c:pt>
                <c:pt idx="458">
                  <c:v>12.67722370521061</c:v>
                </c:pt>
                <c:pt idx="459">
                  <c:v>12.8264774365539</c:v>
                </c:pt>
                <c:pt idx="460">
                  <c:v>13.05887141647076</c:v>
                </c:pt>
                <c:pt idx="461">
                  <c:v>13.20812514781403</c:v>
                </c:pt>
                <c:pt idx="462">
                  <c:v>13.20812514781403</c:v>
                </c:pt>
                <c:pt idx="463">
                  <c:v>13.20812514781403</c:v>
                </c:pt>
                <c:pt idx="464">
                  <c:v>13.20812514781403</c:v>
                </c:pt>
                <c:pt idx="465">
                  <c:v>13.20301555313367</c:v>
                </c:pt>
                <c:pt idx="466">
                  <c:v>13.20045623678482</c:v>
                </c:pt>
                <c:pt idx="467">
                  <c:v>13.20045623678482</c:v>
                </c:pt>
                <c:pt idx="468">
                  <c:v>13.10189302302267</c:v>
                </c:pt>
                <c:pt idx="469">
                  <c:v>13.06351286667386</c:v>
                </c:pt>
                <c:pt idx="470">
                  <c:v>12.91425913533058</c:v>
                </c:pt>
                <c:pt idx="471">
                  <c:v>12.91425913533058</c:v>
                </c:pt>
                <c:pt idx="472">
                  <c:v>12.91425913533058</c:v>
                </c:pt>
                <c:pt idx="473">
                  <c:v>12.91425913533058</c:v>
                </c:pt>
                <c:pt idx="474">
                  <c:v>12.91425913533058</c:v>
                </c:pt>
                <c:pt idx="475">
                  <c:v>12.7650054039873</c:v>
                </c:pt>
                <c:pt idx="476">
                  <c:v>12.61575167264402</c:v>
                </c:pt>
                <c:pt idx="477">
                  <c:v>12.61575167264402</c:v>
                </c:pt>
                <c:pt idx="478">
                  <c:v>12.46649794130073</c:v>
                </c:pt>
                <c:pt idx="479">
                  <c:v>12.46649794130073</c:v>
                </c:pt>
                <c:pt idx="480">
                  <c:v>12.61575167264402</c:v>
                </c:pt>
                <c:pt idx="481">
                  <c:v>12.7650054039873</c:v>
                </c:pt>
                <c:pt idx="482">
                  <c:v>12.7650054039873</c:v>
                </c:pt>
                <c:pt idx="483">
                  <c:v>12.86575035877907</c:v>
                </c:pt>
                <c:pt idx="484">
                  <c:v>13.01500409012234</c:v>
                </c:pt>
                <c:pt idx="485">
                  <c:v>13.16425782146562</c:v>
                </c:pt>
                <c:pt idx="486">
                  <c:v>13.16425782146562</c:v>
                </c:pt>
                <c:pt idx="487">
                  <c:v>13.16425782146562</c:v>
                </c:pt>
                <c:pt idx="488">
                  <c:v>13.16425782146562</c:v>
                </c:pt>
                <c:pt idx="489">
                  <c:v>13.16425782146562</c:v>
                </c:pt>
                <c:pt idx="490">
                  <c:v>13.21872505492048</c:v>
                </c:pt>
                <c:pt idx="491">
                  <c:v>13.2967335408498</c:v>
                </c:pt>
                <c:pt idx="492">
                  <c:v>13.2967335408498</c:v>
                </c:pt>
                <c:pt idx="493">
                  <c:v>13.2967335408498</c:v>
                </c:pt>
                <c:pt idx="494">
                  <c:v>13.2967335408498</c:v>
                </c:pt>
                <c:pt idx="495">
                  <c:v>13.44598727219308</c:v>
                </c:pt>
                <c:pt idx="496">
                  <c:v>13.44598727219308</c:v>
                </c:pt>
                <c:pt idx="497">
                  <c:v>13.44598727219308</c:v>
                </c:pt>
                <c:pt idx="498">
                  <c:v>13.44598727219308</c:v>
                </c:pt>
                <c:pt idx="499">
                  <c:v>13.44598727219308</c:v>
                </c:pt>
                <c:pt idx="500">
                  <c:v>13.44598727219308</c:v>
                </c:pt>
                <c:pt idx="501">
                  <c:v>13.44598727219308</c:v>
                </c:pt>
                <c:pt idx="502">
                  <c:v>13.45257939011202</c:v>
                </c:pt>
                <c:pt idx="503">
                  <c:v>13.60183312145531</c:v>
                </c:pt>
                <c:pt idx="504">
                  <c:v>13.56856873277906</c:v>
                </c:pt>
                <c:pt idx="505">
                  <c:v>13.50203995542657</c:v>
                </c:pt>
                <c:pt idx="506">
                  <c:v>13.44541573521801</c:v>
                </c:pt>
                <c:pt idx="507">
                  <c:v>13.5946694665613</c:v>
                </c:pt>
                <c:pt idx="508">
                  <c:v>13.74392319790456</c:v>
                </c:pt>
                <c:pt idx="509">
                  <c:v>13.81127931114207</c:v>
                </c:pt>
                <c:pt idx="510">
                  <c:v>13.71799919889043</c:v>
                </c:pt>
                <c:pt idx="511">
                  <c:v>13.71799919889043</c:v>
                </c:pt>
                <c:pt idx="512">
                  <c:v>13.71665126769722</c:v>
                </c:pt>
                <c:pt idx="513">
                  <c:v>13.71585272329089</c:v>
                </c:pt>
                <c:pt idx="514">
                  <c:v>13.71585272329089</c:v>
                </c:pt>
                <c:pt idx="515">
                  <c:v>13.71585272329089</c:v>
                </c:pt>
                <c:pt idx="516">
                  <c:v>13.71585272329089</c:v>
                </c:pt>
                <c:pt idx="517">
                  <c:v>13.71585272329089</c:v>
                </c:pt>
                <c:pt idx="518">
                  <c:v>13.71585272329089</c:v>
                </c:pt>
                <c:pt idx="519">
                  <c:v>13.71585272329089</c:v>
                </c:pt>
                <c:pt idx="520">
                  <c:v>13.71585272329089</c:v>
                </c:pt>
                <c:pt idx="521">
                  <c:v>13.71585272329089</c:v>
                </c:pt>
                <c:pt idx="522">
                  <c:v>13.71585272329089</c:v>
                </c:pt>
                <c:pt idx="523">
                  <c:v>13.71585272329089</c:v>
                </c:pt>
                <c:pt idx="524">
                  <c:v>13.71585272329089</c:v>
                </c:pt>
                <c:pt idx="525">
                  <c:v>13.71585272329089</c:v>
                </c:pt>
                <c:pt idx="526">
                  <c:v>13.71585272329089</c:v>
                </c:pt>
                <c:pt idx="527">
                  <c:v>13.88777646458082</c:v>
                </c:pt>
                <c:pt idx="528">
                  <c:v>13.88777646458082</c:v>
                </c:pt>
                <c:pt idx="529">
                  <c:v>13.88777646458082</c:v>
                </c:pt>
                <c:pt idx="530">
                  <c:v>13.95483680358202</c:v>
                </c:pt>
                <c:pt idx="531">
                  <c:v>14.10153121857644</c:v>
                </c:pt>
                <c:pt idx="532">
                  <c:v>14.25078494991972</c:v>
                </c:pt>
                <c:pt idx="533">
                  <c:v>14.24822563357084</c:v>
                </c:pt>
                <c:pt idx="534">
                  <c:v>14.25078494991972</c:v>
                </c:pt>
                <c:pt idx="535">
                  <c:v>14.25078494991972</c:v>
                </c:pt>
                <c:pt idx="536">
                  <c:v>14.25078494991972</c:v>
                </c:pt>
                <c:pt idx="537">
                  <c:v>14.25078494991972</c:v>
                </c:pt>
                <c:pt idx="538">
                  <c:v>14.25078494991972</c:v>
                </c:pt>
                <c:pt idx="539">
                  <c:v>14.25078494991972</c:v>
                </c:pt>
                <c:pt idx="540">
                  <c:v>14.25078494991972</c:v>
                </c:pt>
                <c:pt idx="541">
                  <c:v>14.25078494991972</c:v>
                </c:pt>
                <c:pt idx="542">
                  <c:v>14.25078494991972</c:v>
                </c:pt>
                <c:pt idx="543">
                  <c:v>14.25078494991972</c:v>
                </c:pt>
                <c:pt idx="544">
                  <c:v>14.25078494991972</c:v>
                </c:pt>
                <c:pt idx="545">
                  <c:v>14.25078494991972</c:v>
                </c:pt>
                <c:pt idx="546">
                  <c:v>14.25078494991972</c:v>
                </c:pt>
                <c:pt idx="547">
                  <c:v>14.25078494991972</c:v>
                </c:pt>
                <c:pt idx="548">
                  <c:v>14.25078494991972</c:v>
                </c:pt>
                <c:pt idx="549">
                  <c:v>14.25078494991972</c:v>
                </c:pt>
                <c:pt idx="550">
                  <c:v>14.5492924126063</c:v>
                </c:pt>
                <c:pt idx="551">
                  <c:v>14.40003868126301</c:v>
                </c:pt>
                <c:pt idx="552">
                  <c:v>14.49521039974632</c:v>
                </c:pt>
                <c:pt idx="553">
                  <c:v>14.49521039974632</c:v>
                </c:pt>
                <c:pt idx="554">
                  <c:v>14.49521039974632</c:v>
                </c:pt>
                <c:pt idx="555">
                  <c:v>14.4952103997463</c:v>
                </c:pt>
                <c:pt idx="556">
                  <c:v>14.64446413108958</c:v>
                </c:pt>
                <c:pt idx="557">
                  <c:v>14.79371786243287</c:v>
                </c:pt>
                <c:pt idx="558">
                  <c:v>14.79371786243287</c:v>
                </c:pt>
                <c:pt idx="559">
                  <c:v>14.79371786243287</c:v>
                </c:pt>
                <c:pt idx="560">
                  <c:v>14.79371786243287</c:v>
                </c:pt>
                <c:pt idx="561">
                  <c:v>14.79371786243287</c:v>
                </c:pt>
                <c:pt idx="562">
                  <c:v>14.79371786243287</c:v>
                </c:pt>
                <c:pt idx="563">
                  <c:v>14.79371786243287</c:v>
                </c:pt>
                <c:pt idx="564">
                  <c:v>14.79371786243287</c:v>
                </c:pt>
                <c:pt idx="565">
                  <c:v>14.7886082677525</c:v>
                </c:pt>
                <c:pt idx="566">
                  <c:v>14.78604895140364</c:v>
                </c:pt>
                <c:pt idx="567">
                  <c:v>14.93274336639806</c:v>
                </c:pt>
                <c:pt idx="568">
                  <c:v>14.93274336639806</c:v>
                </c:pt>
                <c:pt idx="569">
                  <c:v>14.78348963505478</c:v>
                </c:pt>
                <c:pt idx="570">
                  <c:v>14.78348963505478</c:v>
                </c:pt>
                <c:pt idx="571">
                  <c:v>14.7456367675335</c:v>
                </c:pt>
                <c:pt idx="572">
                  <c:v>14.73286037737855</c:v>
                </c:pt>
                <c:pt idx="573">
                  <c:v>14.72626825945961</c:v>
                </c:pt>
                <c:pt idx="574">
                  <c:v>14.57701452811633</c:v>
                </c:pt>
                <c:pt idx="575">
                  <c:v>14.57701452811633</c:v>
                </c:pt>
                <c:pt idx="576">
                  <c:v>14.57701452811633</c:v>
                </c:pt>
                <c:pt idx="577">
                  <c:v>14.57701452811632</c:v>
                </c:pt>
                <c:pt idx="578">
                  <c:v>14.69573649722131</c:v>
                </c:pt>
                <c:pt idx="579">
                  <c:v>14.8449902285646</c:v>
                </c:pt>
                <c:pt idx="580">
                  <c:v>14.99424395990787</c:v>
                </c:pt>
                <c:pt idx="581">
                  <c:v>14.99424395990787</c:v>
                </c:pt>
                <c:pt idx="582">
                  <c:v>14.99424395990787</c:v>
                </c:pt>
                <c:pt idx="583">
                  <c:v>14.99424395990787</c:v>
                </c:pt>
                <c:pt idx="584">
                  <c:v>14.99424395990787</c:v>
                </c:pt>
                <c:pt idx="585">
                  <c:v>14.99424395990787</c:v>
                </c:pt>
                <c:pt idx="586">
                  <c:v>14.99424395990787</c:v>
                </c:pt>
                <c:pt idx="587">
                  <c:v>14.99424395990787</c:v>
                </c:pt>
                <c:pt idx="588">
                  <c:v>14.99424395990787</c:v>
                </c:pt>
                <c:pt idx="589">
                  <c:v>14.99424395990787</c:v>
                </c:pt>
                <c:pt idx="590">
                  <c:v>14.99424395990787</c:v>
                </c:pt>
                <c:pt idx="591">
                  <c:v>15.14349769125115</c:v>
                </c:pt>
                <c:pt idx="592">
                  <c:v>15.14349769125115</c:v>
                </c:pt>
                <c:pt idx="593">
                  <c:v>15.14349769125115</c:v>
                </c:pt>
                <c:pt idx="594">
                  <c:v>15.14349769125115</c:v>
                </c:pt>
                <c:pt idx="595">
                  <c:v>15.14349769125115</c:v>
                </c:pt>
                <c:pt idx="596">
                  <c:v>15.14349769125115</c:v>
                </c:pt>
                <c:pt idx="597">
                  <c:v>15.14349769125115</c:v>
                </c:pt>
                <c:pt idx="598">
                  <c:v>15.14349769125115</c:v>
                </c:pt>
                <c:pt idx="599">
                  <c:v>15.14349769125115</c:v>
                </c:pt>
                <c:pt idx="600">
                  <c:v>15.29275142259443</c:v>
                </c:pt>
                <c:pt idx="601">
                  <c:v>15.29275142259443</c:v>
                </c:pt>
                <c:pt idx="602">
                  <c:v>15.29275142259443</c:v>
                </c:pt>
                <c:pt idx="603">
                  <c:v>15.30295245913683</c:v>
                </c:pt>
                <c:pt idx="604">
                  <c:v>15.45220619048012</c:v>
                </c:pt>
                <c:pt idx="605">
                  <c:v>15.6014599218234</c:v>
                </c:pt>
                <c:pt idx="606">
                  <c:v>15.30295245913684</c:v>
                </c:pt>
                <c:pt idx="607">
                  <c:v>15.15369872779355</c:v>
                </c:pt>
                <c:pt idx="608">
                  <c:v>15.00444499645027</c:v>
                </c:pt>
                <c:pt idx="609">
                  <c:v>15.00444499645027</c:v>
                </c:pt>
                <c:pt idx="610">
                  <c:v>15.00444499645027</c:v>
                </c:pt>
                <c:pt idx="611">
                  <c:v>14.97118060777402</c:v>
                </c:pt>
                <c:pt idx="612">
                  <c:v>14.97118060777402</c:v>
                </c:pt>
                <c:pt idx="613">
                  <c:v>14.97119731440455</c:v>
                </c:pt>
                <c:pt idx="614">
                  <c:v>14.8414301232865</c:v>
                </c:pt>
                <c:pt idx="615">
                  <c:v>14.8414301232865</c:v>
                </c:pt>
                <c:pt idx="616">
                  <c:v>14.99068385462977</c:v>
                </c:pt>
                <c:pt idx="617">
                  <c:v>14.99068385462977</c:v>
                </c:pt>
                <c:pt idx="618">
                  <c:v>15.02777464784948</c:v>
                </c:pt>
                <c:pt idx="619">
                  <c:v>15.02777464784948</c:v>
                </c:pt>
                <c:pt idx="620">
                  <c:v>15.0285731922558</c:v>
                </c:pt>
                <c:pt idx="621">
                  <c:v>15.0285731922558</c:v>
                </c:pt>
                <c:pt idx="622">
                  <c:v>15.05226009403372</c:v>
                </c:pt>
                <c:pt idx="623">
                  <c:v>15.201513825377</c:v>
                </c:pt>
                <c:pt idx="624">
                  <c:v>15.201513825377</c:v>
                </c:pt>
                <c:pt idx="625">
                  <c:v>15.201513825377</c:v>
                </c:pt>
                <c:pt idx="626">
                  <c:v>15.201513825377</c:v>
                </c:pt>
                <c:pt idx="627">
                  <c:v>15.50002128806357</c:v>
                </c:pt>
                <c:pt idx="628">
                  <c:v>15.50002128806357</c:v>
                </c:pt>
                <c:pt idx="629">
                  <c:v>15.50258060441243</c:v>
                </c:pt>
                <c:pt idx="630">
                  <c:v>15.50258060441243</c:v>
                </c:pt>
                <c:pt idx="631">
                  <c:v>15.50258060441243</c:v>
                </c:pt>
                <c:pt idx="632">
                  <c:v>15.50258060441243</c:v>
                </c:pt>
                <c:pt idx="633">
                  <c:v>15.50258060441243</c:v>
                </c:pt>
                <c:pt idx="634">
                  <c:v>15.50258060441243</c:v>
                </c:pt>
                <c:pt idx="635">
                  <c:v>15.50258060441243</c:v>
                </c:pt>
                <c:pt idx="636">
                  <c:v>15.50258060441243</c:v>
                </c:pt>
                <c:pt idx="637">
                  <c:v>15.50258060441243</c:v>
                </c:pt>
                <c:pt idx="638">
                  <c:v>15.50258060441243</c:v>
                </c:pt>
                <c:pt idx="639">
                  <c:v>15.50258060441243</c:v>
                </c:pt>
                <c:pt idx="640">
                  <c:v>15.50258060441243</c:v>
                </c:pt>
                <c:pt idx="641">
                  <c:v>15.50258060441243</c:v>
                </c:pt>
                <c:pt idx="642">
                  <c:v>15.50258060441243</c:v>
                </c:pt>
                <c:pt idx="643">
                  <c:v>15.50258060441243</c:v>
                </c:pt>
                <c:pt idx="644">
                  <c:v>15.50258060441243</c:v>
                </c:pt>
                <c:pt idx="645">
                  <c:v>15.35332687306915</c:v>
                </c:pt>
                <c:pt idx="646">
                  <c:v>15.32708065494238</c:v>
                </c:pt>
                <c:pt idx="647">
                  <c:v>15.47633438628567</c:v>
                </c:pt>
                <c:pt idx="648">
                  <c:v>15.47633438628567</c:v>
                </c:pt>
                <c:pt idx="649">
                  <c:v>15.47633438628567</c:v>
                </c:pt>
                <c:pt idx="650">
                  <c:v>15.47633438628567</c:v>
                </c:pt>
                <c:pt idx="651">
                  <c:v>15.62558811762896</c:v>
                </c:pt>
                <c:pt idx="652">
                  <c:v>15.70872836620251</c:v>
                </c:pt>
                <c:pt idx="653">
                  <c:v>15.85798209754581</c:v>
                </c:pt>
                <c:pt idx="654">
                  <c:v>15.85798209754581</c:v>
                </c:pt>
                <c:pt idx="655">
                  <c:v>15.85798209754581</c:v>
                </c:pt>
                <c:pt idx="656">
                  <c:v>15.70872836620251</c:v>
                </c:pt>
                <c:pt idx="657">
                  <c:v>15.69070087247191</c:v>
                </c:pt>
                <c:pt idx="658">
                  <c:v>15.54144714112862</c:v>
                </c:pt>
                <c:pt idx="659">
                  <c:v>15.54144714112862</c:v>
                </c:pt>
                <c:pt idx="660">
                  <c:v>15.54144714112862</c:v>
                </c:pt>
                <c:pt idx="661">
                  <c:v>15.6644279013257</c:v>
                </c:pt>
                <c:pt idx="662">
                  <c:v>15.6644279013257</c:v>
                </c:pt>
                <c:pt idx="663">
                  <c:v>15.6644279013257</c:v>
                </c:pt>
                <c:pt idx="664">
                  <c:v>15.81368163266897</c:v>
                </c:pt>
                <c:pt idx="665">
                  <c:v>15.81368163266897</c:v>
                </c:pt>
                <c:pt idx="666">
                  <c:v>15.81368163266897</c:v>
                </c:pt>
                <c:pt idx="667">
                  <c:v>15.81368163266897</c:v>
                </c:pt>
                <c:pt idx="668">
                  <c:v>15.81368163266897</c:v>
                </c:pt>
                <c:pt idx="669">
                  <c:v>15.76052015166962</c:v>
                </c:pt>
                <c:pt idx="670">
                  <c:v>15.86400306433882</c:v>
                </c:pt>
                <c:pt idx="671">
                  <c:v>15.94731419983875</c:v>
                </c:pt>
                <c:pt idx="672">
                  <c:v>15.73396086540861</c:v>
                </c:pt>
                <c:pt idx="673">
                  <c:v>15.73396086540861</c:v>
                </c:pt>
                <c:pt idx="674">
                  <c:v>15.8832145967519</c:v>
                </c:pt>
                <c:pt idx="675">
                  <c:v>15.8832145967519</c:v>
                </c:pt>
                <c:pt idx="676">
                  <c:v>16.0324683280952</c:v>
                </c:pt>
                <c:pt idx="677">
                  <c:v>16.18172205943846</c:v>
                </c:pt>
                <c:pt idx="678">
                  <c:v>16.18172205943846</c:v>
                </c:pt>
                <c:pt idx="679">
                  <c:v>16.18172205943846</c:v>
                </c:pt>
                <c:pt idx="680">
                  <c:v>16.18172205943846</c:v>
                </c:pt>
                <c:pt idx="681">
                  <c:v>16.18172205943846</c:v>
                </c:pt>
                <c:pt idx="682">
                  <c:v>16.29948614185891</c:v>
                </c:pt>
                <c:pt idx="683">
                  <c:v>16.4029690545281</c:v>
                </c:pt>
                <c:pt idx="684">
                  <c:v>16.51895839719517</c:v>
                </c:pt>
                <c:pt idx="685">
                  <c:v>16.66821212853843</c:v>
                </c:pt>
                <c:pt idx="686">
                  <c:v>16.66821212853844</c:v>
                </c:pt>
                <c:pt idx="687">
                  <c:v>16.81746585988175</c:v>
                </c:pt>
                <c:pt idx="688">
                  <c:v>17.1159733225683</c:v>
                </c:pt>
                <c:pt idx="689">
                  <c:v>17.1159733225683</c:v>
                </c:pt>
                <c:pt idx="690">
                  <c:v>17.1159733225683</c:v>
                </c:pt>
                <c:pt idx="691">
                  <c:v>17.1159733225683</c:v>
                </c:pt>
                <c:pt idx="692">
                  <c:v>17.1159733225683</c:v>
                </c:pt>
                <c:pt idx="693">
                  <c:v>17.09051840036462</c:v>
                </c:pt>
                <c:pt idx="694">
                  <c:v>17.04474758169053</c:v>
                </c:pt>
                <c:pt idx="695">
                  <c:v>17.04474758169053</c:v>
                </c:pt>
                <c:pt idx="696">
                  <c:v>17.04474758169053</c:v>
                </c:pt>
                <c:pt idx="697">
                  <c:v>17.04474758169053</c:v>
                </c:pt>
                <c:pt idx="698">
                  <c:v>17.04474758169053</c:v>
                </c:pt>
                <c:pt idx="699">
                  <c:v>17.04474758169053</c:v>
                </c:pt>
                <c:pt idx="700">
                  <c:v>17.08249810736118</c:v>
                </c:pt>
                <c:pt idx="701">
                  <c:v>17.2317518387046</c:v>
                </c:pt>
                <c:pt idx="702">
                  <c:v>17.2317518387046</c:v>
                </c:pt>
                <c:pt idx="703">
                  <c:v>17.38100557004788</c:v>
                </c:pt>
                <c:pt idx="704">
                  <c:v>17.53025930139117</c:v>
                </c:pt>
                <c:pt idx="705">
                  <c:v>17.53025930139117</c:v>
                </c:pt>
                <c:pt idx="706">
                  <c:v>17.53025930139117</c:v>
                </c:pt>
                <c:pt idx="707">
                  <c:v>17.53025930139117</c:v>
                </c:pt>
                <c:pt idx="708">
                  <c:v>17.53025930139117</c:v>
                </c:pt>
                <c:pt idx="709">
                  <c:v>17.67951303273445</c:v>
                </c:pt>
                <c:pt idx="710">
                  <c:v>17.82876676407773</c:v>
                </c:pt>
                <c:pt idx="711">
                  <c:v>17.97546117907213</c:v>
                </c:pt>
                <c:pt idx="712">
                  <c:v>18.27396864175873</c:v>
                </c:pt>
                <c:pt idx="713">
                  <c:v>18.27396864175873</c:v>
                </c:pt>
                <c:pt idx="714">
                  <c:v>18.27396864175873</c:v>
                </c:pt>
                <c:pt idx="715">
                  <c:v>18.30723303043495</c:v>
                </c:pt>
                <c:pt idx="716">
                  <c:v>18.30643448602865</c:v>
                </c:pt>
                <c:pt idx="717">
                  <c:v>18.28097956382496</c:v>
                </c:pt>
                <c:pt idx="718">
                  <c:v>18.13172583248169</c:v>
                </c:pt>
                <c:pt idx="719">
                  <c:v>18.0897894231843</c:v>
                </c:pt>
                <c:pt idx="720">
                  <c:v>18.0897894231843</c:v>
                </c:pt>
                <c:pt idx="721">
                  <c:v>18.0897894231843</c:v>
                </c:pt>
                <c:pt idx="722">
                  <c:v>17.9799307901318</c:v>
                </c:pt>
                <c:pt idx="723">
                  <c:v>17.9799307901318</c:v>
                </c:pt>
                <c:pt idx="724">
                  <c:v>17.9799307901318</c:v>
                </c:pt>
                <c:pt idx="725">
                  <c:v>18.1291845214751</c:v>
                </c:pt>
                <c:pt idx="726">
                  <c:v>18.1291845214751</c:v>
                </c:pt>
                <c:pt idx="727">
                  <c:v>18.1291845214751</c:v>
                </c:pt>
                <c:pt idx="728">
                  <c:v>18.1291845214751</c:v>
                </c:pt>
                <c:pt idx="729">
                  <c:v>18.12998306588145</c:v>
                </c:pt>
                <c:pt idx="730">
                  <c:v>18.12998306588145</c:v>
                </c:pt>
                <c:pt idx="731">
                  <c:v>18.16230377563964</c:v>
                </c:pt>
                <c:pt idx="732">
                  <c:v>18.1898249200176</c:v>
                </c:pt>
                <c:pt idx="733">
                  <c:v>18.28387269572853</c:v>
                </c:pt>
                <c:pt idx="734">
                  <c:v>18.41118486011574</c:v>
                </c:pt>
                <c:pt idx="735">
                  <c:v>18.55787927511016</c:v>
                </c:pt>
                <c:pt idx="736">
                  <c:v>18.70713300645345</c:v>
                </c:pt>
                <c:pt idx="737">
                  <c:v>18.70713300645345</c:v>
                </c:pt>
                <c:pt idx="738">
                  <c:v>18.70713300645345</c:v>
                </c:pt>
                <c:pt idx="739">
                  <c:v>18.70713300645345</c:v>
                </c:pt>
                <c:pt idx="740">
                  <c:v>18.70713300645345</c:v>
                </c:pt>
                <c:pt idx="741">
                  <c:v>18.55787927511016</c:v>
                </c:pt>
                <c:pt idx="742">
                  <c:v>18.40862554376675</c:v>
                </c:pt>
                <c:pt idx="743">
                  <c:v>18.40862554376675</c:v>
                </c:pt>
                <c:pt idx="744">
                  <c:v>18.25937181242359</c:v>
                </c:pt>
                <c:pt idx="745">
                  <c:v>18.14338246975657</c:v>
                </c:pt>
                <c:pt idx="746">
                  <c:v>18.20991124710906</c:v>
                </c:pt>
                <c:pt idx="747">
                  <c:v>18.35916497845235</c:v>
                </c:pt>
                <c:pt idx="748">
                  <c:v>18.35916497845235</c:v>
                </c:pt>
                <c:pt idx="749">
                  <c:v>18.35916497845235</c:v>
                </c:pt>
                <c:pt idx="750">
                  <c:v>18.35916497845235</c:v>
                </c:pt>
                <c:pt idx="751">
                  <c:v>18.35916497845235</c:v>
                </c:pt>
                <c:pt idx="752">
                  <c:v>18.35916497845235</c:v>
                </c:pt>
                <c:pt idx="753">
                  <c:v>18.35916497845235</c:v>
                </c:pt>
                <c:pt idx="754">
                  <c:v>18.35916497845235</c:v>
                </c:pt>
                <c:pt idx="755">
                  <c:v>18.50841870979563</c:v>
                </c:pt>
                <c:pt idx="756">
                  <c:v>18.65767244113891</c:v>
                </c:pt>
                <c:pt idx="757">
                  <c:v>18.8069261724822</c:v>
                </c:pt>
                <c:pt idx="758">
                  <c:v>18.95617990382548</c:v>
                </c:pt>
                <c:pt idx="759">
                  <c:v>19.01809843890621</c:v>
                </c:pt>
                <c:pt idx="760">
                  <c:v>19.3166059015928</c:v>
                </c:pt>
                <c:pt idx="761">
                  <c:v>19.1673521702495</c:v>
                </c:pt>
                <c:pt idx="762">
                  <c:v>19.1673521702495</c:v>
                </c:pt>
                <c:pt idx="763">
                  <c:v>19.12059946301114</c:v>
                </c:pt>
                <c:pt idx="764">
                  <c:v>19.10981900252521</c:v>
                </c:pt>
                <c:pt idx="765">
                  <c:v>18.94605636153931</c:v>
                </c:pt>
                <c:pt idx="766">
                  <c:v>18.94605636153931</c:v>
                </c:pt>
                <c:pt idx="767">
                  <c:v>19.09531009288261</c:v>
                </c:pt>
                <c:pt idx="768">
                  <c:v>19.09233414870269</c:v>
                </c:pt>
                <c:pt idx="769">
                  <c:v>18.87655164000693</c:v>
                </c:pt>
                <c:pt idx="770">
                  <c:v>18.91610387881289</c:v>
                </c:pt>
                <c:pt idx="771">
                  <c:v>19.06535761015617</c:v>
                </c:pt>
                <c:pt idx="772">
                  <c:v>19.06535761015617</c:v>
                </c:pt>
                <c:pt idx="773">
                  <c:v>19.21461134149947</c:v>
                </c:pt>
                <c:pt idx="774">
                  <c:v>19.21461134149947</c:v>
                </c:pt>
                <c:pt idx="775">
                  <c:v>19.21461134149947</c:v>
                </c:pt>
                <c:pt idx="776">
                  <c:v>19.21461134149947</c:v>
                </c:pt>
                <c:pt idx="777">
                  <c:v>19.21461134149947</c:v>
                </c:pt>
                <c:pt idx="778">
                  <c:v>19.21461134149947</c:v>
                </c:pt>
                <c:pt idx="779">
                  <c:v>19.21461134149947</c:v>
                </c:pt>
                <c:pt idx="780">
                  <c:v>19.36386507284275</c:v>
                </c:pt>
                <c:pt idx="781">
                  <c:v>19.51311880418602</c:v>
                </c:pt>
                <c:pt idx="782">
                  <c:v>19.66237253552916</c:v>
                </c:pt>
                <c:pt idx="783">
                  <c:v>19.72427801297972</c:v>
                </c:pt>
                <c:pt idx="784">
                  <c:v>20.02278547566629</c:v>
                </c:pt>
                <c:pt idx="785">
                  <c:v>20.02278547566629</c:v>
                </c:pt>
                <c:pt idx="786">
                  <c:v>20.02278547566629</c:v>
                </c:pt>
                <c:pt idx="787">
                  <c:v>20.02278547566629</c:v>
                </c:pt>
                <c:pt idx="788">
                  <c:v>20.02413340685952</c:v>
                </c:pt>
                <c:pt idx="789">
                  <c:v>19.87567821992253</c:v>
                </c:pt>
                <c:pt idx="790">
                  <c:v>19.90113314212618</c:v>
                </c:pt>
                <c:pt idx="791">
                  <c:v>19.90113314212618</c:v>
                </c:pt>
                <c:pt idx="792">
                  <c:v>19.90113314212618</c:v>
                </c:pt>
                <c:pt idx="793">
                  <c:v>19.75187941078293</c:v>
                </c:pt>
                <c:pt idx="794">
                  <c:v>19.75187941078293</c:v>
                </c:pt>
                <c:pt idx="795">
                  <c:v>19.66873916220931</c:v>
                </c:pt>
                <c:pt idx="796">
                  <c:v>19.66873916220931</c:v>
                </c:pt>
                <c:pt idx="797">
                  <c:v>19.66873916220931</c:v>
                </c:pt>
                <c:pt idx="798">
                  <c:v>19.66873916220931</c:v>
                </c:pt>
                <c:pt idx="799">
                  <c:v>19.66873916220931</c:v>
                </c:pt>
                <c:pt idx="800">
                  <c:v>19.72813825879448</c:v>
                </c:pt>
                <c:pt idx="801">
                  <c:v>19.87739199013777</c:v>
                </c:pt>
                <c:pt idx="802">
                  <c:v>20.02664572148105</c:v>
                </c:pt>
                <c:pt idx="803">
                  <c:v>20.02664572148105</c:v>
                </c:pt>
                <c:pt idx="804">
                  <c:v>19.91577214648657</c:v>
                </c:pt>
                <c:pt idx="805">
                  <c:v>20.06502587782973</c:v>
                </c:pt>
                <c:pt idx="806">
                  <c:v>20.21427960917313</c:v>
                </c:pt>
                <c:pt idx="807">
                  <c:v>20.36353334051642</c:v>
                </c:pt>
                <c:pt idx="808">
                  <c:v>20.66204080320297</c:v>
                </c:pt>
                <c:pt idx="809">
                  <c:v>20.66204080320297</c:v>
                </c:pt>
                <c:pt idx="810">
                  <c:v>20.66204080320297</c:v>
                </c:pt>
                <c:pt idx="811">
                  <c:v>20.66204080320297</c:v>
                </c:pt>
                <c:pt idx="812">
                  <c:v>20.66817317202459</c:v>
                </c:pt>
                <c:pt idx="813">
                  <c:v>20.66817317202459</c:v>
                </c:pt>
                <c:pt idx="814">
                  <c:v>20.67476528994354</c:v>
                </c:pt>
                <c:pt idx="815">
                  <c:v>20.67476528994353</c:v>
                </c:pt>
                <c:pt idx="816">
                  <c:v>20.67476528994353</c:v>
                </c:pt>
                <c:pt idx="817">
                  <c:v>20.67476528994353</c:v>
                </c:pt>
                <c:pt idx="818">
                  <c:v>20.67476528994353</c:v>
                </c:pt>
                <c:pt idx="819">
                  <c:v>20.67476528994353</c:v>
                </c:pt>
                <c:pt idx="820">
                  <c:v>20.67476528994353</c:v>
                </c:pt>
                <c:pt idx="821">
                  <c:v>20.72650314411259</c:v>
                </c:pt>
                <c:pt idx="822">
                  <c:v>20.72650314411259</c:v>
                </c:pt>
                <c:pt idx="823">
                  <c:v>20.72650314411259</c:v>
                </c:pt>
                <c:pt idx="824">
                  <c:v>20.72650314411259</c:v>
                </c:pt>
                <c:pt idx="825">
                  <c:v>20.67203591065775</c:v>
                </c:pt>
                <c:pt idx="826">
                  <c:v>20.59402742472843</c:v>
                </c:pt>
                <c:pt idx="827">
                  <c:v>20.59402742472843</c:v>
                </c:pt>
                <c:pt idx="828">
                  <c:v>20.74328115607172</c:v>
                </c:pt>
                <c:pt idx="829">
                  <c:v>20.74328115607172</c:v>
                </c:pt>
                <c:pt idx="830">
                  <c:v>20.74328115607172</c:v>
                </c:pt>
                <c:pt idx="831">
                  <c:v>20.89253488741499</c:v>
                </c:pt>
                <c:pt idx="832">
                  <c:v>21.04178861875829</c:v>
                </c:pt>
                <c:pt idx="833">
                  <c:v>21.19104235010155</c:v>
                </c:pt>
                <c:pt idx="834">
                  <c:v>21.19104235010155</c:v>
                </c:pt>
                <c:pt idx="835">
                  <c:v>21.19104235010155</c:v>
                </c:pt>
                <c:pt idx="836">
                  <c:v>21.30485411629235</c:v>
                </c:pt>
                <c:pt idx="837">
                  <c:v>21.29826199837337</c:v>
                </c:pt>
                <c:pt idx="838">
                  <c:v>21.15560038494904</c:v>
                </c:pt>
                <c:pt idx="839">
                  <c:v>21.30485411629235</c:v>
                </c:pt>
                <c:pt idx="840">
                  <c:v>21.30485411629235</c:v>
                </c:pt>
                <c:pt idx="841">
                  <c:v>21.26168517047212</c:v>
                </c:pt>
                <c:pt idx="842">
                  <c:v>21.23115340823383</c:v>
                </c:pt>
                <c:pt idx="843">
                  <c:v>21.23115340823383</c:v>
                </c:pt>
                <c:pt idx="844">
                  <c:v>21.23115340823383</c:v>
                </c:pt>
                <c:pt idx="845">
                  <c:v>21.23115340823383</c:v>
                </c:pt>
                <c:pt idx="846">
                  <c:v>21.23115340823383</c:v>
                </c:pt>
                <c:pt idx="847">
                  <c:v>21.23115340823383</c:v>
                </c:pt>
                <c:pt idx="848">
                  <c:v>21.23115340823383</c:v>
                </c:pt>
                <c:pt idx="849">
                  <c:v>21.23115340823383</c:v>
                </c:pt>
                <c:pt idx="850">
                  <c:v>21.23115340823383</c:v>
                </c:pt>
                <c:pt idx="851">
                  <c:v>21.23115340823383</c:v>
                </c:pt>
                <c:pt idx="852">
                  <c:v>21.23115340823383</c:v>
                </c:pt>
                <c:pt idx="853">
                  <c:v>21.23115340823383</c:v>
                </c:pt>
                <c:pt idx="854">
                  <c:v>21.38040713957707</c:v>
                </c:pt>
                <c:pt idx="855">
                  <c:v>21.52966087092026</c:v>
                </c:pt>
                <c:pt idx="856">
                  <c:v>21.67891460226367</c:v>
                </c:pt>
                <c:pt idx="857">
                  <c:v>21.67891460226367</c:v>
                </c:pt>
                <c:pt idx="858">
                  <c:v>21.67891460226367</c:v>
                </c:pt>
                <c:pt idx="859">
                  <c:v>21.77829114975318</c:v>
                </c:pt>
                <c:pt idx="860">
                  <c:v>21.92754488109647</c:v>
                </c:pt>
                <c:pt idx="861">
                  <c:v>21.92754488109647</c:v>
                </c:pt>
                <c:pt idx="862">
                  <c:v>21.7810760620102</c:v>
                </c:pt>
                <c:pt idx="863">
                  <c:v>21.93032979335349</c:v>
                </c:pt>
                <c:pt idx="864">
                  <c:v>21.93032979335349</c:v>
                </c:pt>
                <c:pt idx="865">
                  <c:v>21.93032979335349</c:v>
                </c:pt>
                <c:pt idx="866">
                  <c:v>21.93032979335349</c:v>
                </c:pt>
                <c:pt idx="867">
                  <c:v>21.93032979335349</c:v>
                </c:pt>
                <c:pt idx="868">
                  <c:v>22.07702420834789</c:v>
                </c:pt>
                <c:pt idx="869">
                  <c:v>22.22371862334233</c:v>
                </c:pt>
                <c:pt idx="870">
                  <c:v>22.22371862334233</c:v>
                </c:pt>
                <c:pt idx="871">
                  <c:v>22.22371862334233</c:v>
                </c:pt>
                <c:pt idx="872">
                  <c:v>22.37297235468561</c:v>
                </c:pt>
                <c:pt idx="873">
                  <c:v>22.37297235468561</c:v>
                </c:pt>
                <c:pt idx="874">
                  <c:v>22.37297235468561</c:v>
                </c:pt>
                <c:pt idx="875">
                  <c:v>22.37297235468561</c:v>
                </c:pt>
                <c:pt idx="876">
                  <c:v>22.37297235468561</c:v>
                </c:pt>
                <c:pt idx="877">
                  <c:v>22.43124225452073</c:v>
                </c:pt>
                <c:pt idx="878">
                  <c:v>22.66403172151913</c:v>
                </c:pt>
                <c:pt idx="879">
                  <c:v>22.96253918420556</c:v>
                </c:pt>
                <c:pt idx="880">
                  <c:v>23.11179291554897</c:v>
                </c:pt>
                <c:pt idx="881">
                  <c:v>23.26104664689224</c:v>
                </c:pt>
                <c:pt idx="882">
                  <c:v>23.26104664689224</c:v>
                </c:pt>
                <c:pt idx="883">
                  <c:v>23.26104664689224</c:v>
                </c:pt>
                <c:pt idx="884">
                  <c:v>23.26104664689224</c:v>
                </c:pt>
                <c:pt idx="885">
                  <c:v>22.96253918420555</c:v>
                </c:pt>
                <c:pt idx="886">
                  <c:v>23.04209878384074</c:v>
                </c:pt>
                <c:pt idx="887">
                  <c:v>22.94692706535744</c:v>
                </c:pt>
                <c:pt idx="888">
                  <c:v>22.94692706535744</c:v>
                </c:pt>
                <c:pt idx="889">
                  <c:v>22.94692706535744</c:v>
                </c:pt>
                <c:pt idx="890">
                  <c:v>22.94692706535744</c:v>
                </c:pt>
                <c:pt idx="891">
                  <c:v>22.94692706535744</c:v>
                </c:pt>
                <c:pt idx="892">
                  <c:v>22.94692706535744</c:v>
                </c:pt>
                <c:pt idx="893">
                  <c:v>23.17581062760755</c:v>
                </c:pt>
                <c:pt idx="894">
                  <c:v>23.17581062760755</c:v>
                </c:pt>
                <c:pt idx="895">
                  <c:v>23.17581062760755</c:v>
                </c:pt>
                <c:pt idx="896">
                  <c:v>23.17581062760755</c:v>
                </c:pt>
                <c:pt idx="897">
                  <c:v>23.17581062760755</c:v>
                </c:pt>
                <c:pt idx="898">
                  <c:v>23.17581062760755</c:v>
                </c:pt>
                <c:pt idx="899">
                  <c:v>23.17581062760755</c:v>
                </c:pt>
                <c:pt idx="900">
                  <c:v>23.32506435895083</c:v>
                </c:pt>
                <c:pt idx="901">
                  <c:v>23.46923568644943</c:v>
                </c:pt>
                <c:pt idx="902">
                  <c:v>23.46923568644943</c:v>
                </c:pt>
                <c:pt idx="903">
                  <c:v>23.61848941779273</c:v>
                </c:pt>
                <c:pt idx="904">
                  <c:v>23.91699688047928</c:v>
                </c:pt>
                <c:pt idx="905">
                  <c:v>23.91699688047928</c:v>
                </c:pt>
                <c:pt idx="906">
                  <c:v>23.91699688047928</c:v>
                </c:pt>
                <c:pt idx="907">
                  <c:v>23.91699688047928</c:v>
                </c:pt>
                <c:pt idx="908">
                  <c:v>23.96103018404143</c:v>
                </c:pt>
                <c:pt idx="909">
                  <c:v>23.96103018404143</c:v>
                </c:pt>
                <c:pt idx="910">
                  <c:v>24.11028391538472</c:v>
                </c:pt>
                <c:pt idx="911">
                  <c:v>24.25953764672786</c:v>
                </c:pt>
                <c:pt idx="912">
                  <c:v>24.25953764672786</c:v>
                </c:pt>
                <c:pt idx="913">
                  <c:v>24.14081567762302</c:v>
                </c:pt>
                <c:pt idx="914">
                  <c:v>24.14081567762302</c:v>
                </c:pt>
                <c:pt idx="915">
                  <c:v>24.14081567762302</c:v>
                </c:pt>
                <c:pt idx="916">
                  <c:v>24.29006940896629</c:v>
                </c:pt>
                <c:pt idx="917">
                  <c:v>24.43932314030959</c:v>
                </c:pt>
                <c:pt idx="918">
                  <c:v>24.43932314030959</c:v>
                </c:pt>
                <c:pt idx="919">
                  <c:v>24.43932314030959</c:v>
                </c:pt>
                <c:pt idx="920">
                  <c:v>24.43932314030959</c:v>
                </c:pt>
                <c:pt idx="921">
                  <c:v>24.43932314030959</c:v>
                </c:pt>
                <c:pt idx="922">
                  <c:v>24.43932314030959</c:v>
                </c:pt>
                <c:pt idx="923">
                  <c:v>24.43932314030959</c:v>
                </c:pt>
                <c:pt idx="924">
                  <c:v>24.43932314030959</c:v>
                </c:pt>
                <c:pt idx="925">
                  <c:v>24.43932314030959</c:v>
                </c:pt>
                <c:pt idx="926">
                  <c:v>24.43932314030959</c:v>
                </c:pt>
                <c:pt idx="927">
                  <c:v>24.58857687165282</c:v>
                </c:pt>
                <c:pt idx="928">
                  <c:v>24.73783060299615</c:v>
                </c:pt>
                <c:pt idx="929">
                  <c:v>24.73783060299615</c:v>
                </c:pt>
                <c:pt idx="930">
                  <c:v>24.73783060299615</c:v>
                </c:pt>
                <c:pt idx="931">
                  <c:v>24.73783060299615</c:v>
                </c:pt>
                <c:pt idx="932">
                  <c:v>24.73783060299615</c:v>
                </c:pt>
                <c:pt idx="933">
                  <c:v>24.73783060299615</c:v>
                </c:pt>
                <c:pt idx="934">
                  <c:v>24.65534478212518</c:v>
                </c:pt>
                <c:pt idx="935">
                  <c:v>24.65534478212518</c:v>
                </c:pt>
                <c:pt idx="936">
                  <c:v>24.57203364662523</c:v>
                </c:pt>
                <c:pt idx="937">
                  <c:v>24.7212873779686</c:v>
                </c:pt>
                <c:pt idx="938">
                  <c:v>24.7212873779686</c:v>
                </c:pt>
                <c:pt idx="939">
                  <c:v>24.7212873779686</c:v>
                </c:pt>
                <c:pt idx="940">
                  <c:v>24.7212873779686</c:v>
                </c:pt>
                <c:pt idx="941">
                  <c:v>24.87054110931189</c:v>
                </c:pt>
                <c:pt idx="942">
                  <c:v>24.87054110931189</c:v>
                </c:pt>
                <c:pt idx="943">
                  <c:v>24.87054110931189</c:v>
                </c:pt>
                <c:pt idx="944">
                  <c:v>24.87054110931189</c:v>
                </c:pt>
                <c:pt idx="945">
                  <c:v>24.99955986124707</c:v>
                </c:pt>
                <c:pt idx="946">
                  <c:v>24.99955986124707</c:v>
                </c:pt>
                <c:pt idx="947">
                  <c:v>25.03282424992328</c:v>
                </c:pt>
                <c:pt idx="948">
                  <c:v>25.07337012741721</c:v>
                </c:pt>
                <c:pt idx="949">
                  <c:v>24.95089664698626</c:v>
                </c:pt>
                <c:pt idx="950">
                  <c:v>24.98866156396709</c:v>
                </c:pt>
                <c:pt idx="951">
                  <c:v>24.98866156396709</c:v>
                </c:pt>
                <c:pt idx="952">
                  <c:v>25.2871690266538</c:v>
                </c:pt>
                <c:pt idx="953">
                  <c:v>25.25007823343408</c:v>
                </c:pt>
                <c:pt idx="954">
                  <c:v>25.25823202104701</c:v>
                </c:pt>
                <c:pt idx="955">
                  <c:v>25.25926612809138</c:v>
                </c:pt>
                <c:pt idx="956">
                  <c:v>25.26006467249769</c:v>
                </c:pt>
                <c:pt idx="957">
                  <c:v>25.23637777071978</c:v>
                </c:pt>
                <c:pt idx="958">
                  <c:v>25.11426404168231</c:v>
                </c:pt>
                <c:pt idx="959">
                  <c:v>25.26351777302551</c:v>
                </c:pt>
                <c:pt idx="960">
                  <c:v>25.26351777302552</c:v>
                </c:pt>
                <c:pt idx="961">
                  <c:v>25.26351777302551</c:v>
                </c:pt>
                <c:pt idx="962">
                  <c:v>25.11426404168231</c:v>
                </c:pt>
                <c:pt idx="963">
                  <c:v>25.26095845667672</c:v>
                </c:pt>
                <c:pt idx="964">
                  <c:v>25.40765287167103</c:v>
                </c:pt>
                <c:pt idx="965">
                  <c:v>25.40765287167103</c:v>
                </c:pt>
                <c:pt idx="966">
                  <c:v>25.40765287167103</c:v>
                </c:pt>
                <c:pt idx="967">
                  <c:v>25.40765287167103</c:v>
                </c:pt>
                <c:pt idx="968">
                  <c:v>25.40765287167103</c:v>
                </c:pt>
                <c:pt idx="969">
                  <c:v>25.40765287167103</c:v>
                </c:pt>
                <c:pt idx="970">
                  <c:v>25.40765287167103</c:v>
                </c:pt>
                <c:pt idx="971">
                  <c:v>25.40765287167103</c:v>
                </c:pt>
                <c:pt idx="972">
                  <c:v>25.43909808574108</c:v>
                </c:pt>
                <c:pt idx="973">
                  <c:v>25.58835181708436</c:v>
                </c:pt>
                <c:pt idx="974">
                  <c:v>25.73760554842763</c:v>
                </c:pt>
                <c:pt idx="975">
                  <c:v>25.73760554842763</c:v>
                </c:pt>
                <c:pt idx="976">
                  <c:v>26.03611301111421</c:v>
                </c:pt>
                <c:pt idx="977">
                  <c:v>26.03611301111421</c:v>
                </c:pt>
                <c:pt idx="978">
                  <c:v>26.04305541357151</c:v>
                </c:pt>
                <c:pt idx="979">
                  <c:v>26.04433867823527</c:v>
                </c:pt>
                <c:pt idx="980">
                  <c:v>26.04433867823527</c:v>
                </c:pt>
                <c:pt idx="981">
                  <c:v>26.04433867823527</c:v>
                </c:pt>
                <c:pt idx="982">
                  <c:v>25.9213311650188</c:v>
                </c:pt>
                <c:pt idx="983">
                  <c:v>25.9213311650188</c:v>
                </c:pt>
                <c:pt idx="984">
                  <c:v>25.77207743367549</c:v>
                </c:pt>
                <c:pt idx="985">
                  <c:v>25.77207743367549</c:v>
                </c:pt>
                <c:pt idx="986">
                  <c:v>25.77207743367549</c:v>
                </c:pt>
                <c:pt idx="987">
                  <c:v>25.78451272961284</c:v>
                </c:pt>
                <c:pt idx="988">
                  <c:v>25.78451272961285</c:v>
                </c:pt>
                <c:pt idx="989">
                  <c:v>25.93376646095613</c:v>
                </c:pt>
                <c:pt idx="990">
                  <c:v>25.93376646095613</c:v>
                </c:pt>
                <c:pt idx="991">
                  <c:v>25.93376646095613</c:v>
                </c:pt>
                <c:pt idx="992">
                  <c:v>25.93376646095613</c:v>
                </c:pt>
                <c:pt idx="993">
                  <c:v>25.93376646095613</c:v>
                </c:pt>
                <c:pt idx="994">
                  <c:v>25.93376646095613</c:v>
                </c:pt>
                <c:pt idx="995">
                  <c:v>26.04893742223653</c:v>
                </c:pt>
                <c:pt idx="996">
                  <c:v>26.07521039338273</c:v>
                </c:pt>
                <c:pt idx="997">
                  <c:v>26.22446412472603</c:v>
                </c:pt>
                <c:pt idx="998">
                  <c:v>26.37371785606927</c:v>
                </c:pt>
                <c:pt idx="999">
                  <c:v>26.37371785606927</c:v>
                </c:pt>
                <c:pt idx="1000">
                  <c:v>26.54005737058121</c:v>
                </c:pt>
                <c:pt idx="1001">
                  <c:v>26.54005737058121</c:v>
                </c:pt>
                <c:pt idx="1002">
                  <c:v>26.54005737058121</c:v>
                </c:pt>
                <c:pt idx="1003">
                  <c:v>26.57332175925751</c:v>
                </c:pt>
                <c:pt idx="1004">
                  <c:v>26.57332175925751</c:v>
                </c:pt>
                <c:pt idx="1005">
                  <c:v>26.46983884658827</c:v>
                </c:pt>
                <c:pt idx="1006">
                  <c:v>26.35633575692633</c:v>
                </c:pt>
                <c:pt idx="1007">
                  <c:v>26.42043536001319</c:v>
                </c:pt>
                <c:pt idx="1008">
                  <c:v>26.42043536001319</c:v>
                </c:pt>
                <c:pt idx="1009">
                  <c:v>26.2711816286699</c:v>
                </c:pt>
                <c:pt idx="1010">
                  <c:v>26.2711816286699</c:v>
                </c:pt>
                <c:pt idx="1011">
                  <c:v>26.20443199311389</c:v>
                </c:pt>
                <c:pt idx="1012">
                  <c:v>26.2044319931139</c:v>
                </c:pt>
                <c:pt idx="1013">
                  <c:v>26.5029394558005</c:v>
                </c:pt>
                <c:pt idx="1014">
                  <c:v>26.65219318714376</c:v>
                </c:pt>
                <c:pt idx="1015">
                  <c:v>26.65219318714376</c:v>
                </c:pt>
                <c:pt idx="1016">
                  <c:v>26.65219318714376</c:v>
                </c:pt>
                <c:pt idx="1017">
                  <c:v>26.53442910472327</c:v>
                </c:pt>
                <c:pt idx="1018">
                  <c:v>26.4309461920541</c:v>
                </c:pt>
                <c:pt idx="1019">
                  <c:v>26.3149568493871</c:v>
                </c:pt>
                <c:pt idx="1020">
                  <c:v>26.16570311804379</c:v>
                </c:pt>
                <c:pt idx="1021">
                  <c:v>26.11993229936969</c:v>
                </c:pt>
                <c:pt idx="1022">
                  <c:v>26.11993229936969</c:v>
                </c:pt>
                <c:pt idx="1023">
                  <c:v>25.97067856802643</c:v>
                </c:pt>
                <c:pt idx="1024">
                  <c:v>26.26918603071297</c:v>
                </c:pt>
                <c:pt idx="1025">
                  <c:v>26.41843976205627</c:v>
                </c:pt>
                <c:pt idx="1026">
                  <c:v>26.41843976205627</c:v>
                </c:pt>
                <c:pt idx="1027">
                  <c:v>26.41843976205627</c:v>
                </c:pt>
                <c:pt idx="1028">
                  <c:v>26.41843976205627</c:v>
                </c:pt>
                <c:pt idx="1029">
                  <c:v>26.31495684938708</c:v>
                </c:pt>
                <c:pt idx="1030">
                  <c:v>26.16570311804378</c:v>
                </c:pt>
                <c:pt idx="1031">
                  <c:v>26.11731875482332</c:v>
                </c:pt>
                <c:pt idx="1032">
                  <c:v>26.04204872944333</c:v>
                </c:pt>
                <c:pt idx="1033">
                  <c:v>26.04204872944333</c:v>
                </c:pt>
                <c:pt idx="1034">
                  <c:v>26.04204872944333</c:v>
                </c:pt>
                <c:pt idx="1035">
                  <c:v>26.04204872944333</c:v>
                </c:pt>
                <c:pt idx="1036">
                  <c:v>25.89279499810003</c:v>
                </c:pt>
                <c:pt idx="1037">
                  <c:v>26.19130246078663</c:v>
                </c:pt>
                <c:pt idx="1038">
                  <c:v>26.04204872944333</c:v>
                </c:pt>
                <c:pt idx="1039">
                  <c:v>25.89279499810003</c:v>
                </c:pt>
                <c:pt idx="1040">
                  <c:v>25.89279499810003</c:v>
                </c:pt>
                <c:pt idx="1041">
                  <c:v>25.89279499810003</c:v>
                </c:pt>
                <c:pt idx="1042">
                  <c:v>25.89279499810003</c:v>
                </c:pt>
                <c:pt idx="1043">
                  <c:v>25.89279499810003</c:v>
                </c:pt>
                <c:pt idx="1044">
                  <c:v>25.89279499810003</c:v>
                </c:pt>
                <c:pt idx="1045">
                  <c:v>25.89279499810003</c:v>
                </c:pt>
                <c:pt idx="1046">
                  <c:v>26.04204872944333</c:v>
                </c:pt>
                <c:pt idx="1047">
                  <c:v>25.89279499810003</c:v>
                </c:pt>
                <c:pt idx="1048">
                  <c:v>26.04204872944333</c:v>
                </c:pt>
                <c:pt idx="1049">
                  <c:v>26.04204872944333</c:v>
                </c:pt>
                <c:pt idx="1050">
                  <c:v>26.00878434076703</c:v>
                </c:pt>
                <c:pt idx="1051">
                  <c:v>26.00878434076703</c:v>
                </c:pt>
                <c:pt idx="1052">
                  <c:v>26.00878434076703</c:v>
                </c:pt>
                <c:pt idx="1053">
                  <c:v>26.00958288517327</c:v>
                </c:pt>
                <c:pt idx="1054">
                  <c:v>25.90226556312749</c:v>
                </c:pt>
                <c:pt idx="1055">
                  <c:v>25.85251326972746</c:v>
                </c:pt>
                <c:pt idx="1056">
                  <c:v>25.85251326972746</c:v>
                </c:pt>
                <c:pt idx="1057">
                  <c:v>25.85251326972746</c:v>
                </c:pt>
                <c:pt idx="1058">
                  <c:v>25.85251326972746</c:v>
                </c:pt>
                <c:pt idx="1059">
                  <c:v>25.85251326972747</c:v>
                </c:pt>
                <c:pt idx="1060">
                  <c:v>25.85251326972747</c:v>
                </c:pt>
                <c:pt idx="1061">
                  <c:v>25.85507258607633</c:v>
                </c:pt>
                <c:pt idx="1062">
                  <c:v>25.85507258607633</c:v>
                </c:pt>
                <c:pt idx="1063">
                  <c:v>25.85507258607633</c:v>
                </c:pt>
                <c:pt idx="1064">
                  <c:v>25.93105174304478</c:v>
                </c:pt>
                <c:pt idx="1065">
                  <c:v>25.93105174304478</c:v>
                </c:pt>
                <c:pt idx="1066">
                  <c:v>26.00800751946835</c:v>
                </c:pt>
                <c:pt idx="1067">
                  <c:v>25.98048637509043</c:v>
                </c:pt>
                <c:pt idx="1068">
                  <c:v>25.88643859937947</c:v>
                </c:pt>
                <c:pt idx="1069">
                  <c:v>25.76388138340928</c:v>
                </c:pt>
                <c:pt idx="1070">
                  <c:v>25.76388138340928</c:v>
                </c:pt>
                <c:pt idx="1071">
                  <c:v>25.76388138340928</c:v>
                </c:pt>
                <c:pt idx="1072">
                  <c:v>25.76388138340928</c:v>
                </c:pt>
                <c:pt idx="1073">
                  <c:v>25.76388138340928</c:v>
                </c:pt>
                <c:pt idx="1074">
                  <c:v>25.76388138340928</c:v>
                </c:pt>
                <c:pt idx="1075">
                  <c:v>25.76388138340928</c:v>
                </c:pt>
                <c:pt idx="1076">
                  <c:v>25.76388138340928</c:v>
                </c:pt>
                <c:pt idx="1077">
                  <c:v>25.76388138340928</c:v>
                </c:pt>
                <c:pt idx="1078">
                  <c:v>25.61462765206602</c:v>
                </c:pt>
                <c:pt idx="1079">
                  <c:v>25.76388138340928</c:v>
                </c:pt>
                <c:pt idx="1080">
                  <c:v>25.87987072607632</c:v>
                </c:pt>
                <c:pt idx="1081">
                  <c:v>25.8133419487238</c:v>
                </c:pt>
                <c:pt idx="1082">
                  <c:v>25.66408821738053</c:v>
                </c:pt>
                <c:pt idx="1083">
                  <c:v>25.66408821738053</c:v>
                </c:pt>
                <c:pt idx="1084">
                  <c:v>25.8133419487238</c:v>
                </c:pt>
                <c:pt idx="1085">
                  <c:v>25.8133419487238</c:v>
                </c:pt>
                <c:pt idx="1086">
                  <c:v>25.8133419487238</c:v>
                </c:pt>
                <c:pt idx="1087">
                  <c:v>25.8133419487238</c:v>
                </c:pt>
                <c:pt idx="1088">
                  <c:v>25.8133419487238</c:v>
                </c:pt>
                <c:pt idx="1089">
                  <c:v>25.8133419487238</c:v>
                </c:pt>
                <c:pt idx="1090">
                  <c:v>25.66408821738053</c:v>
                </c:pt>
                <c:pt idx="1091">
                  <c:v>25.51483448603727</c:v>
                </c:pt>
                <c:pt idx="1092">
                  <c:v>25.36558075469397</c:v>
                </c:pt>
                <c:pt idx="1093">
                  <c:v>25.21890304633007</c:v>
                </c:pt>
                <c:pt idx="1094">
                  <c:v>25.21890304633007</c:v>
                </c:pt>
                <c:pt idx="1095">
                  <c:v>25.06964931498677</c:v>
                </c:pt>
                <c:pt idx="1096">
                  <c:v>25.07220863133561</c:v>
                </c:pt>
                <c:pt idx="1097">
                  <c:v>25.22146236267893</c:v>
                </c:pt>
                <c:pt idx="1098">
                  <c:v>25.22146236267893</c:v>
                </c:pt>
                <c:pt idx="1099">
                  <c:v>25.28823374978457</c:v>
                </c:pt>
                <c:pt idx="1100">
                  <c:v>25.28823374978457</c:v>
                </c:pt>
                <c:pt idx="1101">
                  <c:v>25.28823374978457</c:v>
                </c:pt>
                <c:pt idx="1102">
                  <c:v>25.16266692021919</c:v>
                </c:pt>
                <c:pt idx="1103">
                  <c:v>25.28163220706601</c:v>
                </c:pt>
                <c:pt idx="1104">
                  <c:v>25.43088593840943</c:v>
                </c:pt>
                <c:pt idx="1105">
                  <c:v>25.39133369960345</c:v>
                </c:pt>
                <c:pt idx="1106">
                  <c:v>25.24207996826015</c:v>
                </c:pt>
                <c:pt idx="1107">
                  <c:v>25.24207996826016</c:v>
                </c:pt>
                <c:pt idx="1108">
                  <c:v>25.24207996826016</c:v>
                </c:pt>
                <c:pt idx="1109">
                  <c:v>25.24207996826016</c:v>
                </c:pt>
                <c:pt idx="1110">
                  <c:v>25.24207996826016</c:v>
                </c:pt>
                <c:pt idx="1111">
                  <c:v>25.24207996826016</c:v>
                </c:pt>
                <c:pt idx="1112">
                  <c:v>25.24207996826016</c:v>
                </c:pt>
                <c:pt idx="1113">
                  <c:v>25.24207996826016</c:v>
                </c:pt>
                <c:pt idx="1114">
                  <c:v>25.24207996826016</c:v>
                </c:pt>
                <c:pt idx="1115">
                  <c:v>25.09282623691687</c:v>
                </c:pt>
                <c:pt idx="1116">
                  <c:v>24.94357250557347</c:v>
                </c:pt>
                <c:pt idx="1117">
                  <c:v>24.89508043565261</c:v>
                </c:pt>
                <c:pt idx="1118">
                  <c:v>24.74582670430928</c:v>
                </c:pt>
                <c:pt idx="1119">
                  <c:v>24.59657297296597</c:v>
                </c:pt>
                <c:pt idx="1120">
                  <c:v>24.74582670430928</c:v>
                </c:pt>
                <c:pt idx="1121">
                  <c:v>24.74838602065818</c:v>
                </c:pt>
                <c:pt idx="1122">
                  <c:v>24.80844425769391</c:v>
                </c:pt>
                <c:pt idx="1123">
                  <c:v>24.88172319217231</c:v>
                </c:pt>
                <c:pt idx="1124">
                  <c:v>24.88092464776602</c:v>
                </c:pt>
                <c:pt idx="1125">
                  <c:v>24.85546972556234</c:v>
                </c:pt>
                <c:pt idx="1126">
                  <c:v>24.72990289599698</c:v>
                </c:pt>
                <c:pt idx="1127">
                  <c:v>24.72990289599698</c:v>
                </c:pt>
                <c:pt idx="1128">
                  <c:v>24.87915662734028</c:v>
                </c:pt>
                <c:pt idx="1129">
                  <c:v>24.87915662734028</c:v>
                </c:pt>
                <c:pt idx="1130">
                  <c:v>24.87915662734028</c:v>
                </c:pt>
                <c:pt idx="1131">
                  <c:v>24.87915662734028</c:v>
                </c:pt>
                <c:pt idx="1132">
                  <c:v>25.02841035868354</c:v>
                </c:pt>
                <c:pt idx="1133">
                  <c:v>25.17766409002683</c:v>
                </c:pt>
                <c:pt idx="1134">
                  <c:v>25.17766409002683</c:v>
                </c:pt>
                <c:pt idx="1135">
                  <c:v>25.11826499344172</c:v>
                </c:pt>
                <c:pt idx="1136">
                  <c:v>24.96901126209843</c:v>
                </c:pt>
                <c:pt idx="1137">
                  <c:v>24.81975753075513</c:v>
                </c:pt>
                <c:pt idx="1138">
                  <c:v>24.81975753075513</c:v>
                </c:pt>
                <c:pt idx="1139">
                  <c:v>24.81975753075513</c:v>
                </c:pt>
                <c:pt idx="1140">
                  <c:v>24.74249706315823</c:v>
                </c:pt>
                <c:pt idx="1141">
                  <c:v>24.69672624448414</c:v>
                </c:pt>
                <c:pt idx="1142">
                  <c:v>24.69672624448414</c:v>
                </c:pt>
                <c:pt idx="1143">
                  <c:v>24.54747251314085</c:v>
                </c:pt>
                <c:pt idx="1144">
                  <c:v>24.69672624448414</c:v>
                </c:pt>
                <c:pt idx="1145">
                  <c:v>24.84597997582743</c:v>
                </c:pt>
                <c:pt idx="1146">
                  <c:v>24.84597997582743</c:v>
                </c:pt>
                <c:pt idx="1147">
                  <c:v>24.90542509378928</c:v>
                </c:pt>
                <c:pt idx="1148">
                  <c:v>24.90542509378928</c:v>
                </c:pt>
                <c:pt idx="1149">
                  <c:v>24.89883297587037</c:v>
                </c:pt>
                <c:pt idx="1150">
                  <c:v>24.77326614630502</c:v>
                </c:pt>
                <c:pt idx="1151">
                  <c:v>24.77326614630502</c:v>
                </c:pt>
                <c:pt idx="1152">
                  <c:v>24.77326614630502</c:v>
                </c:pt>
                <c:pt idx="1153">
                  <c:v>24.77326614630501</c:v>
                </c:pt>
                <c:pt idx="1154">
                  <c:v>24.77326614630501</c:v>
                </c:pt>
                <c:pt idx="1155">
                  <c:v>24.77326614630501</c:v>
                </c:pt>
                <c:pt idx="1156">
                  <c:v>24.87078202347922</c:v>
                </c:pt>
                <c:pt idx="1157">
                  <c:v>24.87078202347922</c:v>
                </c:pt>
                <c:pt idx="1158">
                  <c:v>24.87078202347922</c:v>
                </c:pt>
                <c:pt idx="1159">
                  <c:v>24.87078202347922</c:v>
                </c:pt>
                <c:pt idx="1160">
                  <c:v>24.87078202347922</c:v>
                </c:pt>
                <c:pt idx="1161">
                  <c:v>24.87078202347922</c:v>
                </c:pt>
                <c:pt idx="1162">
                  <c:v>24.87078202347922</c:v>
                </c:pt>
                <c:pt idx="1163">
                  <c:v>24.72152829213583</c:v>
                </c:pt>
                <c:pt idx="1164">
                  <c:v>24.78348670506988</c:v>
                </c:pt>
                <c:pt idx="1165">
                  <c:v>24.63423297372664</c:v>
                </c:pt>
                <c:pt idx="1166">
                  <c:v>24.63423297372663</c:v>
                </c:pt>
                <c:pt idx="1167">
                  <c:v>24.63423297372663</c:v>
                </c:pt>
                <c:pt idx="1168">
                  <c:v>24.48753855873217</c:v>
                </c:pt>
                <c:pt idx="1169">
                  <c:v>24.48753855873217</c:v>
                </c:pt>
                <c:pt idx="1170">
                  <c:v>24.48753855873217</c:v>
                </c:pt>
                <c:pt idx="1171">
                  <c:v>24.37372679254145</c:v>
                </c:pt>
                <c:pt idx="1172">
                  <c:v>24.37372679254145</c:v>
                </c:pt>
                <c:pt idx="1173">
                  <c:v>24.36713467462251</c:v>
                </c:pt>
                <c:pt idx="1174">
                  <c:v>24.36713467462251</c:v>
                </c:pt>
                <c:pt idx="1175">
                  <c:v>24.5163884059658</c:v>
                </c:pt>
                <c:pt idx="1176">
                  <c:v>24.36713467462251</c:v>
                </c:pt>
                <c:pt idx="1177">
                  <c:v>24.24841270551751</c:v>
                </c:pt>
                <c:pt idx="1178">
                  <c:v>24.24841270551751</c:v>
                </c:pt>
                <c:pt idx="1179">
                  <c:v>24.24841270551751</c:v>
                </c:pt>
                <c:pt idx="1180">
                  <c:v>24.39766643686082</c:v>
                </c:pt>
                <c:pt idx="1181">
                  <c:v>24.54692016820412</c:v>
                </c:pt>
                <c:pt idx="1182">
                  <c:v>24.69617389954739</c:v>
                </c:pt>
                <c:pt idx="1183">
                  <c:v>24.69617389954739</c:v>
                </c:pt>
                <c:pt idx="1184">
                  <c:v>24.69617389954739</c:v>
                </c:pt>
                <c:pt idx="1185">
                  <c:v>24.69617389954739</c:v>
                </c:pt>
                <c:pt idx="1186">
                  <c:v>24.69617389954739</c:v>
                </c:pt>
                <c:pt idx="1187">
                  <c:v>24.69617389954739</c:v>
                </c:pt>
                <c:pt idx="1188">
                  <c:v>24.7996568122166</c:v>
                </c:pt>
                <c:pt idx="1189">
                  <c:v>24.7996568122166</c:v>
                </c:pt>
                <c:pt idx="1190">
                  <c:v>24.7996568122166</c:v>
                </c:pt>
                <c:pt idx="1191">
                  <c:v>24.7996568122166</c:v>
                </c:pt>
                <c:pt idx="1192">
                  <c:v>24.94891054355987</c:v>
                </c:pt>
                <c:pt idx="1193">
                  <c:v>25.17545220684059</c:v>
                </c:pt>
                <c:pt idx="1194">
                  <c:v>25.22532939069431</c:v>
                </c:pt>
                <c:pt idx="1195">
                  <c:v>25.22532939069431</c:v>
                </c:pt>
                <c:pt idx="1196">
                  <c:v>25.22532939069431</c:v>
                </c:pt>
                <c:pt idx="1197">
                  <c:v>25.19987446849073</c:v>
                </c:pt>
                <c:pt idx="1198">
                  <c:v>25.08388512582367</c:v>
                </c:pt>
                <c:pt idx="1199">
                  <c:v>25.11561383661239</c:v>
                </c:pt>
                <c:pt idx="1200">
                  <c:v>25.11561383661239</c:v>
                </c:pt>
                <c:pt idx="1201">
                  <c:v>25.11561383661239</c:v>
                </c:pt>
                <c:pt idx="1202">
                  <c:v>25.11561383661239</c:v>
                </c:pt>
                <c:pt idx="1203">
                  <c:v>25.11561383661239</c:v>
                </c:pt>
                <c:pt idx="1204">
                  <c:v>24.96636010526909</c:v>
                </c:pt>
                <c:pt idx="1205">
                  <c:v>25.11561383661239</c:v>
                </c:pt>
                <c:pt idx="1206">
                  <c:v>25.2648675679557</c:v>
                </c:pt>
                <c:pt idx="1207">
                  <c:v>25.21606477400698</c:v>
                </c:pt>
                <c:pt idx="1208">
                  <c:v>25.36531850535022</c:v>
                </c:pt>
                <c:pt idx="1209">
                  <c:v>25.51457223669353</c:v>
                </c:pt>
                <c:pt idx="1210">
                  <c:v>25.51457223669353</c:v>
                </c:pt>
                <c:pt idx="1211">
                  <c:v>25.66382596803683</c:v>
                </c:pt>
                <c:pt idx="1212">
                  <c:v>25.75480979954493</c:v>
                </c:pt>
                <c:pt idx="1213">
                  <c:v>25.67127406388991</c:v>
                </c:pt>
                <c:pt idx="1214">
                  <c:v>25.67127406388991</c:v>
                </c:pt>
                <c:pt idx="1215">
                  <c:v>25.67127406388991</c:v>
                </c:pt>
                <c:pt idx="1216">
                  <c:v>25.67127406388991</c:v>
                </c:pt>
                <c:pt idx="1217">
                  <c:v>25.82052779523315</c:v>
                </c:pt>
                <c:pt idx="1218">
                  <c:v>25.82052779523315</c:v>
                </c:pt>
                <c:pt idx="1219">
                  <c:v>25.82052779523315</c:v>
                </c:pt>
                <c:pt idx="1220">
                  <c:v>25.85379218390942</c:v>
                </c:pt>
                <c:pt idx="1221">
                  <c:v>25.77423258427428</c:v>
                </c:pt>
                <c:pt idx="1222">
                  <c:v>25.62497885293109</c:v>
                </c:pt>
                <c:pt idx="1223">
                  <c:v>25.65094516220088</c:v>
                </c:pt>
                <c:pt idx="1224">
                  <c:v>25.65094516220088</c:v>
                </c:pt>
                <c:pt idx="1225">
                  <c:v>25.5016914308576</c:v>
                </c:pt>
                <c:pt idx="1226">
                  <c:v>25.4189664768668</c:v>
                </c:pt>
                <c:pt idx="1227">
                  <c:v>25.36950591155226</c:v>
                </c:pt>
                <c:pt idx="1228">
                  <c:v>25.27367990400715</c:v>
                </c:pt>
                <c:pt idx="1229">
                  <c:v>25.42293363535044</c:v>
                </c:pt>
                <c:pt idx="1230">
                  <c:v>25.42293363535044</c:v>
                </c:pt>
                <c:pt idx="1231">
                  <c:v>25.42293363535044</c:v>
                </c:pt>
                <c:pt idx="1232">
                  <c:v>25.42293363535044</c:v>
                </c:pt>
                <c:pt idx="1233">
                  <c:v>25.42293363535044</c:v>
                </c:pt>
                <c:pt idx="1234">
                  <c:v>25.42293363535044</c:v>
                </c:pt>
                <c:pt idx="1235">
                  <c:v>25.27367990400715</c:v>
                </c:pt>
                <c:pt idx="1236">
                  <c:v>25.12950857650856</c:v>
                </c:pt>
                <c:pt idx="1237">
                  <c:v>24.98025484516514</c:v>
                </c:pt>
                <c:pt idx="1238">
                  <c:v>24.98025484516514</c:v>
                </c:pt>
                <c:pt idx="1239">
                  <c:v>24.83100111382201</c:v>
                </c:pt>
                <c:pt idx="1240">
                  <c:v>24.98025484516514</c:v>
                </c:pt>
                <c:pt idx="1241">
                  <c:v>24.98281416151413</c:v>
                </c:pt>
                <c:pt idx="1242">
                  <c:v>25.04287239854986</c:v>
                </c:pt>
                <c:pt idx="1243">
                  <c:v>25.0734659606594</c:v>
                </c:pt>
                <c:pt idx="1244">
                  <c:v>25.0734659606594</c:v>
                </c:pt>
                <c:pt idx="1245">
                  <c:v>24.92421222931609</c:v>
                </c:pt>
                <c:pt idx="1246">
                  <c:v>24.7986453997507</c:v>
                </c:pt>
                <c:pt idx="1247">
                  <c:v>24.7986453997507</c:v>
                </c:pt>
                <c:pt idx="1248">
                  <c:v>24.7986453997507</c:v>
                </c:pt>
                <c:pt idx="1249">
                  <c:v>24.7986453997507</c:v>
                </c:pt>
                <c:pt idx="1250">
                  <c:v>24.7986453997507</c:v>
                </c:pt>
                <c:pt idx="1251">
                  <c:v>24.7986453997507</c:v>
                </c:pt>
                <c:pt idx="1252">
                  <c:v>24.7986453997507</c:v>
                </c:pt>
                <c:pt idx="1253">
                  <c:v>24.947899131094</c:v>
                </c:pt>
                <c:pt idx="1254">
                  <c:v>24.98713412224393</c:v>
                </c:pt>
                <c:pt idx="1255">
                  <c:v>24.98713412224393</c:v>
                </c:pt>
                <c:pt idx="1256">
                  <c:v>24.98912006125476</c:v>
                </c:pt>
                <c:pt idx="1257">
                  <c:v>24.99084596246343</c:v>
                </c:pt>
                <c:pt idx="1258">
                  <c:v>24.99219389365663</c:v>
                </c:pt>
                <c:pt idx="1259">
                  <c:v>24.99299243806296</c:v>
                </c:pt>
                <c:pt idx="1260">
                  <c:v>24.99299243806296</c:v>
                </c:pt>
                <c:pt idx="1261">
                  <c:v>24.99299243806296</c:v>
                </c:pt>
                <c:pt idx="1262">
                  <c:v>24.84373870671969</c:v>
                </c:pt>
                <c:pt idx="1263">
                  <c:v>24.79524663679867</c:v>
                </c:pt>
                <c:pt idx="1264">
                  <c:v>24.94450036814197</c:v>
                </c:pt>
                <c:pt idx="1265">
                  <c:v>25.09375409948527</c:v>
                </c:pt>
                <c:pt idx="1266">
                  <c:v>25.09375409948527</c:v>
                </c:pt>
                <c:pt idx="1267">
                  <c:v>25.16052548659092</c:v>
                </c:pt>
                <c:pt idx="1268">
                  <c:v>25.16052548659092</c:v>
                </c:pt>
                <c:pt idx="1269">
                  <c:v>25.09375757611852</c:v>
                </c:pt>
                <c:pt idx="1270">
                  <c:v>24.96819074655311</c:v>
                </c:pt>
                <c:pt idx="1271">
                  <c:v>25.05150188205308</c:v>
                </c:pt>
                <c:pt idx="1272">
                  <c:v>24.99202579323451</c:v>
                </c:pt>
                <c:pt idx="1273">
                  <c:v>24.97281426082143</c:v>
                </c:pt>
                <c:pt idx="1274">
                  <c:v>24.95360272840838</c:v>
                </c:pt>
                <c:pt idx="1275">
                  <c:v>24.91517966358223</c:v>
                </c:pt>
                <c:pt idx="1276">
                  <c:v>24.91517966358223</c:v>
                </c:pt>
                <c:pt idx="1277">
                  <c:v>24.91517966358223</c:v>
                </c:pt>
                <c:pt idx="1278">
                  <c:v>24.91517966358223</c:v>
                </c:pt>
                <c:pt idx="1279">
                  <c:v>24.91517966358223</c:v>
                </c:pt>
                <c:pt idx="1280">
                  <c:v>24.78616091164706</c:v>
                </c:pt>
                <c:pt idx="1281">
                  <c:v>24.78616091164706</c:v>
                </c:pt>
                <c:pt idx="1282">
                  <c:v>24.86217300915263</c:v>
                </c:pt>
                <c:pt idx="1283">
                  <c:v>24.82161042502823</c:v>
                </c:pt>
                <c:pt idx="1284">
                  <c:v>24.79483017411588</c:v>
                </c:pt>
                <c:pt idx="1285">
                  <c:v>24.60781152579165</c:v>
                </c:pt>
                <c:pt idx="1286">
                  <c:v>24.45855779444836</c:v>
                </c:pt>
                <c:pt idx="1287">
                  <c:v>24.30930406310507</c:v>
                </c:pt>
                <c:pt idx="1288">
                  <c:v>24.45855779444836</c:v>
                </c:pt>
                <c:pt idx="1289">
                  <c:v>24.45040400683541</c:v>
                </c:pt>
                <c:pt idx="1290">
                  <c:v>24.47529472569824</c:v>
                </c:pt>
                <c:pt idx="1291">
                  <c:v>24.47577944595567</c:v>
                </c:pt>
                <c:pt idx="1292">
                  <c:v>24.47577944595567</c:v>
                </c:pt>
                <c:pt idx="1293">
                  <c:v>24.52505693198759</c:v>
                </c:pt>
                <c:pt idx="1294">
                  <c:v>24.37580320064431</c:v>
                </c:pt>
                <c:pt idx="1295">
                  <c:v>24.42654946930098</c:v>
                </c:pt>
                <c:pt idx="1296">
                  <c:v>24.42654946930098</c:v>
                </c:pt>
                <c:pt idx="1297">
                  <c:v>24.42654946930098</c:v>
                </c:pt>
                <c:pt idx="1298">
                  <c:v>24.35438031380696</c:v>
                </c:pt>
                <c:pt idx="1299">
                  <c:v>24.35438031380696</c:v>
                </c:pt>
                <c:pt idx="1300">
                  <c:v>24.50363404515021</c:v>
                </c:pt>
                <c:pt idx="1301">
                  <c:v>24.50363404515021</c:v>
                </c:pt>
                <c:pt idx="1302">
                  <c:v>24.50363404515021</c:v>
                </c:pt>
                <c:pt idx="1303">
                  <c:v>24.50363404515021</c:v>
                </c:pt>
                <c:pt idx="1304">
                  <c:v>24.80214150783679</c:v>
                </c:pt>
                <c:pt idx="1305">
                  <c:v>24.80214150783679</c:v>
                </c:pt>
                <c:pt idx="1306">
                  <c:v>24.80214150783679</c:v>
                </c:pt>
                <c:pt idx="1307">
                  <c:v>24.8039606824431</c:v>
                </c:pt>
                <c:pt idx="1308">
                  <c:v>24.65470695109981</c:v>
                </c:pt>
                <c:pt idx="1309">
                  <c:v>24.50545321975653</c:v>
                </c:pt>
                <c:pt idx="1310">
                  <c:v>24.50545321975653</c:v>
                </c:pt>
                <c:pt idx="1311">
                  <c:v>24.20694575706997</c:v>
                </c:pt>
                <c:pt idx="1312">
                  <c:v>24.20694575706997</c:v>
                </c:pt>
                <c:pt idx="1313">
                  <c:v>24.20000335461268</c:v>
                </c:pt>
                <c:pt idx="1314">
                  <c:v>24.19872008994889</c:v>
                </c:pt>
                <c:pt idx="1315">
                  <c:v>24.19872008994889</c:v>
                </c:pt>
                <c:pt idx="1316">
                  <c:v>24.19872008994889</c:v>
                </c:pt>
                <c:pt idx="1317">
                  <c:v>24.17247387182211</c:v>
                </c:pt>
                <c:pt idx="1318">
                  <c:v>24.02981225839778</c:v>
                </c:pt>
                <c:pt idx="1319">
                  <c:v>24.17906598974108</c:v>
                </c:pt>
                <c:pt idx="1320">
                  <c:v>24.02981225839778</c:v>
                </c:pt>
                <c:pt idx="1321">
                  <c:v>23.91382291573073</c:v>
                </c:pt>
                <c:pt idx="1322">
                  <c:v>23.73552241722902</c:v>
                </c:pt>
                <c:pt idx="1323">
                  <c:v>23.83037234403411</c:v>
                </c:pt>
                <c:pt idx="1324">
                  <c:v>23.83037234403411</c:v>
                </c:pt>
                <c:pt idx="1325">
                  <c:v>23.83037234403411</c:v>
                </c:pt>
                <c:pt idx="1326">
                  <c:v>23.83037234403411</c:v>
                </c:pt>
                <c:pt idx="1327">
                  <c:v>23.83037234403411</c:v>
                </c:pt>
                <c:pt idx="1328">
                  <c:v>23.83037234403411</c:v>
                </c:pt>
                <c:pt idx="1329">
                  <c:v>23.83037234403411</c:v>
                </c:pt>
                <c:pt idx="1330">
                  <c:v>23.71520138275369</c:v>
                </c:pt>
                <c:pt idx="1331">
                  <c:v>23.56594765141043</c:v>
                </c:pt>
                <c:pt idx="1332">
                  <c:v>23.41669392006714</c:v>
                </c:pt>
                <c:pt idx="1333">
                  <c:v>23.26744018872374</c:v>
                </c:pt>
                <c:pt idx="1334">
                  <c:v>23.1181864573806</c:v>
                </c:pt>
                <c:pt idx="1335">
                  <c:v>23.10110067421193</c:v>
                </c:pt>
                <c:pt idx="1336">
                  <c:v>23.25035440555521</c:v>
                </c:pt>
                <c:pt idx="1337">
                  <c:v>23.25035440555521</c:v>
                </c:pt>
                <c:pt idx="1338">
                  <c:v>23.21709001687897</c:v>
                </c:pt>
                <c:pt idx="1339">
                  <c:v>23.21709001687897</c:v>
                </c:pt>
                <c:pt idx="1340">
                  <c:v>23.21709001687897</c:v>
                </c:pt>
                <c:pt idx="1341">
                  <c:v>23.18133937519761</c:v>
                </c:pt>
                <c:pt idx="1342">
                  <c:v>23.03208564385434</c:v>
                </c:pt>
                <c:pt idx="1343">
                  <c:v>23.03208564385434</c:v>
                </c:pt>
                <c:pt idx="1344">
                  <c:v>23.03208564385434</c:v>
                </c:pt>
                <c:pt idx="1345">
                  <c:v>22.88283191251104</c:v>
                </c:pt>
                <c:pt idx="1346">
                  <c:v>22.86685659407627</c:v>
                </c:pt>
                <c:pt idx="1347">
                  <c:v>22.81739602876173</c:v>
                </c:pt>
                <c:pt idx="1348">
                  <c:v>22.64683584139772</c:v>
                </c:pt>
                <c:pt idx="1349">
                  <c:v>22.49758211005446</c:v>
                </c:pt>
                <c:pt idx="1350">
                  <c:v>22.49758211005446</c:v>
                </c:pt>
                <c:pt idx="1351">
                  <c:v>22.49758211005446</c:v>
                </c:pt>
                <c:pt idx="1352">
                  <c:v>22.49758211005446</c:v>
                </c:pt>
                <c:pt idx="1353">
                  <c:v>22.64683584139772</c:v>
                </c:pt>
                <c:pt idx="1354">
                  <c:v>22.79608957274088</c:v>
                </c:pt>
                <c:pt idx="1355">
                  <c:v>22.79608957274088</c:v>
                </c:pt>
                <c:pt idx="1356">
                  <c:v>22.69260666007179</c:v>
                </c:pt>
                <c:pt idx="1357">
                  <c:v>22.54335292872851</c:v>
                </c:pt>
                <c:pt idx="1358">
                  <c:v>22.39409919738523</c:v>
                </c:pt>
                <c:pt idx="1359">
                  <c:v>22.09559173469868</c:v>
                </c:pt>
                <c:pt idx="1360">
                  <c:v>22.24484546604195</c:v>
                </c:pt>
                <c:pt idx="1361">
                  <c:v>22.24484546604195</c:v>
                </c:pt>
                <c:pt idx="1362">
                  <c:v>22.28311697719801</c:v>
                </c:pt>
                <c:pt idx="1363">
                  <c:v>22.4323707085413</c:v>
                </c:pt>
                <c:pt idx="1364">
                  <c:v>22.4323707085413</c:v>
                </c:pt>
                <c:pt idx="1365">
                  <c:v>22.4323707085413</c:v>
                </c:pt>
                <c:pt idx="1366">
                  <c:v>22.48075507176166</c:v>
                </c:pt>
                <c:pt idx="1367">
                  <c:v>22.43045826757639</c:v>
                </c:pt>
                <c:pt idx="1368">
                  <c:v>22.43045826757639</c:v>
                </c:pt>
                <c:pt idx="1369">
                  <c:v>22.28120453623307</c:v>
                </c:pt>
                <c:pt idx="1370">
                  <c:v>22.3477333135856</c:v>
                </c:pt>
                <c:pt idx="1371">
                  <c:v>22.49698704492889</c:v>
                </c:pt>
                <c:pt idx="1372">
                  <c:v>22.25530713976887</c:v>
                </c:pt>
                <c:pt idx="1373">
                  <c:v>22.55381460245547</c:v>
                </c:pt>
                <c:pt idx="1374">
                  <c:v>22.70306833379874</c:v>
                </c:pt>
                <c:pt idx="1375">
                  <c:v>22.85232206514203</c:v>
                </c:pt>
                <c:pt idx="1376">
                  <c:v>22.85232206514203</c:v>
                </c:pt>
                <c:pt idx="1377">
                  <c:v>22.85232206514203</c:v>
                </c:pt>
                <c:pt idx="1378">
                  <c:v>22.95564299805947</c:v>
                </c:pt>
                <c:pt idx="1379">
                  <c:v>22.95540755733208</c:v>
                </c:pt>
                <c:pt idx="1380">
                  <c:v>22.95540755733208</c:v>
                </c:pt>
                <c:pt idx="1381">
                  <c:v>22.80615382598886</c:v>
                </c:pt>
                <c:pt idx="1382">
                  <c:v>22.80615382598886</c:v>
                </c:pt>
                <c:pt idx="1383">
                  <c:v>22.80615382598886</c:v>
                </c:pt>
                <c:pt idx="1384">
                  <c:v>22.95540755733208</c:v>
                </c:pt>
                <c:pt idx="1385">
                  <c:v>22.95796687368101</c:v>
                </c:pt>
                <c:pt idx="1386">
                  <c:v>22.95796687368101</c:v>
                </c:pt>
                <c:pt idx="1387">
                  <c:v>22.95796687368101</c:v>
                </c:pt>
                <c:pt idx="1388">
                  <c:v>22.9571683292747</c:v>
                </c:pt>
                <c:pt idx="1389">
                  <c:v>22.9571683292747</c:v>
                </c:pt>
                <c:pt idx="1390">
                  <c:v>22.85766689133142</c:v>
                </c:pt>
                <c:pt idx="1391">
                  <c:v>22.88033690127806</c:v>
                </c:pt>
                <c:pt idx="1392">
                  <c:v>22.88033690127805</c:v>
                </c:pt>
                <c:pt idx="1393">
                  <c:v>22.73108316993481</c:v>
                </c:pt>
                <c:pt idx="1394">
                  <c:v>22.75569438514568</c:v>
                </c:pt>
                <c:pt idx="1395">
                  <c:v>22.90494811648901</c:v>
                </c:pt>
                <c:pt idx="1396">
                  <c:v>23.0516425314834</c:v>
                </c:pt>
                <c:pt idx="1397">
                  <c:v>23.05420184783229</c:v>
                </c:pt>
                <c:pt idx="1398">
                  <c:v>23.05420184783229</c:v>
                </c:pt>
                <c:pt idx="1399">
                  <c:v>22.97742414645753</c:v>
                </c:pt>
                <c:pt idx="1400">
                  <c:v>22.97742414645753</c:v>
                </c:pt>
                <c:pt idx="1401">
                  <c:v>22.86814766027569</c:v>
                </c:pt>
                <c:pt idx="1402">
                  <c:v>22.86814766027569</c:v>
                </c:pt>
                <c:pt idx="1403">
                  <c:v>22.86814766027569</c:v>
                </c:pt>
                <c:pt idx="1404">
                  <c:v>22.8633927118587</c:v>
                </c:pt>
                <c:pt idx="1405">
                  <c:v>22.71413898051541</c:v>
                </c:pt>
                <c:pt idx="1406">
                  <c:v>22.71413898051541</c:v>
                </c:pt>
                <c:pt idx="1407">
                  <c:v>22.8633927118587</c:v>
                </c:pt>
                <c:pt idx="1408">
                  <c:v>23.01264644320197</c:v>
                </c:pt>
                <c:pt idx="1409">
                  <c:v>23.01264644320197</c:v>
                </c:pt>
                <c:pt idx="1410">
                  <c:v>23.06349612088279</c:v>
                </c:pt>
                <c:pt idx="1411">
                  <c:v>23.13812298655443</c:v>
                </c:pt>
                <c:pt idx="1412">
                  <c:v>23.13812298655443</c:v>
                </c:pt>
                <c:pt idx="1413">
                  <c:v>23.13812298655443</c:v>
                </c:pt>
                <c:pt idx="1414">
                  <c:v>23.01255615698905</c:v>
                </c:pt>
                <c:pt idx="1415">
                  <c:v>23.01255615698906</c:v>
                </c:pt>
                <c:pt idx="1416">
                  <c:v>23.01255615698906</c:v>
                </c:pt>
                <c:pt idx="1417">
                  <c:v>23.01255615698906</c:v>
                </c:pt>
                <c:pt idx="1418">
                  <c:v>23.01255615698906</c:v>
                </c:pt>
                <c:pt idx="1419">
                  <c:v>23.01255615698906</c:v>
                </c:pt>
                <c:pt idx="1420">
                  <c:v>23.16180988833232</c:v>
                </c:pt>
                <c:pt idx="1421">
                  <c:v>23.16180988833232</c:v>
                </c:pt>
                <c:pt idx="1422">
                  <c:v>23.16180988833232</c:v>
                </c:pt>
                <c:pt idx="1423">
                  <c:v>23.16180988833232</c:v>
                </c:pt>
                <c:pt idx="1424">
                  <c:v>23.16626800056019</c:v>
                </c:pt>
                <c:pt idx="1425">
                  <c:v>23.31552173190349</c:v>
                </c:pt>
                <c:pt idx="1426">
                  <c:v>23.31552173190349</c:v>
                </c:pt>
                <c:pt idx="1427">
                  <c:v>23.3163202763098</c:v>
                </c:pt>
                <c:pt idx="1428">
                  <c:v>23.31374425333043</c:v>
                </c:pt>
                <c:pt idx="1429">
                  <c:v>23.16449052198713</c:v>
                </c:pt>
                <c:pt idx="1430">
                  <c:v>23.16449052198713</c:v>
                </c:pt>
                <c:pt idx="1431">
                  <c:v>23.31118493698158</c:v>
                </c:pt>
                <c:pt idx="1432">
                  <c:v>23.26527170563194</c:v>
                </c:pt>
                <c:pt idx="1433">
                  <c:v>23.3949786734048</c:v>
                </c:pt>
                <c:pt idx="1434">
                  <c:v>23.32820728629912</c:v>
                </c:pt>
                <c:pt idx="1435">
                  <c:v>23.40283415197076</c:v>
                </c:pt>
                <c:pt idx="1436">
                  <c:v>23.40283415197076</c:v>
                </c:pt>
                <c:pt idx="1437">
                  <c:v>23.37914725019284</c:v>
                </c:pt>
                <c:pt idx="1438">
                  <c:v>23.22989351884959</c:v>
                </c:pt>
                <c:pt idx="1439">
                  <c:v>23.08063978750618</c:v>
                </c:pt>
                <c:pt idx="1440">
                  <c:v>22.96167450065932</c:v>
                </c:pt>
                <c:pt idx="1441">
                  <c:v>22.8124207693161</c:v>
                </c:pt>
                <c:pt idx="1442">
                  <c:v>22.85197300812207</c:v>
                </c:pt>
                <c:pt idx="1443">
                  <c:v>23.00122673946531</c:v>
                </c:pt>
                <c:pt idx="1444">
                  <c:v>23.00122673946531</c:v>
                </c:pt>
                <c:pt idx="1445">
                  <c:v>23.00122673946531</c:v>
                </c:pt>
                <c:pt idx="1446">
                  <c:v>23.00122673946531</c:v>
                </c:pt>
                <c:pt idx="1447">
                  <c:v>23.00122673946531</c:v>
                </c:pt>
                <c:pt idx="1448">
                  <c:v>23.00122673946531</c:v>
                </c:pt>
                <c:pt idx="1449">
                  <c:v>23.00122673946531</c:v>
                </c:pt>
                <c:pt idx="1450">
                  <c:v>23.00122673946531</c:v>
                </c:pt>
                <c:pt idx="1451">
                  <c:v>23.00122673946531</c:v>
                </c:pt>
                <c:pt idx="1452">
                  <c:v>22.97011192422879</c:v>
                </c:pt>
                <c:pt idx="1453">
                  <c:v>22.97011192422879</c:v>
                </c:pt>
                <c:pt idx="1454">
                  <c:v>22.97011192422879</c:v>
                </c:pt>
                <c:pt idx="1455">
                  <c:v>22.82085819288551</c:v>
                </c:pt>
                <c:pt idx="1456">
                  <c:v>22.96755260787991</c:v>
                </c:pt>
                <c:pt idx="1457">
                  <c:v>23.20600183353071</c:v>
                </c:pt>
                <c:pt idx="1458">
                  <c:v>23.13137496785911</c:v>
                </c:pt>
                <c:pt idx="1459">
                  <c:v>23.13960063498018</c:v>
                </c:pt>
                <c:pt idx="1460">
                  <c:v>23.13960063498018</c:v>
                </c:pt>
                <c:pt idx="1461">
                  <c:v>23.11591373320228</c:v>
                </c:pt>
                <c:pt idx="1462">
                  <c:v>22.99034690363687</c:v>
                </c:pt>
                <c:pt idx="1463">
                  <c:v>22.99034690363687</c:v>
                </c:pt>
                <c:pt idx="1464">
                  <c:v>22.99034690363687</c:v>
                </c:pt>
                <c:pt idx="1465">
                  <c:v>22.84109317229361</c:v>
                </c:pt>
                <c:pt idx="1466">
                  <c:v>22.75836821830283</c:v>
                </c:pt>
                <c:pt idx="1467">
                  <c:v>22.85816138433158</c:v>
                </c:pt>
                <c:pt idx="1468">
                  <c:v>22.85816138433158</c:v>
                </c:pt>
                <c:pt idx="1469">
                  <c:v>23.13765377630033</c:v>
                </c:pt>
                <c:pt idx="1470">
                  <c:v>23.28690750764359</c:v>
                </c:pt>
                <c:pt idx="1471">
                  <c:v>23.28690750764359</c:v>
                </c:pt>
                <c:pt idx="1472">
                  <c:v>23.28690750764359</c:v>
                </c:pt>
                <c:pt idx="1473">
                  <c:v>23.32017189631986</c:v>
                </c:pt>
                <c:pt idx="1474">
                  <c:v>23.33208994955003</c:v>
                </c:pt>
                <c:pt idx="1475">
                  <c:v>23.26089523020999</c:v>
                </c:pt>
                <c:pt idx="1476">
                  <c:v>23.15741231754079</c:v>
                </c:pt>
                <c:pt idx="1477">
                  <c:v>23.0081585861975</c:v>
                </c:pt>
                <c:pt idx="1478">
                  <c:v>22.85890485485423</c:v>
                </c:pt>
                <c:pt idx="1479">
                  <c:v>22.70965112351093</c:v>
                </c:pt>
                <c:pt idx="1480">
                  <c:v>22.56039739216761</c:v>
                </c:pt>
                <c:pt idx="1481">
                  <c:v>22.56039739216761</c:v>
                </c:pt>
                <c:pt idx="1482">
                  <c:v>22.49481990538413</c:v>
                </c:pt>
                <c:pt idx="1483">
                  <c:v>22.49481990538413</c:v>
                </c:pt>
                <c:pt idx="1484">
                  <c:v>22.49481990538413</c:v>
                </c:pt>
                <c:pt idx="1485">
                  <c:v>22.50609393948115</c:v>
                </c:pt>
                <c:pt idx="1486">
                  <c:v>22.65534767082444</c:v>
                </c:pt>
                <c:pt idx="1487">
                  <c:v>22.50609393948115</c:v>
                </c:pt>
                <c:pt idx="1488">
                  <c:v>22.35684020813789</c:v>
                </c:pt>
                <c:pt idx="1489">
                  <c:v>22.35684020813789</c:v>
                </c:pt>
                <c:pt idx="1490">
                  <c:v>22.35684020813789</c:v>
                </c:pt>
                <c:pt idx="1491">
                  <c:v>22.35684020813789</c:v>
                </c:pt>
                <c:pt idx="1492">
                  <c:v>22.50609393948115</c:v>
                </c:pt>
                <c:pt idx="1493">
                  <c:v>22.50609393948115</c:v>
                </c:pt>
                <c:pt idx="1494">
                  <c:v>22.50609393948115</c:v>
                </c:pt>
                <c:pt idx="1495">
                  <c:v>22.50609393948115</c:v>
                </c:pt>
                <c:pt idx="1496">
                  <c:v>22.50609393948115</c:v>
                </c:pt>
                <c:pt idx="1497">
                  <c:v>22.50609393948115</c:v>
                </c:pt>
                <c:pt idx="1498">
                  <c:v>22.50609393948115</c:v>
                </c:pt>
                <c:pt idx="1499">
                  <c:v>22.44413552654719</c:v>
                </c:pt>
                <c:pt idx="1500">
                  <c:v>22.44413552654719</c:v>
                </c:pt>
                <c:pt idx="1501">
                  <c:v>22.29488179520392</c:v>
                </c:pt>
                <c:pt idx="1502">
                  <c:v>22.14562806386062</c:v>
                </c:pt>
                <c:pt idx="1503">
                  <c:v>22.39724920209308</c:v>
                </c:pt>
                <c:pt idx="1504">
                  <c:v>22.39724920209308</c:v>
                </c:pt>
                <c:pt idx="1505">
                  <c:v>22.39724920209308</c:v>
                </c:pt>
                <c:pt idx="1506">
                  <c:v>22.39724920209308</c:v>
                </c:pt>
                <c:pt idx="1507">
                  <c:v>22.39724920209308</c:v>
                </c:pt>
                <c:pt idx="1508">
                  <c:v>22.39724920209308</c:v>
                </c:pt>
                <c:pt idx="1509">
                  <c:v>22.2479954707498</c:v>
                </c:pt>
                <c:pt idx="1510">
                  <c:v>22.39724920209308</c:v>
                </c:pt>
                <c:pt idx="1511">
                  <c:v>22.39724920209308</c:v>
                </c:pt>
                <c:pt idx="1512">
                  <c:v>22.2479954707498</c:v>
                </c:pt>
                <c:pt idx="1513">
                  <c:v>22.09874173940651</c:v>
                </c:pt>
                <c:pt idx="1514">
                  <c:v>22.12396621317965</c:v>
                </c:pt>
                <c:pt idx="1515">
                  <c:v>22.27321994452283</c:v>
                </c:pt>
                <c:pt idx="1516">
                  <c:v>22.27321994452283</c:v>
                </c:pt>
                <c:pt idx="1517">
                  <c:v>22.12396621317966</c:v>
                </c:pt>
                <c:pt idx="1518">
                  <c:v>22.1416049707037</c:v>
                </c:pt>
                <c:pt idx="1519">
                  <c:v>22.1416049707037</c:v>
                </c:pt>
                <c:pt idx="1520">
                  <c:v>22.1416049707037</c:v>
                </c:pt>
                <c:pt idx="1521">
                  <c:v>22.1416049707037</c:v>
                </c:pt>
                <c:pt idx="1522">
                  <c:v>22.1416049707037</c:v>
                </c:pt>
                <c:pt idx="1523">
                  <c:v>22.03812205803451</c:v>
                </c:pt>
                <c:pt idx="1524">
                  <c:v>21.88886832669123</c:v>
                </c:pt>
                <c:pt idx="1525">
                  <c:v>21.73961459534791</c:v>
                </c:pt>
                <c:pt idx="1526">
                  <c:v>21.59036086400468</c:v>
                </c:pt>
                <c:pt idx="1527">
                  <c:v>21.44110713266137</c:v>
                </c:pt>
                <c:pt idx="1528">
                  <c:v>21.21456546938068</c:v>
                </c:pt>
                <c:pt idx="1529">
                  <c:v>21.06531173803737</c:v>
                </c:pt>
                <c:pt idx="1530">
                  <c:v>20.91605800669413</c:v>
                </c:pt>
                <c:pt idx="1531">
                  <c:v>20.91605800669413</c:v>
                </c:pt>
                <c:pt idx="1532">
                  <c:v>20.91605800669413</c:v>
                </c:pt>
                <c:pt idx="1533">
                  <c:v>20.88279361801784</c:v>
                </c:pt>
                <c:pt idx="1534">
                  <c:v>20.70181117588583</c:v>
                </c:pt>
                <c:pt idx="1535">
                  <c:v>20.55255744454254</c:v>
                </c:pt>
                <c:pt idx="1536">
                  <c:v>20.48295731141502</c:v>
                </c:pt>
                <c:pt idx="1537">
                  <c:v>20.48295731141502</c:v>
                </c:pt>
                <c:pt idx="1538">
                  <c:v>20.63221104275831</c:v>
                </c:pt>
                <c:pt idx="1539">
                  <c:v>20.78146477410159</c:v>
                </c:pt>
                <c:pt idx="1540">
                  <c:v>20.78146477410159</c:v>
                </c:pt>
                <c:pt idx="1541">
                  <c:v>20.63221104275831</c:v>
                </c:pt>
                <c:pt idx="1542">
                  <c:v>20.53176010536373</c:v>
                </c:pt>
                <c:pt idx="1543">
                  <c:v>20.41577076269671</c:v>
                </c:pt>
                <c:pt idx="1544">
                  <c:v>20.27904077716127</c:v>
                </c:pt>
                <c:pt idx="1545">
                  <c:v>20.28038870835461</c:v>
                </c:pt>
                <c:pt idx="1546">
                  <c:v>20.13193352141767</c:v>
                </c:pt>
                <c:pt idx="1547">
                  <c:v>19.98267979007428</c:v>
                </c:pt>
                <c:pt idx="1548">
                  <c:v>19.83342605873109</c:v>
                </c:pt>
                <c:pt idx="1549">
                  <c:v>19.63568025746681</c:v>
                </c:pt>
                <c:pt idx="1550">
                  <c:v>19.63568025746681</c:v>
                </c:pt>
                <c:pt idx="1551">
                  <c:v>19.63568025746681</c:v>
                </c:pt>
                <c:pt idx="1552">
                  <c:v>19.49451399553028</c:v>
                </c:pt>
                <c:pt idx="1553">
                  <c:v>19.49451399553028</c:v>
                </c:pt>
                <c:pt idx="1554">
                  <c:v>19.49451399553028</c:v>
                </c:pt>
                <c:pt idx="1555">
                  <c:v>19.46124960685409</c:v>
                </c:pt>
                <c:pt idx="1556">
                  <c:v>19.46124960685409</c:v>
                </c:pt>
                <c:pt idx="1557">
                  <c:v>19.46124960685409</c:v>
                </c:pt>
                <c:pt idx="1558">
                  <c:v>19.28602956624101</c:v>
                </c:pt>
                <c:pt idx="1559">
                  <c:v>19.28602956624101</c:v>
                </c:pt>
                <c:pt idx="1560">
                  <c:v>19.28602956624101</c:v>
                </c:pt>
                <c:pt idx="1561">
                  <c:v>19.40201890890807</c:v>
                </c:pt>
                <c:pt idx="1562">
                  <c:v>19.60073320556576</c:v>
                </c:pt>
                <c:pt idx="1563">
                  <c:v>19.61692938220418</c:v>
                </c:pt>
                <c:pt idx="1564">
                  <c:v>19.46767565086088</c:v>
                </c:pt>
                <c:pt idx="1565">
                  <c:v>19.46767565086088</c:v>
                </c:pt>
                <c:pt idx="1566">
                  <c:v>19.70587269562033</c:v>
                </c:pt>
                <c:pt idx="1567">
                  <c:v>19.70587269562033</c:v>
                </c:pt>
                <c:pt idx="1568">
                  <c:v>19.70587269562033</c:v>
                </c:pt>
                <c:pt idx="1569">
                  <c:v>19.8573378234458</c:v>
                </c:pt>
                <c:pt idx="1570">
                  <c:v>20.15584528613236</c:v>
                </c:pt>
                <c:pt idx="1571">
                  <c:v>20.15584528613236</c:v>
                </c:pt>
                <c:pt idx="1572">
                  <c:v>20.30509901747564</c:v>
                </c:pt>
                <c:pt idx="1573">
                  <c:v>20.30509901747564</c:v>
                </c:pt>
                <c:pt idx="1574">
                  <c:v>20.30509901747564</c:v>
                </c:pt>
                <c:pt idx="1575">
                  <c:v>20.45435274881893</c:v>
                </c:pt>
                <c:pt idx="1576">
                  <c:v>20.60104716381337</c:v>
                </c:pt>
                <c:pt idx="1577">
                  <c:v>20.69024265812087</c:v>
                </c:pt>
                <c:pt idx="1578">
                  <c:v>20.61561579244925</c:v>
                </c:pt>
                <c:pt idx="1579">
                  <c:v>20.61561579244925</c:v>
                </c:pt>
                <c:pt idx="1580">
                  <c:v>20.61561579244925</c:v>
                </c:pt>
                <c:pt idx="1581">
                  <c:v>20.59192889067133</c:v>
                </c:pt>
                <c:pt idx="1582">
                  <c:v>20.6963513016156</c:v>
                </c:pt>
                <c:pt idx="1583">
                  <c:v>20.54709757027226</c:v>
                </c:pt>
                <c:pt idx="1584">
                  <c:v>20.39784383892898</c:v>
                </c:pt>
                <c:pt idx="1585">
                  <c:v>20.28185449626196</c:v>
                </c:pt>
                <c:pt idx="1586">
                  <c:v>20.19912954227117</c:v>
                </c:pt>
                <c:pt idx="1587">
                  <c:v>20.10020841164215</c:v>
                </c:pt>
                <c:pt idx="1588">
                  <c:v>19.95095468029885</c:v>
                </c:pt>
                <c:pt idx="1589">
                  <c:v>19.91171968914889</c:v>
                </c:pt>
                <c:pt idx="1590">
                  <c:v>19.91171968914889</c:v>
                </c:pt>
                <c:pt idx="1591">
                  <c:v>19.90973375013807</c:v>
                </c:pt>
                <c:pt idx="1592">
                  <c:v>19.90800784892927</c:v>
                </c:pt>
                <c:pt idx="1593">
                  <c:v>19.90665991773619</c:v>
                </c:pt>
                <c:pt idx="1594">
                  <c:v>19.90586137332985</c:v>
                </c:pt>
                <c:pt idx="1595">
                  <c:v>19.90586137332985</c:v>
                </c:pt>
                <c:pt idx="1596">
                  <c:v>19.75660764198658</c:v>
                </c:pt>
                <c:pt idx="1597">
                  <c:v>19.75660764198658</c:v>
                </c:pt>
                <c:pt idx="1598">
                  <c:v>19.65584598056429</c:v>
                </c:pt>
                <c:pt idx="1599">
                  <c:v>19.63320064796052</c:v>
                </c:pt>
                <c:pt idx="1600">
                  <c:v>19.48394691661721</c:v>
                </c:pt>
                <c:pt idx="1601">
                  <c:v>19.48906554931494</c:v>
                </c:pt>
                <c:pt idx="1602">
                  <c:v>19.48235239924501</c:v>
                </c:pt>
                <c:pt idx="1603">
                  <c:v>19.5569792649167</c:v>
                </c:pt>
                <c:pt idx="1604">
                  <c:v>19.5569792649167</c:v>
                </c:pt>
                <c:pt idx="1605">
                  <c:v>19.53329236313878</c:v>
                </c:pt>
                <c:pt idx="1606">
                  <c:v>19.3840386317955</c:v>
                </c:pt>
                <c:pt idx="1607">
                  <c:v>19.14500725792749</c:v>
                </c:pt>
                <c:pt idx="1608">
                  <c:v>19.09715845133939</c:v>
                </c:pt>
                <c:pt idx="1609">
                  <c:v>19.11636998375247</c:v>
                </c:pt>
                <c:pt idx="1610">
                  <c:v>19.1547930485786</c:v>
                </c:pt>
                <c:pt idx="1611">
                  <c:v>19.00553931723523</c:v>
                </c:pt>
                <c:pt idx="1612">
                  <c:v>19.00553931723523</c:v>
                </c:pt>
                <c:pt idx="1613">
                  <c:v>19.00553931723523</c:v>
                </c:pt>
                <c:pt idx="1614">
                  <c:v>19.00553931723523</c:v>
                </c:pt>
                <c:pt idx="1615">
                  <c:v>19.00553931723523</c:v>
                </c:pt>
                <c:pt idx="1616">
                  <c:v>19.00553931723523</c:v>
                </c:pt>
                <c:pt idx="1617">
                  <c:v>18.89626283105349</c:v>
                </c:pt>
                <c:pt idx="1618">
                  <c:v>18.89626283105349</c:v>
                </c:pt>
                <c:pt idx="1619">
                  <c:v>18.89626283105349</c:v>
                </c:pt>
                <c:pt idx="1620">
                  <c:v>18.89626283105349</c:v>
                </c:pt>
                <c:pt idx="1621">
                  <c:v>18.89626283105349</c:v>
                </c:pt>
                <c:pt idx="1622">
                  <c:v>18.74700909971019</c:v>
                </c:pt>
                <c:pt idx="1623">
                  <c:v>18.74700909971019</c:v>
                </c:pt>
                <c:pt idx="1624">
                  <c:v>18.74700909971019</c:v>
                </c:pt>
                <c:pt idx="1625">
                  <c:v>18.72028572939673</c:v>
                </c:pt>
                <c:pt idx="1626">
                  <c:v>18.71900246473293</c:v>
                </c:pt>
                <c:pt idx="1627">
                  <c:v>18.71900246473293</c:v>
                </c:pt>
                <c:pt idx="1628">
                  <c:v>18.64258497639521</c:v>
                </c:pt>
                <c:pt idx="1629">
                  <c:v>18.64258497639521</c:v>
                </c:pt>
                <c:pt idx="1630">
                  <c:v>18.44258497639511</c:v>
                </c:pt>
                <c:pt idx="1631">
                  <c:v>18.29333124505192</c:v>
                </c:pt>
                <c:pt idx="1632">
                  <c:v>18.14407751370868</c:v>
                </c:pt>
                <c:pt idx="1633">
                  <c:v>18.24951105787899</c:v>
                </c:pt>
                <c:pt idx="1634">
                  <c:v>18.39876478922228</c:v>
                </c:pt>
                <c:pt idx="1635">
                  <c:v>18.24951105787899</c:v>
                </c:pt>
                <c:pt idx="1636">
                  <c:v>18.24951105787899</c:v>
                </c:pt>
                <c:pt idx="1637">
                  <c:v>18.24951105787899</c:v>
                </c:pt>
                <c:pt idx="1638">
                  <c:v>18.24951105787899</c:v>
                </c:pt>
                <c:pt idx="1639">
                  <c:v>17.95100359519243</c:v>
                </c:pt>
                <c:pt idx="1640">
                  <c:v>17.95100359519243</c:v>
                </c:pt>
                <c:pt idx="1641">
                  <c:v>17.95100359519243</c:v>
                </c:pt>
                <c:pt idx="1642">
                  <c:v>17.91773920651616</c:v>
                </c:pt>
                <c:pt idx="1643">
                  <c:v>17.91773920651616</c:v>
                </c:pt>
                <c:pt idx="1644">
                  <c:v>17.91773920651616</c:v>
                </c:pt>
                <c:pt idx="1645">
                  <c:v>17.91773920651616</c:v>
                </c:pt>
                <c:pt idx="1646">
                  <c:v>17.91773920651616</c:v>
                </c:pt>
                <c:pt idx="1647">
                  <c:v>17.91773920651616</c:v>
                </c:pt>
                <c:pt idx="1648">
                  <c:v>17.91773920651616</c:v>
                </c:pt>
                <c:pt idx="1649">
                  <c:v>17.91773920651616</c:v>
                </c:pt>
                <c:pt idx="1650">
                  <c:v>17.91773920651616</c:v>
                </c:pt>
                <c:pt idx="1651">
                  <c:v>17.91773920651616</c:v>
                </c:pt>
                <c:pt idx="1652">
                  <c:v>17.91773920651616</c:v>
                </c:pt>
                <c:pt idx="1653">
                  <c:v>17.91114708859723</c:v>
                </c:pt>
                <c:pt idx="1654">
                  <c:v>17.76189335725395</c:v>
                </c:pt>
                <c:pt idx="1655">
                  <c:v>17.76189335725395</c:v>
                </c:pt>
                <c:pt idx="1656">
                  <c:v>17.72862896857767</c:v>
                </c:pt>
                <c:pt idx="1657">
                  <c:v>17.66210019122519</c:v>
                </c:pt>
                <c:pt idx="1658">
                  <c:v>17.41799653307686</c:v>
                </c:pt>
                <c:pt idx="1659">
                  <c:v>17.26874280173343</c:v>
                </c:pt>
                <c:pt idx="1660">
                  <c:v>17.26874280173343</c:v>
                </c:pt>
                <c:pt idx="1661">
                  <c:v>17.26874280173343</c:v>
                </c:pt>
                <c:pt idx="1662">
                  <c:v>17.26874280173343</c:v>
                </c:pt>
                <c:pt idx="1663">
                  <c:v>17.26874280173343</c:v>
                </c:pt>
                <c:pt idx="1664">
                  <c:v>17.26874280173343</c:v>
                </c:pt>
                <c:pt idx="1665">
                  <c:v>17.26874280173343</c:v>
                </c:pt>
                <c:pt idx="1666">
                  <c:v>17.26874280173343</c:v>
                </c:pt>
                <c:pt idx="1667">
                  <c:v>17.26874280173343</c:v>
                </c:pt>
                <c:pt idx="1668">
                  <c:v>17.33916386875527</c:v>
                </c:pt>
                <c:pt idx="1669">
                  <c:v>17.33916386875527</c:v>
                </c:pt>
                <c:pt idx="1670">
                  <c:v>17.21988540757901</c:v>
                </c:pt>
                <c:pt idx="1671">
                  <c:v>17.18310234004283</c:v>
                </c:pt>
                <c:pt idx="1672">
                  <c:v>17.18310234004283</c:v>
                </c:pt>
                <c:pt idx="1673">
                  <c:v>17.18310234004283</c:v>
                </c:pt>
                <c:pt idx="1674">
                  <c:v>17.18310234004283</c:v>
                </c:pt>
                <c:pt idx="1675">
                  <c:v>17.18310234004283</c:v>
                </c:pt>
                <c:pt idx="1676">
                  <c:v>17.18310234004283</c:v>
                </c:pt>
                <c:pt idx="1677">
                  <c:v>17.18310234004283</c:v>
                </c:pt>
                <c:pt idx="1678">
                  <c:v>17.03384860869957</c:v>
                </c:pt>
                <c:pt idx="1679">
                  <c:v>16.88459487735626</c:v>
                </c:pt>
                <c:pt idx="1680">
                  <c:v>17.03384860869957</c:v>
                </c:pt>
                <c:pt idx="1681">
                  <c:v>17.11657356269034</c:v>
                </c:pt>
                <c:pt idx="1682">
                  <c:v>17.1660341280049</c:v>
                </c:pt>
                <c:pt idx="1683">
                  <c:v>17.03808685268233</c:v>
                </c:pt>
                <c:pt idx="1684">
                  <c:v>17.16604388911611</c:v>
                </c:pt>
                <c:pt idx="1685">
                  <c:v>17.16604388911611</c:v>
                </c:pt>
                <c:pt idx="1686">
                  <c:v>17.16604388911611</c:v>
                </c:pt>
                <c:pt idx="1687">
                  <c:v>17.46455135180266</c:v>
                </c:pt>
                <c:pt idx="1688">
                  <c:v>17.46455135180266</c:v>
                </c:pt>
                <c:pt idx="1689">
                  <c:v>17.46455135180266</c:v>
                </c:pt>
                <c:pt idx="1690">
                  <c:v>17.61380508314594</c:v>
                </c:pt>
                <c:pt idx="1691">
                  <c:v>17.76305881448922</c:v>
                </c:pt>
                <c:pt idx="1692">
                  <c:v>17.76305881448922</c:v>
                </c:pt>
                <c:pt idx="1693">
                  <c:v>17.76305881448922</c:v>
                </c:pt>
                <c:pt idx="1694">
                  <c:v>17.79632320316534</c:v>
                </c:pt>
                <c:pt idx="1695">
                  <c:v>17.50885340773781</c:v>
                </c:pt>
                <c:pt idx="1696">
                  <c:v>17.50885340773781</c:v>
                </c:pt>
                <c:pt idx="1697">
                  <c:v>17.47058189658171</c:v>
                </c:pt>
                <c:pt idx="1698">
                  <c:v>17.32132816523847</c:v>
                </c:pt>
                <c:pt idx="1699">
                  <c:v>17.32132816523847</c:v>
                </c:pt>
                <c:pt idx="1700">
                  <c:v>17.32132816523847</c:v>
                </c:pt>
                <c:pt idx="1701">
                  <c:v>17.17207443389518</c:v>
                </c:pt>
                <c:pt idx="1702">
                  <c:v>17.14838753211718</c:v>
                </c:pt>
                <c:pt idx="1703">
                  <c:v>17.14838753211718</c:v>
                </c:pt>
                <c:pt idx="1704">
                  <c:v>17.29764126346053</c:v>
                </c:pt>
                <c:pt idx="1705">
                  <c:v>17.23111248610804</c:v>
                </c:pt>
                <c:pt idx="1706">
                  <c:v>17.23111248610804</c:v>
                </c:pt>
                <c:pt idx="1707">
                  <c:v>17.17428492858148</c:v>
                </c:pt>
                <c:pt idx="1708">
                  <c:v>16.99263884396149</c:v>
                </c:pt>
                <c:pt idx="1709">
                  <c:v>16.86557642935253</c:v>
                </c:pt>
                <c:pt idx="1710">
                  <c:v>16.71632269800923</c:v>
                </c:pt>
                <c:pt idx="1711">
                  <c:v>16.71632269800923</c:v>
                </c:pt>
                <c:pt idx="1712">
                  <c:v>16.71632269800923</c:v>
                </c:pt>
                <c:pt idx="1713">
                  <c:v>16.61300176509178</c:v>
                </c:pt>
                <c:pt idx="1714">
                  <c:v>16.46398347447581</c:v>
                </c:pt>
                <c:pt idx="1715">
                  <c:v>16.32495797051063</c:v>
                </c:pt>
                <c:pt idx="1716">
                  <c:v>16.17570423916722</c:v>
                </c:pt>
                <c:pt idx="1717">
                  <c:v>16.17570423916722</c:v>
                </c:pt>
                <c:pt idx="1718">
                  <c:v>16.02645050782407</c:v>
                </c:pt>
                <c:pt idx="1719">
                  <c:v>15.87719677648078</c:v>
                </c:pt>
                <c:pt idx="1720">
                  <c:v>15.87463746013192</c:v>
                </c:pt>
                <c:pt idx="1721">
                  <c:v>15.87463746013192</c:v>
                </c:pt>
                <c:pt idx="1722">
                  <c:v>15.87463746013192</c:v>
                </c:pt>
                <c:pt idx="1723">
                  <c:v>15.9714948574485</c:v>
                </c:pt>
                <c:pt idx="1724">
                  <c:v>15.9714948574485</c:v>
                </c:pt>
                <c:pt idx="1725">
                  <c:v>16.12074858879172</c:v>
                </c:pt>
                <c:pt idx="1726">
                  <c:v>15.94882484750182</c:v>
                </c:pt>
                <c:pt idx="1727">
                  <c:v>15.99957111615854</c:v>
                </c:pt>
                <c:pt idx="1728">
                  <c:v>15.99957111615854</c:v>
                </c:pt>
                <c:pt idx="1729">
                  <c:v>15.8589705582806</c:v>
                </c:pt>
                <c:pt idx="1730">
                  <c:v>15.77624560428981</c:v>
                </c:pt>
                <c:pt idx="1731">
                  <c:v>15.62699187294652</c:v>
                </c:pt>
                <c:pt idx="1732">
                  <c:v>15.62443255659767</c:v>
                </c:pt>
                <c:pt idx="1733">
                  <c:v>15.62443255659767</c:v>
                </c:pt>
                <c:pt idx="1734">
                  <c:v>15.62443255659767</c:v>
                </c:pt>
                <c:pt idx="1735">
                  <c:v>15.62443255659767</c:v>
                </c:pt>
                <c:pt idx="1736">
                  <c:v>15.62443255659767</c:v>
                </c:pt>
                <c:pt idx="1737">
                  <c:v>15.62443255659767</c:v>
                </c:pt>
                <c:pt idx="1738">
                  <c:v>15.62443255659767</c:v>
                </c:pt>
                <c:pt idx="1739">
                  <c:v>15.62443255659767</c:v>
                </c:pt>
                <c:pt idx="1740">
                  <c:v>15.62443255659767</c:v>
                </c:pt>
                <c:pt idx="1741">
                  <c:v>15.47517882525438</c:v>
                </c:pt>
                <c:pt idx="1742">
                  <c:v>15.3259250939111</c:v>
                </c:pt>
                <c:pt idx="1743">
                  <c:v>15.17667136256781</c:v>
                </c:pt>
                <c:pt idx="1744">
                  <c:v>15.17667136256781</c:v>
                </c:pt>
                <c:pt idx="1745">
                  <c:v>15.12582168488701</c:v>
                </c:pt>
                <c:pt idx="1746">
                  <c:v>15.05119481921537</c:v>
                </c:pt>
                <c:pt idx="1747">
                  <c:v>15.05119481921537</c:v>
                </c:pt>
                <c:pt idx="1748">
                  <c:v>15.05119481921537</c:v>
                </c:pt>
                <c:pt idx="1749">
                  <c:v>15.02750791743746</c:v>
                </c:pt>
                <c:pt idx="1750">
                  <c:v>14.87825418609417</c:v>
                </c:pt>
                <c:pt idx="1751">
                  <c:v>14.72900045475089</c:v>
                </c:pt>
                <c:pt idx="1752">
                  <c:v>14.57974672340761</c:v>
                </c:pt>
                <c:pt idx="1753">
                  <c:v>14.43049299206433</c:v>
                </c:pt>
                <c:pt idx="1754">
                  <c:v>14.28123926072104</c:v>
                </c:pt>
                <c:pt idx="1755">
                  <c:v>14.13198552937776</c:v>
                </c:pt>
                <c:pt idx="1756">
                  <c:v>14.13198552937776</c:v>
                </c:pt>
                <c:pt idx="1757">
                  <c:v>14.13198552937776</c:v>
                </c:pt>
                <c:pt idx="1758">
                  <c:v>14.13198552937776</c:v>
                </c:pt>
                <c:pt idx="1759">
                  <c:v>14.1275274171499</c:v>
                </c:pt>
                <c:pt idx="1760">
                  <c:v>13.97827368580661</c:v>
                </c:pt>
                <c:pt idx="1761">
                  <c:v>13.97827368580661</c:v>
                </c:pt>
                <c:pt idx="1762">
                  <c:v>13.9774751414003</c:v>
                </c:pt>
                <c:pt idx="1763">
                  <c:v>13.9774751414003</c:v>
                </c:pt>
                <c:pt idx="1764">
                  <c:v>14.12672887274357</c:v>
                </c:pt>
                <c:pt idx="1765">
                  <c:v>13.9774751414003</c:v>
                </c:pt>
                <c:pt idx="1766">
                  <c:v>13.828221410057</c:v>
                </c:pt>
                <c:pt idx="1767">
                  <c:v>13.72488091006333</c:v>
                </c:pt>
                <c:pt idx="1768">
                  <c:v>13.59517394229051</c:v>
                </c:pt>
                <c:pt idx="1769">
                  <c:v>13.60325237368</c:v>
                </c:pt>
                <c:pt idx="1770">
                  <c:v>13.52862550800835</c:v>
                </c:pt>
                <c:pt idx="1771">
                  <c:v>13.65400157848825</c:v>
                </c:pt>
                <c:pt idx="1772">
                  <c:v>13.65400157848825</c:v>
                </c:pt>
                <c:pt idx="1773">
                  <c:v>13.95250904117481</c:v>
                </c:pt>
                <c:pt idx="1774">
                  <c:v>13.95250904117481</c:v>
                </c:pt>
                <c:pt idx="1775">
                  <c:v>14.07147432802174</c:v>
                </c:pt>
                <c:pt idx="1776">
                  <c:v>14.07147432802174</c:v>
                </c:pt>
                <c:pt idx="1777">
                  <c:v>13.8826683578725</c:v>
                </c:pt>
                <c:pt idx="1778">
                  <c:v>13.58416089518592</c:v>
                </c:pt>
                <c:pt idx="1779">
                  <c:v>13.58416089518592</c:v>
                </c:pt>
                <c:pt idx="1780">
                  <c:v>13.58416089518592</c:v>
                </c:pt>
                <c:pt idx="1781">
                  <c:v>13.58416089518592</c:v>
                </c:pt>
                <c:pt idx="1782">
                  <c:v>13.58416089518592</c:v>
                </c:pt>
                <c:pt idx="1783">
                  <c:v>13.58416089518592</c:v>
                </c:pt>
                <c:pt idx="1784">
                  <c:v>13.59182980621515</c:v>
                </c:pt>
                <c:pt idx="1785">
                  <c:v>13.59182980621515</c:v>
                </c:pt>
                <c:pt idx="1786">
                  <c:v>13.59182980621515</c:v>
                </c:pt>
                <c:pt idx="1787">
                  <c:v>13.529860909076</c:v>
                </c:pt>
                <c:pt idx="1788">
                  <c:v>13.529860909076</c:v>
                </c:pt>
                <c:pt idx="1789">
                  <c:v>13.529860909076</c:v>
                </c:pt>
                <c:pt idx="1790">
                  <c:v>13.529860909076</c:v>
                </c:pt>
                <c:pt idx="1791">
                  <c:v>13.54213839628216</c:v>
                </c:pt>
                <c:pt idx="1792">
                  <c:v>13.39288466493888</c:v>
                </c:pt>
                <c:pt idx="1793">
                  <c:v>13.54213839628217</c:v>
                </c:pt>
                <c:pt idx="1794">
                  <c:v>13.53391272916108</c:v>
                </c:pt>
                <c:pt idx="1795">
                  <c:v>13.5352606603543</c:v>
                </c:pt>
                <c:pt idx="1796">
                  <c:v>13.53605920476063</c:v>
                </c:pt>
                <c:pt idx="1797">
                  <c:v>13.51237230298272</c:v>
                </c:pt>
                <c:pt idx="1798">
                  <c:v>13.36311857163944</c:v>
                </c:pt>
                <c:pt idx="1799">
                  <c:v>13.21386484029615</c:v>
                </c:pt>
                <c:pt idx="1800">
                  <c:v>13.36311857163944</c:v>
                </c:pt>
                <c:pt idx="1801">
                  <c:v>13.44584352563022</c:v>
                </c:pt>
                <c:pt idx="1802">
                  <c:v>13.34605035960147</c:v>
                </c:pt>
                <c:pt idx="1803">
                  <c:v>13.34605035960147</c:v>
                </c:pt>
                <c:pt idx="1804">
                  <c:v>13.06768076860653</c:v>
                </c:pt>
                <c:pt idx="1805">
                  <c:v>12.91842703726325</c:v>
                </c:pt>
                <c:pt idx="1806">
                  <c:v>12.91842703726325</c:v>
                </c:pt>
                <c:pt idx="1807">
                  <c:v>12.91842703726325</c:v>
                </c:pt>
                <c:pt idx="1808">
                  <c:v>12.885162648587</c:v>
                </c:pt>
                <c:pt idx="1809">
                  <c:v>12.87324459535683</c:v>
                </c:pt>
                <c:pt idx="1810">
                  <c:v>12.87244605095052</c:v>
                </c:pt>
                <c:pt idx="1811">
                  <c:v>12.87244605095052</c:v>
                </c:pt>
                <c:pt idx="1812">
                  <c:v>12.87244605095052</c:v>
                </c:pt>
                <c:pt idx="1813">
                  <c:v>12.87244605095052</c:v>
                </c:pt>
                <c:pt idx="1814">
                  <c:v>12.87244605095052</c:v>
                </c:pt>
                <c:pt idx="1815">
                  <c:v>12.87244605095052</c:v>
                </c:pt>
                <c:pt idx="1816">
                  <c:v>12.87244605095052</c:v>
                </c:pt>
                <c:pt idx="1817">
                  <c:v>12.87244605095052</c:v>
                </c:pt>
                <c:pt idx="1818">
                  <c:v>12.87244605095052</c:v>
                </c:pt>
                <c:pt idx="1819">
                  <c:v>12.87244605095052</c:v>
                </c:pt>
                <c:pt idx="1820">
                  <c:v>12.83748511507557</c:v>
                </c:pt>
                <c:pt idx="1821">
                  <c:v>12.538977652389</c:v>
                </c:pt>
                <c:pt idx="1822">
                  <c:v>12.538977652389</c:v>
                </c:pt>
                <c:pt idx="1823">
                  <c:v>12.58367666075477</c:v>
                </c:pt>
                <c:pt idx="1824">
                  <c:v>12.58367666075477</c:v>
                </c:pt>
                <c:pt idx="1825">
                  <c:v>12.43442292941149</c:v>
                </c:pt>
                <c:pt idx="1826">
                  <c:v>12.35169797542071</c:v>
                </c:pt>
                <c:pt idx="1827">
                  <c:v>12.30223741010618</c:v>
                </c:pt>
                <c:pt idx="1828">
                  <c:v>12.43964476626196</c:v>
                </c:pt>
                <c:pt idx="1829">
                  <c:v>12.43964476626196</c:v>
                </c:pt>
                <c:pt idx="1830">
                  <c:v>12.43964476626196</c:v>
                </c:pt>
                <c:pt idx="1831">
                  <c:v>12.43964476626196</c:v>
                </c:pt>
                <c:pt idx="1832">
                  <c:v>12.43964476626196</c:v>
                </c:pt>
                <c:pt idx="1833">
                  <c:v>12.43964476626196</c:v>
                </c:pt>
                <c:pt idx="1834">
                  <c:v>12.43964476626196</c:v>
                </c:pt>
                <c:pt idx="1835">
                  <c:v>12.43964476626196</c:v>
                </c:pt>
                <c:pt idx="1836">
                  <c:v>12.43964476626196</c:v>
                </c:pt>
                <c:pt idx="1837">
                  <c:v>12.43964476626196</c:v>
                </c:pt>
                <c:pt idx="1838">
                  <c:v>12.18546431168066</c:v>
                </c:pt>
                <c:pt idx="1839">
                  <c:v>12.18546431168066</c:v>
                </c:pt>
                <c:pt idx="1840">
                  <c:v>12.18546431168066</c:v>
                </c:pt>
                <c:pt idx="1841">
                  <c:v>12.18546431168066</c:v>
                </c:pt>
                <c:pt idx="1842">
                  <c:v>12.18546431168066</c:v>
                </c:pt>
                <c:pt idx="1843">
                  <c:v>12.18546431168066</c:v>
                </c:pt>
                <c:pt idx="1844">
                  <c:v>12.18546431168066</c:v>
                </c:pt>
                <c:pt idx="1845">
                  <c:v>11.88695684899407</c:v>
                </c:pt>
                <c:pt idx="1846">
                  <c:v>11.88695684899407</c:v>
                </c:pt>
                <c:pt idx="1847">
                  <c:v>11.88695684899407</c:v>
                </c:pt>
                <c:pt idx="1848">
                  <c:v>12.03621058033735</c:v>
                </c:pt>
                <c:pt idx="1849">
                  <c:v>11.86173237522095</c:v>
                </c:pt>
                <c:pt idx="1850">
                  <c:v>11.57514296576453</c:v>
                </c:pt>
                <c:pt idx="1851">
                  <c:v>11.42668777882757</c:v>
                </c:pt>
                <c:pt idx="1852">
                  <c:v>11.42668777882757</c:v>
                </c:pt>
                <c:pt idx="1853">
                  <c:v>11.40904902130351</c:v>
                </c:pt>
                <c:pt idx="1854">
                  <c:v>11.40904902130351</c:v>
                </c:pt>
                <c:pt idx="1855">
                  <c:v>11.40904902130351</c:v>
                </c:pt>
                <c:pt idx="1856">
                  <c:v>11.40904902130351</c:v>
                </c:pt>
                <c:pt idx="1857">
                  <c:v>11.40904902130351</c:v>
                </c:pt>
                <c:pt idx="1858">
                  <c:v>11.40904902130351</c:v>
                </c:pt>
                <c:pt idx="1859">
                  <c:v>11.40904902130351</c:v>
                </c:pt>
                <c:pt idx="1860">
                  <c:v>11.40904902130351</c:v>
                </c:pt>
                <c:pt idx="1861">
                  <c:v>11.40904902130351</c:v>
                </c:pt>
                <c:pt idx="1862">
                  <c:v>11.40904902130351</c:v>
                </c:pt>
                <c:pt idx="1863">
                  <c:v>11.40904902130351</c:v>
                </c:pt>
                <c:pt idx="1864">
                  <c:v>11.40904902130351</c:v>
                </c:pt>
                <c:pt idx="1865">
                  <c:v>11.70755648399008</c:v>
                </c:pt>
                <c:pt idx="1866">
                  <c:v>11.70755648399008</c:v>
                </c:pt>
                <c:pt idx="1867">
                  <c:v>11.70755648399008</c:v>
                </c:pt>
                <c:pt idx="1868">
                  <c:v>11.70755648399008</c:v>
                </c:pt>
                <c:pt idx="1869">
                  <c:v>11.70755648399008</c:v>
                </c:pt>
                <c:pt idx="1870">
                  <c:v>11.70755648399008</c:v>
                </c:pt>
                <c:pt idx="1871">
                  <c:v>11.62790288577432</c:v>
                </c:pt>
                <c:pt idx="1872">
                  <c:v>11.52249127539258</c:v>
                </c:pt>
                <c:pt idx="1873">
                  <c:v>11.41012589966854</c:v>
                </c:pt>
                <c:pt idx="1874">
                  <c:v>11.26087216832526</c:v>
                </c:pt>
                <c:pt idx="1875">
                  <c:v>11.18361170072834</c:v>
                </c:pt>
                <c:pt idx="1876">
                  <c:v>11.28709461339755</c:v>
                </c:pt>
                <c:pt idx="1877">
                  <c:v>11.55317288279272</c:v>
                </c:pt>
                <c:pt idx="1878">
                  <c:v>11.51990849411647</c:v>
                </c:pt>
                <c:pt idx="1879">
                  <c:v>11.50738474830848</c:v>
                </c:pt>
                <c:pt idx="1880">
                  <c:v>11.50603681711528</c:v>
                </c:pt>
                <c:pt idx="1881">
                  <c:v>11.50523827270895</c:v>
                </c:pt>
                <c:pt idx="1882">
                  <c:v>11.50523827270895</c:v>
                </c:pt>
                <c:pt idx="1883">
                  <c:v>11.50523827270895</c:v>
                </c:pt>
                <c:pt idx="1884">
                  <c:v>11.40447661128666</c:v>
                </c:pt>
                <c:pt idx="1885">
                  <c:v>11.25522287994337</c:v>
                </c:pt>
                <c:pt idx="1886">
                  <c:v>11.1059691486001</c:v>
                </c:pt>
                <c:pt idx="1887">
                  <c:v>11.09788167919326</c:v>
                </c:pt>
                <c:pt idx="1888">
                  <c:v>11.09788167919326</c:v>
                </c:pt>
                <c:pt idx="1889">
                  <c:v>11.09788167919326</c:v>
                </c:pt>
                <c:pt idx="1890">
                  <c:v>11.09788167919326</c:v>
                </c:pt>
                <c:pt idx="1891">
                  <c:v>11.09788167919326</c:v>
                </c:pt>
                <c:pt idx="1892">
                  <c:v>11.09788167919326</c:v>
                </c:pt>
                <c:pt idx="1893">
                  <c:v>11.09788167919326</c:v>
                </c:pt>
                <c:pt idx="1894">
                  <c:v>10.97231484962788</c:v>
                </c:pt>
                <c:pt idx="1895">
                  <c:v>11.12156858097116</c:v>
                </c:pt>
                <c:pt idx="1896">
                  <c:v>11.08830419229491</c:v>
                </c:pt>
                <c:pt idx="1897">
                  <c:v>10.78979672960835</c:v>
                </c:pt>
                <c:pt idx="1898">
                  <c:v>10.70707177561755</c:v>
                </c:pt>
                <c:pt idx="1899">
                  <c:v>10.80686494164632</c:v>
                </c:pt>
                <c:pt idx="1900">
                  <c:v>10.92372631971304</c:v>
                </c:pt>
                <c:pt idx="1901">
                  <c:v>10.6855292749536</c:v>
                </c:pt>
                <c:pt idx="1902">
                  <c:v>10.6855292749536</c:v>
                </c:pt>
                <c:pt idx="1903">
                  <c:v>10.6855292749536</c:v>
                </c:pt>
                <c:pt idx="1904">
                  <c:v>10.53406414712812</c:v>
                </c:pt>
                <c:pt idx="1905">
                  <c:v>10.23555668444155</c:v>
                </c:pt>
                <c:pt idx="1906">
                  <c:v>10.23555668444155</c:v>
                </c:pt>
                <c:pt idx="1907">
                  <c:v>10.08630295309827</c:v>
                </c:pt>
                <c:pt idx="1908">
                  <c:v>9.937049221754987</c:v>
                </c:pt>
                <c:pt idx="1909">
                  <c:v>9.787795490411698</c:v>
                </c:pt>
                <c:pt idx="1910">
                  <c:v>9.48928802772514</c:v>
                </c:pt>
                <c:pt idx="1911">
                  <c:v>9.34003429638186</c:v>
                </c:pt>
                <c:pt idx="1912">
                  <c:v>9.190780565038567</c:v>
                </c:pt>
                <c:pt idx="1913">
                  <c:v>9.48928802772514</c:v>
                </c:pt>
                <c:pt idx="1914">
                  <c:v>9.48928802772514</c:v>
                </c:pt>
                <c:pt idx="1915">
                  <c:v>9.48928802772514</c:v>
                </c:pt>
                <c:pt idx="1916">
                  <c:v>9.48928802772514</c:v>
                </c:pt>
                <c:pt idx="1917">
                  <c:v>9.235611885437633</c:v>
                </c:pt>
                <c:pt idx="1918">
                  <c:v>9.235611885437633</c:v>
                </c:pt>
                <c:pt idx="1919">
                  <c:v>9.235611885437633</c:v>
                </c:pt>
                <c:pt idx="1920">
                  <c:v>9.202347496761383</c:v>
                </c:pt>
                <c:pt idx="1921">
                  <c:v>9.16908310808513</c:v>
                </c:pt>
                <c:pt idx="1922">
                  <c:v>9.185279284723408</c:v>
                </c:pt>
                <c:pt idx="1923">
                  <c:v>9.279351353096791</c:v>
                </c:pt>
                <c:pt idx="1924">
                  <c:v>9.391023472497572</c:v>
                </c:pt>
                <c:pt idx="1925">
                  <c:v>9.391023472497572</c:v>
                </c:pt>
                <c:pt idx="1926">
                  <c:v>9.391023472497572</c:v>
                </c:pt>
                <c:pt idx="1927">
                  <c:v>9.391023472497572</c:v>
                </c:pt>
                <c:pt idx="1928">
                  <c:v>9.391023472497572</c:v>
                </c:pt>
                <c:pt idx="1929">
                  <c:v>9.391023472497572</c:v>
                </c:pt>
                <c:pt idx="1930">
                  <c:v>9.391023472497572</c:v>
                </c:pt>
                <c:pt idx="1931">
                  <c:v>9.391023472497572</c:v>
                </c:pt>
                <c:pt idx="1932">
                  <c:v>9.391023472497572</c:v>
                </c:pt>
                <c:pt idx="1933">
                  <c:v>9.391023472497572</c:v>
                </c:pt>
                <c:pt idx="1934">
                  <c:v>9.264415073758096</c:v>
                </c:pt>
                <c:pt idx="1935">
                  <c:v>9.264415073758096</c:v>
                </c:pt>
                <c:pt idx="1936">
                  <c:v>9.259296441060375</c:v>
                </c:pt>
                <c:pt idx="1937">
                  <c:v>9.199238204024627</c:v>
                </c:pt>
                <c:pt idx="1938">
                  <c:v>9.124611338352981</c:v>
                </c:pt>
                <c:pt idx="1939">
                  <c:v>9.124611338352981</c:v>
                </c:pt>
                <c:pt idx="1940">
                  <c:v>9.124611338352981</c:v>
                </c:pt>
                <c:pt idx="1941">
                  <c:v>9.124611338352981</c:v>
                </c:pt>
                <c:pt idx="1942">
                  <c:v>9.124611338352981</c:v>
                </c:pt>
                <c:pt idx="1943">
                  <c:v>9.087116954376657</c:v>
                </c:pt>
                <c:pt idx="1944">
                  <c:v>9.087116954376657</c:v>
                </c:pt>
                <c:pt idx="1945">
                  <c:v>8.937863223033368</c:v>
                </c:pt>
                <c:pt idx="1946">
                  <c:v>9.111728169587542</c:v>
                </c:pt>
                <c:pt idx="1947">
                  <c:v>9.410235632274147</c:v>
                </c:pt>
                <c:pt idx="1948">
                  <c:v>9.55948936361744</c:v>
                </c:pt>
                <c:pt idx="1949">
                  <c:v>9.55948936361744</c:v>
                </c:pt>
                <c:pt idx="1950">
                  <c:v>9.55948936361744</c:v>
                </c:pt>
                <c:pt idx="1951">
                  <c:v>9.55948936361744</c:v>
                </c:pt>
                <c:pt idx="1952">
                  <c:v>9.55948936361744</c:v>
                </c:pt>
                <c:pt idx="1953">
                  <c:v>9.55948936361744</c:v>
                </c:pt>
                <c:pt idx="1954">
                  <c:v>9.85799682630402</c:v>
                </c:pt>
                <c:pt idx="1955">
                  <c:v>10.0072505576473</c:v>
                </c:pt>
                <c:pt idx="1956">
                  <c:v>10.15650428899058</c:v>
                </c:pt>
                <c:pt idx="1957">
                  <c:v>10.15650428899058</c:v>
                </c:pt>
                <c:pt idx="1958">
                  <c:v>10.0072505576473</c:v>
                </c:pt>
                <c:pt idx="1959">
                  <c:v>10.0072505576473</c:v>
                </c:pt>
                <c:pt idx="1960">
                  <c:v>10.0072505576473</c:v>
                </c:pt>
                <c:pt idx="1961">
                  <c:v>10.0072505576473</c:v>
                </c:pt>
                <c:pt idx="1962">
                  <c:v>10.0072505576473</c:v>
                </c:pt>
                <c:pt idx="1963">
                  <c:v>10.0072505576473</c:v>
                </c:pt>
                <c:pt idx="1964">
                  <c:v>10.0072505576473</c:v>
                </c:pt>
                <c:pt idx="1965">
                  <c:v>10.0072505576473</c:v>
                </c:pt>
                <c:pt idx="1966">
                  <c:v>10.0072505576473</c:v>
                </c:pt>
                <c:pt idx="1967">
                  <c:v>10.0072505576473</c:v>
                </c:pt>
                <c:pt idx="1968">
                  <c:v>9.82473243762777</c:v>
                </c:pt>
                <c:pt idx="1969">
                  <c:v>9.55948936361746</c:v>
                </c:pt>
                <c:pt idx="1970">
                  <c:v>9.626018140969945</c:v>
                </c:pt>
                <c:pt idx="1971">
                  <c:v>9.746858927405348</c:v>
                </c:pt>
                <c:pt idx="1972">
                  <c:v>9.746858927405348</c:v>
                </c:pt>
                <c:pt idx="1973">
                  <c:v>9.746858927405348</c:v>
                </c:pt>
                <c:pt idx="1974">
                  <c:v>9.746858927405348</c:v>
                </c:pt>
                <c:pt idx="1975">
                  <c:v>9.746858927405348</c:v>
                </c:pt>
                <c:pt idx="1976">
                  <c:v>9.746858927405348</c:v>
                </c:pt>
                <c:pt idx="1977">
                  <c:v>9.746858927405348</c:v>
                </c:pt>
                <c:pt idx="1978">
                  <c:v>9.746858927405348</c:v>
                </c:pt>
                <c:pt idx="1979">
                  <c:v>9.746858927405348</c:v>
                </c:pt>
                <c:pt idx="1980">
                  <c:v>9.780171398350218</c:v>
                </c:pt>
                <c:pt idx="1981">
                  <c:v>9.780171398350218</c:v>
                </c:pt>
                <c:pt idx="1982">
                  <c:v>9.780171398350218</c:v>
                </c:pt>
                <c:pt idx="1983">
                  <c:v>9.81506073604693</c:v>
                </c:pt>
                <c:pt idx="1984">
                  <c:v>9.86390781842968</c:v>
                </c:pt>
                <c:pt idx="1985">
                  <c:v>10.01316154977295</c:v>
                </c:pt>
                <c:pt idx="1986">
                  <c:v>10.01316154977295</c:v>
                </c:pt>
                <c:pt idx="1987">
                  <c:v>10.07271471427192</c:v>
                </c:pt>
                <c:pt idx="1988">
                  <c:v>10.07271471427192</c:v>
                </c:pt>
                <c:pt idx="1989">
                  <c:v>10.30550418127025</c:v>
                </c:pt>
                <c:pt idx="1990">
                  <c:v>10.60401164395681</c:v>
                </c:pt>
                <c:pt idx="1991">
                  <c:v>10.60401164395681</c:v>
                </c:pt>
                <c:pt idx="1992">
                  <c:v>10.60401164395681</c:v>
                </c:pt>
                <c:pt idx="1993">
                  <c:v>10.63727603263306</c:v>
                </c:pt>
                <c:pt idx="1994">
                  <c:v>10.70380480998556</c:v>
                </c:pt>
                <c:pt idx="1995">
                  <c:v>10.80359797601432</c:v>
                </c:pt>
                <c:pt idx="1996">
                  <c:v>10.94102885292013</c:v>
                </c:pt>
                <c:pt idx="1997">
                  <c:v>11.23953631560671</c:v>
                </c:pt>
                <c:pt idx="1998">
                  <c:v>11.38879004694998</c:v>
                </c:pt>
                <c:pt idx="1999">
                  <c:v>11.53804377829326</c:v>
                </c:pt>
                <c:pt idx="2000">
                  <c:v>11.68729750963655</c:v>
                </c:pt>
                <c:pt idx="2001">
                  <c:v>11.83655124097983</c:v>
                </c:pt>
                <c:pt idx="2002">
                  <c:v>11.91117810665146</c:v>
                </c:pt>
                <c:pt idx="2003">
                  <c:v>11.91538390530141</c:v>
                </c:pt>
                <c:pt idx="2004">
                  <c:v>11.99001077097305</c:v>
                </c:pt>
                <c:pt idx="2005">
                  <c:v>12.03466236647768</c:v>
                </c:pt>
                <c:pt idx="2006">
                  <c:v>11.95288629079278</c:v>
                </c:pt>
                <c:pt idx="2007">
                  <c:v>11.95288629079278</c:v>
                </c:pt>
                <c:pt idx="2008">
                  <c:v>12.14668194085119</c:v>
                </c:pt>
                <c:pt idx="2009">
                  <c:v>12.29593567219447</c:v>
                </c:pt>
                <c:pt idx="2010">
                  <c:v>12.29593567219447</c:v>
                </c:pt>
                <c:pt idx="2011">
                  <c:v>12.31532982357365</c:v>
                </c:pt>
                <c:pt idx="2012">
                  <c:v>12.31612836797997</c:v>
                </c:pt>
                <c:pt idx="2013">
                  <c:v>12.31612836797997</c:v>
                </c:pt>
                <c:pt idx="2014">
                  <c:v>12.31612836797997</c:v>
                </c:pt>
                <c:pt idx="2015">
                  <c:v>12.1668746366367</c:v>
                </c:pt>
                <c:pt idx="2016">
                  <c:v>12.01762090529341</c:v>
                </c:pt>
                <c:pt idx="2017">
                  <c:v>11.86836717395012</c:v>
                </c:pt>
                <c:pt idx="2018">
                  <c:v>12.01762090529341</c:v>
                </c:pt>
                <c:pt idx="2019">
                  <c:v>11.8896638688596</c:v>
                </c:pt>
                <c:pt idx="2020">
                  <c:v>11.8896638688596</c:v>
                </c:pt>
                <c:pt idx="2021">
                  <c:v>11.8896638688596</c:v>
                </c:pt>
                <c:pt idx="2022">
                  <c:v>11.59115640617308</c:v>
                </c:pt>
                <c:pt idx="2023">
                  <c:v>11.4419026748298</c:v>
                </c:pt>
                <c:pt idx="2024">
                  <c:v>11.29264894348651</c:v>
                </c:pt>
                <c:pt idx="2025">
                  <c:v>11.14594549047473</c:v>
                </c:pt>
                <c:pt idx="2026">
                  <c:v>10.99925107548031</c:v>
                </c:pt>
                <c:pt idx="2027">
                  <c:v>10.99925107548031</c:v>
                </c:pt>
                <c:pt idx="2028">
                  <c:v>11.1485048068236</c:v>
                </c:pt>
                <c:pt idx="2029">
                  <c:v>11.11524041814735</c:v>
                </c:pt>
                <c:pt idx="2030">
                  <c:v>11.10420275088845</c:v>
                </c:pt>
                <c:pt idx="2031">
                  <c:v>11.10420275088845</c:v>
                </c:pt>
                <c:pt idx="2032">
                  <c:v>11.10420275088845</c:v>
                </c:pt>
                <c:pt idx="2033">
                  <c:v>11.10420275088845</c:v>
                </c:pt>
                <c:pt idx="2034">
                  <c:v>11.10420275088845</c:v>
                </c:pt>
                <c:pt idx="2035">
                  <c:v>11.10420275088845</c:v>
                </c:pt>
                <c:pt idx="2036">
                  <c:v>11.10420275088845</c:v>
                </c:pt>
                <c:pt idx="2037">
                  <c:v>11.10420275088845</c:v>
                </c:pt>
                <c:pt idx="2038">
                  <c:v>10.95494901954516</c:v>
                </c:pt>
                <c:pt idx="2039">
                  <c:v>10.80569528820188</c:v>
                </c:pt>
                <c:pt idx="2040">
                  <c:v>10.6564415568586</c:v>
                </c:pt>
                <c:pt idx="2041">
                  <c:v>10.6564415568586</c:v>
                </c:pt>
                <c:pt idx="2042">
                  <c:v>10.80569528820188</c:v>
                </c:pt>
                <c:pt idx="2043">
                  <c:v>10.83808764147843</c:v>
                </c:pt>
                <c:pt idx="2044">
                  <c:v>10.96515005608757</c:v>
                </c:pt>
                <c:pt idx="2045">
                  <c:v>10.96515005608757</c:v>
                </c:pt>
                <c:pt idx="2046">
                  <c:v>10.96515005608757</c:v>
                </c:pt>
                <c:pt idx="2047">
                  <c:v>10.97282800513414</c:v>
                </c:pt>
                <c:pt idx="2048">
                  <c:v>10.975387321483</c:v>
                </c:pt>
                <c:pt idx="2049">
                  <c:v>10.97794663783186</c:v>
                </c:pt>
                <c:pt idx="2050">
                  <c:v>10.96771841045377</c:v>
                </c:pt>
                <c:pt idx="2051">
                  <c:v>11.11697214179705</c:v>
                </c:pt>
                <c:pt idx="2052">
                  <c:v>10.96771841045377</c:v>
                </c:pt>
                <c:pt idx="2053">
                  <c:v>11.00557127797506</c:v>
                </c:pt>
                <c:pt idx="2054">
                  <c:v>11.00557127797506</c:v>
                </c:pt>
                <c:pt idx="2055">
                  <c:v>11.00557127797506</c:v>
                </c:pt>
                <c:pt idx="2056">
                  <c:v>11.00557127797506</c:v>
                </c:pt>
                <c:pt idx="2057">
                  <c:v>11.00557127797506</c:v>
                </c:pt>
                <c:pt idx="2058">
                  <c:v>10.9087138806585</c:v>
                </c:pt>
                <c:pt idx="2059">
                  <c:v>10.9087138806585</c:v>
                </c:pt>
                <c:pt idx="2060">
                  <c:v>10.75946014931522</c:v>
                </c:pt>
                <c:pt idx="2061">
                  <c:v>10.75946014931522</c:v>
                </c:pt>
                <c:pt idx="2062">
                  <c:v>10.55946014931522</c:v>
                </c:pt>
                <c:pt idx="2063">
                  <c:v>10.55946014931522</c:v>
                </c:pt>
                <c:pt idx="2064">
                  <c:v>10.52619576063896</c:v>
                </c:pt>
                <c:pt idx="2065">
                  <c:v>10.3239539767384</c:v>
                </c:pt>
                <c:pt idx="2066">
                  <c:v>10.51096653384162</c:v>
                </c:pt>
                <c:pt idx="2067">
                  <c:v>10.66022026518489</c:v>
                </c:pt>
                <c:pt idx="2068">
                  <c:v>10.66022026518489</c:v>
                </c:pt>
                <c:pt idx="2069">
                  <c:v>10.66022026518489</c:v>
                </c:pt>
                <c:pt idx="2070">
                  <c:v>10.66022026518489</c:v>
                </c:pt>
                <c:pt idx="2071">
                  <c:v>10.66022026518489</c:v>
                </c:pt>
                <c:pt idx="2072">
                  <c:v>10.66022026518489</c:v>
                </c:pt>
                <c:pt idx="2073">
                  <c:v>10.66022026518489</c:v>
                </c:pt>
                <c:pt idx="2074">
                  <c:v>10.66022026518489</c:v>
                </c:pt>
                <c:pt idx="2075">
                  <c:v>10.66022026518489</c:v>
                </c:pt>
                <c:pt idx="2076">
                  <c:v>10.66022026518489</c:v>
                </c:pt>
                <c:pt idx="2077">
                  <c:v>10.66022026518489</c:v>
                </c:pt>
                <c:pt idx="2078">
                  <c:v>10.66022026518489</c:v>
                </c:pt>
                <c:pt idx="2079">
                  <c:v>10.66022026518489</c:v>
                </c:pt>
                <c:pt idx="2080">
                  <c:v>10.66022026518489</c:v>
                </c:pt>
                <c:pt idx="2081">
                  <c:v>10.66022026518489</c:v>
                </c:pt>
                <c:pt idx="2082">
                  <c:v>10.66022026518489</c:v>
                </c:pt>
                <c:pt idx="2083">
                  <c:v>10.66022026518489</c:v>
                </c:pt>
                <c:pt idx="2084">
                  <c:v>10.66022026518489</c:v>
                </c:pt>
                <c:pt idx="2085">
                  <c:v>10.69130683476944</c:v>
                </c:pt>
                <c:pt idx="2086">
                  <c:v>10.989814297456</c:v>
                </c:pt>
                <c:pt idx="2087">
                  <c:v>10.989814297456</c:v>
                </c:pt>
                <c:pt idx="2088">
                  <c:v>11.2805325964707</c:v>
                </c:pt>
                <c:pt idx="2089">
                  <c:v>11.2805325964707</c:v>
                </c:pt>
                <c:pt idx="2090">
                  <c:v>11.429786327814</c:v>
                </c:pt>
                <c:pt idx="2091">
                  <c:v>11.48662610805025</c:v>
                </c:pt>
                <c:pt idx="2092">
                  <c:v>11.63587983939354</c:v>
                </c:pt>
                <c:pt idx="2093">
                  <c:v>11.6384391557424</c:v>
                </c:pt>
                <c:pt idx="2094">
                  <c:v>11.6384391557424</c:v>
                </c:pt>
                <c:pt idx="2095">
                  <c:v>11.6384391557424</c:v>
                </c:pt>
                <c:pt idx="2096">
                  <c:v>11.6384391557424</c:v>
                </c:pt>
                <c:pt idx="2097">
                  <c:v>11.6384391557424</c:v>
                </c:pt>
                <c:pt idx="2098">
                  <c:v>11.6384391557424</c:v>
                </c:pt>
                <c:pt idx="2099">
                  <c:v>11.48918542439911</c:v>
                </c:pt>
                <c:pt idx="2100">
                  <c:v>11.48918542439911</c:v>
                </c:pt>
                <c:pt idx="2101">
                  <c:v>11.48918542439911</c:v>
                </c:pt>
                <c:pt idx="2102">
                  <c:v>11.48918542439911</c:v>
                </c:pt>
                <c:pt idx="2103">
                  <c:v>11.48918542439911</c:v>
                </c:pt>
                <c:pt idx="2104">
                  <c:v>11.48110699300964</c:v>
                </c:pt>
                <c:pt idx="2105">
                  <c:v>11.48110699300964</c:v>
                </c:pt>
                <c:pt idx="2106">
                  <c:v>11.35573092252975</c:v>
                </c:pt>
                <c:pt idx="2107">
                  <c:v>11.35573092252975</c:v>
                </c:pt>
                <c:pt idx="2108">
                  <c:v>11.05722345984317</c:v>
                </c:pt>
                <c:pt idx="2109">
                  <c:v>11.05722345984317</c:v>
                </c:pt>
                <c:pt idx="2110">
                  <c:v>10.90796972849989</c:v>
                </c:pt>
                <c:pt idx="2111">
                  <c:v>10.90796972849989</c:v>
                </c:pt>
                <c:pt idx="2112">
                  <c:v>10.90796972849989</c:v>
                </c:pt>
                <c:pt idx="2113">
                  <c:v>11.09048784851943</c:v>
                </c:pt>
                <c:pt idx="2114">
                  <c:v>11.23974157986271</c:v>
                </c:pt>
                <c:pt idx="2115">
                  <c:v>11.23974157986271</c:v>
                </c:pt>
                <c:pt idx="2116">
                  <c:v>11.388995311206</c:v>
                </c:pt>
                <c:pt idx="2117">
                  <c:v>11.57645989286891</c:v>
                </c:pt>
                <c:pt idx="2118">
                  <c:v>11.57645989286891</c:v>
                </c:pt>
                <c:pt idx="2119">
                  <c:v>11.56879098183967</c:v>
                </c:pt>
                <c:pt idx="2120">
                  <c:v>11.56879098183967</c:v>
                </c:pt>
                <c:pt idx="2121">
                  <c:v>11.56879098183967</c:v>
                </c:pt>
                <c:pt idx="2122">
                  <c:v>11.56111303279308</c:v>
                </c:pt>
                <c:pt idx="2123">
                  <c:v>11.56111303279308</c:v>
                </c:pt>
                <c:pt idx="2124">
                  <c:v>11.4118593014498</c:v>
                </c:pt>
                <c:pt idx="2125">
                  <c:v>11.4118593014498</c:v>
                </c:pt>
                <c:pt idx="2126">
                  <c:v>11.25032808290034</c:v>
                </c:pt>
                <c:pt idx="2127">
                  <c:v>11.1018728959634</c:v>
                </c:pt>
                <c:pt idx="2128">
                  <c:v>10.9526191646201</c:v>
                </c:pt>
                <c:pt idx="2129">
                  <c:v>10.9526191646201</c:v>
                </c:pt>
                <c:pt idx="2130">
                  <c:v>10.9512712334269</c:v>
                </c:pt>
                <c:pt idx="2131">
                  <c:v>10.95047268902056</c:v>
                </c:pt>
                <c:pt idx="2132">
                  <c:v>10.95047268902056</c:v>
                </c:pt>
                <c:pt idx="2133">
                  <c:v>10.95047268902056</c:v>
                </c:pt>
                <c:pt idx="2134">
                  <c:v>10.95047268902056</c:v>
                </c:pt>
                <c:pt idx="2135">
                  <c:v>10.80121895767727</c:v>
                </c:pt>
                <c:pt idx="2136">
                  <c:v>10.80121895767727</c:v>
                </c:pt>
                <c:pt idx="2137">
                  <c:v>10.80121895767727</c:v>
                </c:pt>
                <c:pt idx="2138">
                  <c:v>10.651965226334</c:v>
                </c:pt>
                <c:pt idx="2139">
                  <c:v>10.71389445610552</c:v>
                </c:pt>
                <c:pt idx="2140">
                  <c:v>10.94668392310384</c:v>
                </c:pt>
                <c:pt idx="2141">
                  <c:v>11.24519138579041</c:v>
                </c:pt>
                <c:pt idx="2142">
                  <c:v>11.24519138579041</c:v>
                </c:pt>
                <c:pt idx="2143">
                  <c:v>11.24519138579041</c:v>
                </c:pt>
                <c:pt idx="2144">
                  <c:v>11.3944451171337</c:v>
                </c:pt>
                <c:pt idx="2145">
                  <c:v>11.54369884847698</c:v>
                </c:pt>
                <c:pt idx="2146">
                  <c:v>11.69295257982026</c:v>
                </c:pt>
                <c:pt idx="2147">
                  <c:v>11.69295257982026</c:v>
                </c:pt>
                <c:pt idx="2148">
                  <c:v>11.70403141502655</c:v>
                </c:pt>
                <c:pt idx="2149">
                  <c:v>11.70482995943288</c:v>
                </c:pt>
                <c:pt idx="2150">
                  <c:v>11.70482995943288</c:v>
                </c:pt>
                <c:pt idx="2151">
                  <c:v>11.70482995943288</c:v>
                </c:pt>
                <c:pt idx="2152">
                  <c:v>11.70482995943288</c:v>
                </c:pt>
                <c:pt idx="2153">
                  <c:v>11.70482995943288</c:v>
                </c:pt>
                <c:pt idx="2154">
                  <c:v>11.70482995943288</c:v>
                </c:pt>
                <c:pt idx="2155">
                  <c:v>11.70482995943288</c:v>
                </c:pt>
                <c:pt idx="2156">
                  <c:v>11.70482995943288</c:v>
                </c:pt>
                <c:pt idx="2157">
                  <c:v>11.70482995943288</c:v>
                </c:pt>
                <c:pt idx="2158">
                  <c:v>11.66013095106712</c:v>
                </c:pt>
                <c:pt idx="2159">
                  <c:v>11.51087721972383</c:v>
                </c:pt>
                <c:pt idx="2160">
                  <c:v>11.51087721972383</c:v>
                </c:pt>
                <c:pt idx="2161">
                  <c:v>11.47761283104758</c:v>
                </c:pt>
                <c:pt idx="2162">
                  <c:v>11.44434844237132</c:v>
                </c:pt>
                <c:pt idx="2163">
                  <c:v>11.37166380094872</c:v>
                </c:pt>
                <c:pt idx="2164">
                  <c:v>11.45671491212855</c:v>
                </c:pt>
                <c:pt idx="2165">
                  <c:v>11.45671491212855</c:v>
                </c:pt>
                <c:pt idx="2166">
                  <c:v>11.45671491212855</c:v>
                </c:pt>
                <c:pt idx="2167">
                  <c:v>11.45671491212855</c:v>
                </c:pt>
                <c:pt idx="2168">
                  <c:v>11.45671491212855</c:v>
                </c:pt>
                <c:pt idx="2169">
                  <c:v>11.45671491212855</c:v>
                </c:pt>
                <c:pt idx="2170">
                  <c:v>11.7552223748151</c:v>
                </c:pt>
                <c:pt idx="2171">
                  <c:v>11.90447610615838</c:v>
                </c:pt>
                <c:pt idx="2172">
                  <c:v>12.05372983750167</c:v>
                </c:pt>
                <c:pt idx="2173">
                  <c:v>12.05372983750167</c:v>
                </c:pt>
                <c:pt idx="2174">
                  <c:v>12.05372983750167</c:v>
                </c:pt>
                <c:pt idx="2175">
                  <c:v>12.08699422617792</c:v>
                </c:pt>
                <c:pt idx="2176">
                  <c:v>12.08699422617792</c:v>
                </c:pt>
                <c:pt idx="2177">
                  <c:v>12.08699422617792</c:v>
                </c:pt>
                <c:pt idx="2178">
                  <c:v>12.08699422617792</c:v>
                </c:pt>
                <c:pt idx="2179">
                  <c:v>12.08699422617792</c:v>
                </c:pt>
                <c:pt idx="2180">
                  <c:v>12.08699422617792</c:v>
                </c:pt>
                <c:pt idx="2181">
                  <c:v>12.08699422617792</c:v>
                </c:pt>
                <c:pt idx="2182">
                  <c:v>12.08699422617792</c:v>
                </c:pt>
                <c:pt idx="2183">
                  <c:v>11.93774049483463</c:v>
                </c:pt>
                <c:pt idx="2184">
                  <c:v>11.93774049483463</c:v>
                </c:pt>
                <c:pt idx="2185">
                  <c:v>12.22432990429103</c:v>
                </c:pt>
                <c:pt idx="2186">
                  <c:v>12.22353135988471</c:v>
                </c:pt>
                <c:pt idx="2187">
                  <c:v>12.22353135988471</c:v>
                </c:pt>
                <c:pt idx="2188">
                  <c:v>12.22353135988471</c:v>
                </c:pt>
                <c:pt idx="2189">
                  <c:v>12.22353135988471</c:v>
                </c:pt>
                <c:pt idx="2190">
                  <c:v>12.22353135988471</c:v>
                </c:pt>
                <c:pt idx="2191">
                  <c:v>12.22353135988471</c:v>
                </c:pt>
                <c:pt idx="2192">
                  <c:v>12.22353135988471</c:v>
                </c:pt>
                <c:pt idx="2193">
                  <c:v>12.22353135988471</c:v>
                </c:pt>
                <c:pt idx="2194">
                  <c:v>12.22353135988471</c:v>
                </c:pt>
                <c:pt idx="2195">
                  <c:v>12.22353135988471</c:v>
                </c:pt>
                <c:pt idx="2196">
                  <c:v>12.22353135988471</c:v>
                </c:pt>
                <c:pt idx="2197">
                  <c:v>12.22353135988471</c:v>
                </c:pt>
                <c:pt idx="2198">
                  <c:v>12.22353135988471</c:v>
                </c:pt>
                <c:pt idx="2199">
                  <c:v>12.22353135988471</c:v>
                </c:pt>
                <c:pt idx="2200">
                  <c:v>11.92502389719814</c:v>
                </c:pt>
                <c:pt idx="2201">
                  <c:v>12.22353135988471</c:v>
                </c:pt>
                <c:pt idx="2202">
                  <c:v>12.22353135988471</c:v>
                </c:pt>
                <c:pt idx="2203">
                  <c:v>12.22353135988471</c:v>
                </c:pt>
                <c:pt idx="2204">
                  <c:v>12.22353135988471</c:v>
                </c:pt>
                <c:pt idx="2205">
                  <c:v>12.22353135988471</c:v>
                </c:pt>
                <c:pt idx="2206">
                  <c:v>12.22353135988471</c:v>
                </c:pt>
                <c:pt idx="2207">
                  <c:v>12.17968923892318</c:v>
                </c:pt>
                <c:pt idx="2208">
                  <c:v>11.99354715196064</c:v>
                </c:pt>
                <c:pt idx="2209">
                  <c:v>11.99354715196064</c:v>
                </c:pt>
                <c:pt idx="2210">
                  <c:v>11.92155388821426</c:v>
                </c:pt>
                <c:pt idx="2211">
                  <c:v>11.81807097554506</c:v>
                </c:pt>
                <c:pt idx="2212">
                  <c:v>11.55199270614988</c:v>
                </c:pt>
                <c:pt idx="2213">
                  <c:v>11.55455202249875</c:v>
                </c:pt>
                <c:pt idx="2214">
                  <c:v>11.55455202249875</c:v>
                </c:pt>
                <c:pt idx="2215">
                  <c:v>11.55455202249875</c:v>
                </c:pt>
                <c:pt idx="2216">
                  <c:v>11.70380575384203</c:v>
                </c:pt>
                <c:pt idx="2217">
                  <c:v>11.70380575384203</c:v>
                </c:pt>
                <c:pt idx="2218">
                  <c:v>11.85305948518532</c:v>
                </c:pt>
                <c:pt idx="2219">
                  <c:v>12.0023132165286</c:v>
                </c:pt>
                <c:pt idx="2220">
                  <c:v>12.0023132165286</c:v>
                </c:pt>
                <c:pt idx="2221">
                  <c:v>12.15156694787188</c:v>
                </c:pt>
                <c:pt idx="2222">
                  <c:v>12.15156694787188</c:v>
                </c:pt>
                <c:pt idx="2223">
                  <c:v>12.19858414777973</c:v>
                </c:pt>
                <c:pt idx="2224">
                  <c:v>12.27886573636384</c:v>
                </c:pt>
                <c:pt idx="2225">
                  <c:v>12.38324974431053</c:v>
                </c:pt>
                <c:pt idx="2226">
                  <c:v>12.51930648140471</c:v>
                </c:pt>
                <c:pt idx="2227">
                  <c:v>12.51930648140471</c:v>
                </c:pt>
                <c:pt idx="2228">
                  <c:v>12.51930648140471</c:v>
                </c:pt>
                <c:pt idx="2229">
                  <c:v>12.68263822795105</c:v>
                </c:pt>
                <c:pt idx="2230">
                  <c:v>12.53338449660777</c:v>
                </c:pt>
                <c:pt idx="2231">
                  <c:v>12.58413076526448</c:v>
                </c:pt>
                <c:pt idx="2232">
                  <c:v>12.58413076526448</c:v>
                </c:pt>
                <c:pt idx="2233">
                  <c:v>12.51760198791198</c:v>
                </c:pt>
                <c:pt idx="2234">
                  <c:v>12.41780882188323</c:v>
                </c:pt>
                <c:pt idx="2235">
                  <c:v>12.3009474438165</c:v>
                </c:pt>
                <c:pt idx="2236">
                  <c:v>12.3009474438165</c:v>
                </c:pt>
                <c:pt idx="2237">
                  <c:v>12.3009474438165</c:v>
                </c:pt>
                <c:pt idx="2238">
                  <c:v>12.3009474438165</c:v>
                </c:pt>
                <c:pt idx="2239">
                  <c:v>12.3009474438165</c:v>
                </c:pt>
                <c:pt idx="2240">
                  <c:v>12.3009474438165</c:v>
                </c:pt>
                <c:pt idx="2241">
                  <c:v>12.3009474438165</c:v>
                </c:pt>
                <c:pt idx="2242">
                  <c:v>12.3009474438165</c:v>
                </c:pt>
                <c:pt idx="2243">
                  <c:v>12.3009474438165</c:v>
                </c:pt>
                <c:pt idx="2244">
                  <c:v>12.3009474438165</c:v>
                </c:pt>
                <c:pt idx="2245">
                  <c:v>12.3009474438165</c:v>
                </c:pt>
                <c:pt idx="2246">
                  <c:v>12.3009474438165</c:v>
                </c:pt>
                <c:pt idx="2247">
                  <c:v>12.3009474438165</c:v>
                </c:pt>
                <c:pt idx="2248">
                  <c:v>12.3009474438165</c:v>
                </c:pt>
                <c:pt idx="2249">
                  <c:v>12.45020117515977</c:v>
                </c:pt>
                <c:pt idx="2250">
                  <c:v>12.45020117515977</c:v>
                </c:pt>
                <c:pt idx="2251">
                  <c:v>12.45020117515977</c:v>
                </c:pt>
                <c:pt idx="2252">
                  <c:v>12.48346556383602</c:v>
                </c:pt>
                <c:pt idx="2253">
                  <c:v>12.48346556383602</c:v>
                </c:pt>
                <c:pt idx="2254">
                  <c:v>12.48346556383602</c:v>
                </c:pt>
                <c:pt idx="2255">
                  <c:v>12.48346556383602</c:v>
                </c:pt>
                <c:pt idx="2256">
                  <c:v>12.45020117515977</c:v>
                </c:pt>
                <c:pt idx="2257">
                  <c:v>12.38367239780727</c:v>
                </c:pt>
                <c:pt idx="2258">
                  <c:v>12.28960032943389</c:v>
                </c:pt>
                <c:pt idx="2259">
                  <c:v>12.17792821003308</c:v>
                </c:pt>
                <c:pt idx="2260">
                  <c:v>12.43195396071339</c:v>
                </c:pt>
                <c:pt idx="2261">
                  <c:v>12.43195396071339</c:v>
                </c:pt>
                <c:pt idx="2262">
                  <c:v>12.43195396071339</c:v>
                </c:pt>
                <c:pt idx="2263">
                  <c:v>12.46521834938964</c:v>
                </c:pt>
                <c:pt idx="2264">
                  <c:v>12.68100085808542</c:v>
                </c:pt>
                <c:pt idx="2265">
                  <c:v>12.83025458942871</c:v>
                </c:pt>
                <c:pt idx="2266">
                  <c:v>12.83025458942871</c:v>
                </c:pt>
                <c:pt idx="2267">
                  <c:v>12.912565875477</c:v>
                </c:pt>
                <c:pt idx="2268">
                  <c:v>13.10376565732107</c:v>
                </c:pt>
                <c:pt idx="2269">
                  <c:v>13.10376565732107</c:v>
                </c:pt>
                <c:pt idx="2270">
                  <c:v>13.1051135885143</c:v>
                </c:pt>
                <c:pt idx="2271">
                  <c:v>13.10591213292062</c:v>
                </c:pt>
                <c:pt idx="2272">
                  <c:v>13.10591213292062</c:v>
                </c:pt>
                <c:pt idx="2273">
                  <c:v>13.10591213292062</c:v>
                </c:pt>
                <c:pt idx="2274">
                  <c:v>13.10591213292062</c:v>
                </c:pt>
                <c:pt idx="2275">
                  <c:v>13.10591213292062</c:v>
                </c:pt>
                <c:pt idx="2276">
                  <c:v>13.10591213292062</c:v>
                </c:pt>
                <c:pt idx="2277">
                  <c:v>13.10591213292062</c:v>
                </c:pt>
                <c:pt idx="2278">
                  <c:v>13.06121312455484</c:v>
                </c:pt>
                <c:pt idx="2279">
                  <c:v>12.91195939321156</c:v>
                </c:pt>
                <c:pt idx="2280">
                  <c:v>12.98903415285595</c:v>
                </c:pt>
                <c:pt idx="2281">
                  <c:v>12.96442293764502</c:v>
                </c:pt>
                <c:pt idx="2282">
                  <c:v>12.66591547495845</c:v>
                </c:pt>
                <c:pt idx="2283">
                  <c:v>12.81516920630173</c:v>
                </c:pt>
                <c:pt idx="2284">
                  <c:v>12.81516920630173</c:v>
                </c:pt>
                <c:pt idx="2285">
                  <c:v>12.81516920630173</c:v>
                </c:pt>
                <c:pt idx="2286">
                  <c:v>12.84445787373953</c:v>
                </c:pt>
                <c:pt idx="2287">
                  <c:v>12.84445787373953</c:v>
                </c:pt>
                <c:pt idx="2288">
                  <c:v>12.84445787373953</c:v>
                </c:pt>
                <c:pt idx="2289">
                  <c:v>12.54595041105295</c:v>
                </c:pt>
                <c:pt idx="2290">
                  <c:v>12.39859399768977</c:v>
                </c:pt>
                <c:pt idx="2291">
                  <c:v>12.25093735515914</c:v>
                </c:pt>
                <c:pt idx="2292">
                  <c:v>12.25093735515914</c:v>
                </c:pt>
                <c:pt idx="2293">
                  <c:v>12.25093735515914</c:v>
                </c:pt>
                <c:pt idx="2294">
                  <c:v>12.40019108650242</c:v>
                </c:pt>
                <c:pt idx="2295">
                  <c:v>12.50097227014725</c:v>
                </c:pt>
                <c:pt idx="2296">
                  <c:v>12.65022600149052</c:v>
                </c:pt>
                <c:pt idx="2297">
                  <c:v>12.94873346417709</c:v>
                </c:pt>
                <c:pt idx="2298">
                  <c:v>12.94873346417709</c:v>
                </c:pt>
                <c:pt idx="2299">
                  <c:v>12.94873346417709</c:v>
                </c:pt>
                <c:pt idx="2300">
                  <c:v>12.98199785285334</c:v>
                </c:pt>
                <c:pt idx="2301">
                  <c:v>12.98199785285334</c:v>
                </c:pt>
                <c:pt idx="2302">
                  <c:v>12.98199785285334</c:v>
                </c:pt>
                <c:pt idx="2303">
                  <c:v>12.98199785285334</c:v>
                </c:pt>
                <c:pt idx="2304">
                  <c:v>12.94873346417709</c:v>
                </c:pt>
                <c:pt idx="2305">
                  <c:v>12.88220468682461</c:v>
                </c:pt>
                <c:pt idx="2306">
                  <c:v>12.76136390038917</c:v>
                </c:pt>
                <c:pt idx="2307">
                  <c:v>13.01504004267668</c:v>
                </c:pt>
                <c:pt idx="2308">
                  <c:v>13.16429377401996</c:v>
                </c:pt>
                <c:pt idx="2309">
                  <c:v>13.31354750536326</c:v>
                </c:pt>
                <c:pt idx="2310">
                  <c:v>13.31354750536326</c:v>
                </c:pt>
                <c:pt idx="2311">
                  <c:v>13.31354750536326</c:v>
                </c:pt>
                <c:pt idx="2312">
                  <c:v>13.3468118940395</c:v>
                </c:pt>
                <c:pt idx="2313">
                  <c:v>13.49606562538278</c:v>
                </c:pt>
                <c:pt idx="2314">
                  <c:v>13.61636282719652</c:v>
                </c:pt>
                <c:pt idx="2315">
                  <c:v>13.58305035625166</c:v>
                </c:pt>
                <c:pt idx="2316">
                  <c:v>13.73230408759494</c:v>
                </c:pt>
                <c:pt idx="2317">
                  <c:v>13.88155781893824</c:v>
                </c:pt>
                <c:pt idx="2318">
                  <c:v>13.84666848124152</c:v>
                </c:pt>
                <c:pt idx="2319">
                  <c:v>13.79782139885877</c:v>
                </c:pt>
                <c:pt idx="2320">
                  <c:v>13.64856766751549</c:v>
                </c:pt>
                <c:pt idx="2321">
                  <c:v>13.64856766751549</c:v>
                </c:pt>
                <c:pt idx="2322">
                  <c:v>13.58901450301653</c:v>
                </c:pt>
                <c:pt idx="2323">
                  <c:v>13.58901450301653</c:v>
                </c:pt>
                <c:pt idx="2324">
                  <c:v>13.35622503601822</c:v>
                </c:pt>
                <c:pt idx="2325">
                  <c:v>13.05771757333164</c:v>
                </c:pt>
                <c:pt idx="2326">
                  <c:v>13.05771757333164</c:v>
                </c:pt>
                <c:pt idx="2327">
                  <c:v>13.05771757333164</c:v>
                </c:pt>
                <c:pt idx="2328">
                  <c:v>13.02445318465539</c:v>
                </c:pt>
                <c:pt idx="2329">
                  <c:v>12.9579244073029</c:v>
                </c:pt>
                <c:pt idx="2330">
                  <c:v>12.85813124127413</c:v>
                </c:pt>
                <c:pt idx="2331">
                  <c:v>12.72070036436832</c:v>
                </c:pt>
                <c:pt idx="2332">
                  <c:v>12.42219290168176</c:v>
                </c:pt>
                <c:pt idx="2333">
                  <c:v>12.27293917033847</c:v>
                </c:pt>
                <c:pt idx="2334">
                  <c:v>12.1236854389952</c:v>
                </c:pt>
                <c:pt idx="2335">
                  <c:v>11.97443170765191</c:v>
                </c:pt>
                <c:pt idx="2336">
                  <c:v>11.82517797630862</c:v>
                </c:pt>
                <c:pt idx="2337">
                  <c:v>11.75055111063698</c:v>
                </c:pt>
                <c:pt idx="2338">
                  <c:v>11.67592424496535</c:v>
                </c:pt>
                <c:pt idx="2339">
                  <c:v>11.75055111063698</c:v>
                </c:pt>
                <c:pt idx="2340">
                  <c:v>11.67592424496535</c:v>
                </c:pt>
                <c:pt idx="2341">
                  <c:v>11.7944833881864</c:v>
                </c:pt>
                <c:pt idx="2342">
                  <c:v>11.7944833881864</c:v>
                </c:pt>
                <c:pt idx="2343">
                  <c:v>11.64319221338267</c:v>
                </c:pt>
                <c:pt idx="2344">
                  <c:v>11.51054814920275</c:v>
                </c:pt>
                <c:pt idx="2345">
                  <c:v>11.53352992440511</c:v>
                </c:pt>
                <c:pt idx="2346">
                  <c:v>11.6956332628455</c:v>
                </c:pt>
                <c:pt idx="2347">
                  <c:v>11.84408844978245</c:v>
                </c:pt>
                <c:pt idx="2348">
                  <c:v>11.84408844978245</c:v>
                </c:pt>
                <c:pt idx="2349">
                  <c:v>11.84408844978245</c:v>
                </c:pt>
                <c:pt idx="2350">
                  <c:v>11.84408844978245</c:v>
                </c:pt>
                <c:pt idx="2351">
                  <c:v>11.99334218112574</c:v>
                </c:pt>
                <c:pt idx="2352">
                  <c:v>11.99334218112574</c:v>
                </c:pt>
                <c:pt idx="2353">
                  <c:v>11.84408844978245</c:v>
                </c:pt>
                <c:pt idx="2354">
                  <c:v>11.92884115847341</c:v>
                </c:pt>
                <c:pt idx="2355">
                  <c:v>11.92884115847341</c:v>
                </c:pt>
                <c:pt idx="2356">
                  <c:v>12.0780948898167</c:v>
                </c:pt>
                <c:pt idx="2357">
                  <c:v>12.0780948898167</c:v>
                </c:pt>
                <c:pt idx="2358">
                  <c:v>12.0780948898167</c:v>
                </c:pt>
                <c:pt idx="2359">
                  <c:v>12.0857728388633</c:v>
                </c:pt>
                <c:pt idx="2360">
                  <c:v>12.08578187688065</c:v>
                </c:pt>
                <c:pt idx="2361">
                  <c:v>12.08322256053177</c:v>
                </c:pt>
                <c:pt idx="2362">
                  <c:v>12.23247629187506</c:v>
                </c:pt>
                <c:pt idx="2363">
                  <c:v>12.23247629187506</c:v>
                </c:pt>
                <c:pt idx="2364">
                  <c:v>12.23247629187506</c:v>
                </c:pt>
                <c:pt idx="2365">
                  <c:v>12.40792972314807</c:v>
                </c:pt>
                <c:pt idx="2366">
                  <c:v>12.40792972314807</c:v>
                </c:pt>
                <c:pt idx="2367">
                  <c:v>12.40792972314807</c:v>
                </c:pt>
                <c:pt idx="2368">
                  <c:v>12.40792972314807</c:v>
                </c:pt>
                <c:pt idx="2369">
                  <c:v>12.40792972314807</c:v>
                </c:pt>
                <c:pt idx="2370">
                  <c:v>12.40792972314807</c:v>
                </c:pt>
                <c:pt idx="2371">
                  <c:v>12.40792972314807</c:v>
                </c:pt>
                <c:pt idx="2372">
                  <c:v>12.40792972314807</c:v>
                </c:pt>
                <c:pt idx="2373">
                  <c:v>12.40792972314807</c:v>
                </c:pt>
                <c:pt idx="2374">
                  <c:v>12.40792972314807</c:v>
                </c:pt>
                <c:pt idx="2375">
                  <c:v>12.40792972314807</c:v>
                </c:pt>
                <c:pt idx="2376">
                  <c:v>12.25867599180478</c:v>
                </c:pt>
                <c:pt idx="2377">
                  <c:v>12.1094222604615</c:v>
                </c:pt>
                <c:pt idx="2378">
                  <c:v>11.96016852911822</c:v>
                </c:pt>
                <c:pt idx="2379">
                  <c:v>11.81091479777493</c:v>
                </c:pt>
                <c:pt idx="2380">
                  <c:v>12.1094222604615</c:v>
                </c:pt>
                <c:pt idx="2381">
                  <c:v>12.1757806279444</c:v>
                </c:pt>
                <c:pt idx="2382">
                  <c:v>12.1681026788978</c:v>
                </c:pt>
                <c:pt idx="2383">
                  <c:v>12.4455933924161</c:v>
                </c:pt>
                <c:pt idx="2384">
                  <c:v>12.44303407606724</c:v>
                </c:pt>
                <c:pt idx="2385">
                  <c:v>12.59228780741051</c:v>
                </c:pt>
                <c:pt idx="2386">
                  <c:v>12.59228780741051</c:v>
                </c:pt>
                <c:pt idx="2387">
                  <c:v>12.7415415387538</c:v>
                </c:pt>
                <c:pt idx="2388">
                  <c:v>12.7036886712325</c:v>
                </c:pt>
                <c:pt idx="2389">
                  <c:v>12.8529424025758</c:v>
                </c:pt>
                <c:pt idx="2390">
                  <c:v>12.91234149916092</c:v>
                </c:pt>
                <c:pt idx="2391">
                  <c:v>12.91234149916092</c:v>
                </c:pt>
                <c:pt idx="2392">
                  <c:v>13.0615952305042</c:v>
                </c:pt>
                <c:pt idx="2393">
                  <c:v>13.0615952305042</c:v>
                </c:pt>
                <c:pt idx="2394">
                  <c:v>13.0615952305042</c:v>
                </c:pt>
                <c:pt idx="2395">
                  <c:v>13.21084896184748</c:v>
                </c:pt>
                <c:pt idx="2396">
                  <c:v>13.21084896184748</c:v>
                </c:pt>
                <c:pt idx="2397">
                  <c:v>13.24812147943671</c:v>
                </c:pt>
                <c:pt idx="2398">
                  <c:v>13.24812147943671</c:v>
                </c:pt>
                <c:pt idx="2399">
                  <c:v>13.24812147943671</c:v>
                </c:pt>
                <c:pt idx="2400">
                  <c:v>13.2345807546415</c:v>
                </c:pt>
                <c:pt idx="2401">
                  <c:v>13.0475681975383</c:v>
                </c:pt>
                <c:pt idx="2402">
                  <c:v>12.89831446619501</c:v>
                </c:pt>
                <c:pt idx="2403">
                  <c:v>12.89831446619501</c:v>
                </c:pt>
                <c:pt idx="2404">
                  <c:v>12.89831446619501</c:v>
                </c:pt>
                <c:pt idx="2405">
                  <c:v>12.90086474452652</c:v>
                </c:pt>
                <c:pt idx="2406">
                  <c:v>12.90086474452652</c:v>
                </c:pt>
                <c:pt idx="2407">
                  <c:v>13.05011847586981</c:v>
                </c:pt>
                <c:pt idx="2408">
                  <c:v>13.05011847586981</c:v>
                </c:pt>
                <c:pt idx="2409">
                  <c:v>13.05011847586981</c:v>
                </c:pt>
                <c:pt idx="2410">
                  <c:v>13.05011847586981</c:v>
                </c:pt>
                <c:pt idx="2411">
                  <c:v>13.05011847586981</c:v>
                </c:pt>
                <c:pt idx="2412">
                  <c:v>13.05011847586981</c:v>
                </c:pt>
                <c:pt idx="2413">
                  <c:v>13.05011847586981</c:v>
                </c:pt>
                <c:pt idx="2414">
                  <c:v>13.05011847586981</c:v>
                </c:pt>
                <c:pt idx="2415">
                  <c:v>13.19213647122295</c:v>
                </c:pt>
                <c:pt idx="2416">
                  <c:v>13.34139020256623</c:v>
                </c:pt>
                <c:pt idx="2417">
                  <c:v>13.34139020256623</c:v>
                </c:pt>
                <c:pt idx="2418">
                  <c:v>13.34139020256623</c:v>
                </c:pt>
                <c:pt idx="2419">
                  <c:v>13.34139020256623</c:v>
                </c:pt>
                <c:pt idx="2420">
                  <c:v>13.31030363298168</c:v>
                </c:pt>
                <c:pt idx="2421">
                  <c:v>13.01179617029512</c:v>
                </c:pt>
                <c:pt idx="2422">
                  <c:v>13.01179617029512</c:v>
                </c:pt>
                <c:pt idx="2423">
                  <c:v>12.72107787128041</c:v>
                </c:pt>
                <c:pt idx="2424">
                  <c:v>12.72107787128041</c:v>
                </c:pt>
                <c:pt idx="2425">
                  <c:v>12.57182413993713</c:v>
                </c:pt>
                <c:pt idx="2426">
                  <c:v>12.51498435970086</c:v>
                </c:pt>
                <c:pt idx="2427">
                  <c:v>12.36573062835758</c:v>
                </c:pt>
                <c:pt idx="2428">
                  <c:v>12.36317131200872</c:v>
                </c:pt>
                <c:pt idx="2429">
                  <c:v>12.36573062835758</c:v>
                </c:pt>
                <c:pt idx="2430">
                  <c:v>12.36573062835758</c:v>
                </c:pt>
                <c:pt idx="2431">
                  <c:v>12.51498435970086</c:v>
                </c:pt>
                <c:pt idx="2432">
                  <c:v>12.51498435970086</c:v>
                </c:pt>
                <c:pt idx="2433">
                  <c:v>12.51498435970086</c:v>
                </c:pt>
                <c:pt idx="2434">
                  <c:v>12.51498435970086</c:v>
                </c:pt>
                <c:pt idx="2435">
                  <c:v>12.51498435970086</c:v>
                </c:pt>
                <c:pt idx="2436">
                  <c:v>12.51498435970086</c:v>
                </c:pt>
                <c:pt idx="2437">
                  <c:v>12.51498435970086</c:v>
                </c:pt>
                <c:pt idx="2438">
                  <c:v>12.51498435970086</c:v>
                </c:pt>
                <c:pt idx="2439">
                  <c:v>12.51498435970086</c:v>
                </c:pt>
                <c:pt idx="2440">
                  <c:v>12.51498435970086</c:v>
                </c:pt>
                <c:pt idx="2441">
                  <c:v>12.51498435970086</c:v>
                </c:pt>
                <c:pt idx="2442">
                  <c:v>12.51498435970086</c:v>
                </c:pt>
                <c:pt idx="2443">
                  <c:v>12.51498435970086</c:v>
                </c:pt>
                <c:pt idx="2444">
                  <c:v>12.51498435970086</c:v>
                </c:pt>
                <c:pt idx="2445">
                  <c:v>12.51498435970086</c:v>
                </c:pt>
                <c:pt idx="2446">
                  <c:v>12.51498435970086</c:v>
                </c:pt>
                <c:pt idx="2447">
                  <c:v>12.51498435970086</c:v>
                </c:pt>
                <c:pt idx="2448">
                  <c:v>12.33246623968134</c:v>
                </c:pt>
                <c:pt idx="2449">
                  <c:v>12.18321250833805</c:v>
                </c:pt>
                <c:pt idx="2450">
                  <c:v>12.18321250833805</c:v>
                </c:pt>
                <c:pt idx="2451">
                  <c:v>12.03395877699476</c:v>
                </c:pt>
                <c:pt idx="2452">
                  <c:v>11.84649419533186</c:v>
                </c:pt>
                <c:pt idx="2453">
                  <c:v>11.84649419533186</c:v>
                </c:pt>
                <c:pt idx="2454">
                  <c:v>11.84649419533186</c:v>
                </c:pt>
                <c:pt idx="2455">
                  <c:v>11.84649419533186</c:v>
                </c:pt>
                <c:pt idx="2456">
                  <c:v>11.84649419533186</c:v>
                </c:pt>
                <c:pt idx="2457">
                  <c:v>11.84649419533186</c:v>
                </c:pt>
                <c:pt idx="2458">
                  <c:v>11.84649419533186</c:v>
                </c:pt>
                <c:pt idx="2459">
                  <c:v>11.84649419533186</c:v>
                </c:pt>
                <c:pt idx="2460">
                  <c:v>11.99574792667514</c:v>
                </c:pt>
                <c:pt idx="2461">
                  <c:v>12.14500165801842</c:v>
                </c:pt>
                <c:pt idx="2462">
                  <c:v>12.29345684495538</c:v>
                </c:pt>
                <c:pt idx="2463">
                  <c:v>12.29345684495538</c:v>
                </c:pt>
                <c:pt idx="2464">
                  <c:v>12.29425538936171</c:v>
                </c:pt>
                <c:pt idx="2465">
                  <c:v>12.29425538936171</c:v>
                </c:pt>
                <c:pt idx="2466">
                  <c:v>12.29425538936171</c:v>
                </c:pt>
                <c:pt idx="2467">
                  <c:v>12.29425538936171</c:v>
                </c:pt>
                <c:pt idx="2468">
                  <c:v>12.29425538936171</c:v>
                </c:pt>
                <c:pt idx="2469">
                  <c:v>12.29425538936171</c:v>
                </c:pt>
                <c:pt idx="2470">
                  <c:v>12.29425538936171</c:v>
                </c:pt>
                <c:pt idx="2471">
                  <c:v>12.14500165801842</c:v>
                </c:pt>
                <c:pt idx="2472">
                  <c:v>11.99574792667514</c:v>
                </c:pt>
                <c:pt idx="2473">
                  <c:v>11.99574792667514</c:v>
                </c:pt>
                <c:pt idx="2474">
                  <c:v>11.9326958959298</c:v>
                </c:pt>
                <c:pt idx="2475">
                  <c:v>11.69990642893146</c:v>
                </c:pt>
                <c:pt idx="2476">
                  <c:v>11.40139896624489</c:v>
                </c:pt>
                <c:pt idx="2477">
                  <c:v>11.40139896624489</c:v>
                </c:pt>
                <c:pt idx="2478">
                  <c:v>11.40139896624489</c:v>
                </c:pt>
                <c:pt idx="2479">
                  <c:v>11.25214523490162</c:v>
                </c:pt>
                <c:pt idx="2480">
                  <c:v>11.10289150355833</c:v>
                </c:pt>
                <c:pt idx="2481">
                  <c:v>10.95363777221505</c:v>
                </c:pt>
                <c:pt idx="2482">
                  <c:v>10.95363777221505</c:v>
                </c:pt>
                <c:pt idx="2483">
                  <c:v>10.94255893700875</c:v>
                </c:pt>
                <c:pt idx="2484">
                  <c:v>11.06969577943117</c:v>
                </c:pt>
                <c:pt idx="2485">
                  <c:v>11.06969577943117</c:v>
                </c:pt>
                <c:pt idx="2486">
                  <c:v>11.21894951077445</c:v>
                </c:pt>
                <c:pt idx="2487">
                  <c:v>11.36820324211773</c:v>
                </c:pt>
                <c:pt idx="2488">
                  <c:v>11.6667107048043</c:v>
                </c:pt>
                <c:pt idx="2489">
                  <c:v>11.81596443614758</c:v>
                </c:pt>
                <c:pt idx="2490">
                  <c:v>11.81596443614758</c:v>
                </c:pt>
                <c:pt idx="2491">
                  <c:v>11.81596443614758</c:v>
                </c:pt>
                <c:pt idx="2492">
                  <c:v>11.81596443614758</c:v>
                </c:pt>
                <c:pt idx="2493">
                  <c:v>11.81596443614758</c:v>
                </c:pt>
                <c:pt idx="2494">
                  <c:v>11.81596443614758</c:v>
                </c:pt>
                <c:pt idx="2495">
                  <c:v>11.81596443614758</c:v>
                </c:pt>
                <c:pt idx="2496">
                  <c:v>11.78270004747133</c:v>
                </c:pt>
                <c:pt idx="2497">
                  <c:v>11.71617127011883</c:v>
                </c:pt>
                <c:pt idx="2498">
                  <c:v>11.65144855538566</c:v>
                </c:pt>
                <c:pt idx="2499">
                  <c:v>11.56639744420583</c:v>
                </c:pt>
                <c:pt idx="2500">
                  <c:v>11.56639744420583</c:v>
                </c:pt>
                <c:pt idx="2501">
                  <c:v>11.56639744420583</c:v>
                </c:pt>
                <c:pt idx="2502">
                  <c:v>11.56639744420583</c:v>
                </c:pt>
                <c:pt idx="2503">
                  <c:v>11.56639744420583</c:v>
                </c:pt>
                <c:pt idx="2504">
                  <c:v>11.56639744420583</c:v>
                </c:pt>
                <c:pt idx="2505">
                  <c:v>11.26788998151928</c:v>
                </c:pt>
                <c:pt idx="2506">
                  <c:v>11.118636250176</c:v>
                </c:pt>
                <c:pt idx="2507">
                  <c:v>10.96938251883272</c:v>
                </c:pt>
                <c:pt idx="2508">
                  <c:v>11.118636250176</c:v>
                </c:pt>
                <c:pt idx="2509">
                  <c:v>11.118636250176</c:v>
                </c:pt>
                <c:pt idx="2510">
                  <c:v>11.08537186149974</c:v>
                </c:pt>
                <c:pt idx="2511">
                  <c:v>11.23462559284302</c:v>
                </c:pt>
                <c:pt idx="2512">
                  <c:v>11.25230336631198</c:v>
                </c:pt>
                <c:pt idx="2513">
                  <c:v>11.55081082899855</c:v>
                </c:pt>
                <c:pt idx="2514">
                  <c:v>11.55081082899855</c:v>
                </c:pt>
                <c:pt idx="2515">
                  <c:v>11.70006456034183</c:v>
                </c:pt>
                <c:pt idx="2516">
                  <c:v>11.70006456034183</c:v>
                </c:pt>
                <c:pt idx="2517">
                  <c:v>11.74654257418675</c:v>
                </c:pt>
                <c:pt idx="2518">
                  <c:v>11.75677364788578</c:v>
                </c:pt>
                <c:pt idx="2519">
                  <c:v>11.91973774446535</c:v>
                </c:pt>
                <c:pt idx="2520">
                  <c:v>11.62123028177878</c:v>
                </c:pt>
                <c:pt idx="2521">
                  <c:v>11.62123028177878</c:v>
                </c:pt>
                <c:pt idx="2522">
                  <c:v>11.62123028177878</c:v>
                </c:pt>
                <c:pt idx="2523">
                  <c:v>11.62123028177878</c:v>
                </c:pt>
                <c:pt idx="2524">
                  <c:v>11.62123028177878</c:v>
                </c:pt>
                <c:pt idx="2525">
                  <c:v>11.62123028177878</c:v>
                </c:pt>
                <c:pt idx="2526">
                  <c:v>11.62123028177878</c:v>
                </c:pt>
                <c:pt idx="2527">
                  <c:v>11.62123028177878</c:v>
                </c:pt>
                <c:pt idx="2528">
                  <c:v>11.62123028177878</c:v>
                </c:pt>
                <c:pt idx="2529">
                  <c:v>11.62123028177878</c:v>
                </c:pt>
                <c:pt idx="2530">
                  <c:v>11.62123028177878</c:v>
                </c:pt>
                <c:pt idx="2531">
                  <c:v>11.62123028177878</c:v>
                </c:pt>
                <c:pt idx="2532">
                  <c:v>11.62123028177878</c:v>
                </c:pt>
                <c:pt idx="2533">
                  <c:v>11.62123028177878</c:v>
                </c:pt>
                <c:pt idx="2534">
                  <c:v>11.62123028177878</c:v>
                </c:pt>
                <c:pt idx="2535">
                  <c:v>11.62123028177878</c:v>
                </c:pt>
                <c:pt idx="2536">
                  <c:v>11.32272281909222</c:v>
                </c:pt>
                <c:pt idx="2537">
                  <c:v>11.32272281909222</c:v>
                </c:pt>
                <c:pt idx="2538">
                  <c:v>11.32272281909222</c:v>
                </c:pt>
                <c:pt idx="2539">
                  <c:v>11.32272281909222</c:v>
                </c:pt>
                <c:pt idx="2540">
                  <c:v>11.32272281909222</c:v>
                </c:pt>
                <c:pt idx="2541">
                  <c:v>11.32272281909222</c:v>
                </c:pt>
                <c:pt idx="2542">
                  <c:v>11.32272281909222</c:v>
                </c:pt>
                <c:pt idx="2543">
                  <c:v>11.32272281909222</c:v>
                </c:pt>
                <c:pt idx="2544">
                  <c:v>11.32272281909222</c:v>
                </c:pt>
                <c:pt idx="2545">
                  <c:v>11.32272281909222</c:v>
                </c:pt>
                <c:pt idx="2546">
                  <c:v>11.4719765504355</c:v>
                </c:pt>
                <c:pt idx="2547">
                  <c:v>11.4719765504355</c:v>
                </c:pt>
                <c:pt idx="2548">
                  <c:v>11.46941723408665</c:v>
                </c:pt>
                <c:pt idx="2549">
                  <c:v>11.46941723408665</c:v>
                </c:pt>
                <c:pt idx="2550">
                  <c:v>11.58022492704523</c:v>
                </c:pt>
                <c:pt idx="2551">
                  <c:v>11.43097119570195</c:v>
                </c:pt>
                <c:pt idx="2552">
                  <c:v>11.43097119570195</c:v>
                </c:pt>
                <c:pt idx="2553">
                  <c:v>11.282516008765</c:v>
                </c:pt>
                <c:pt idx="2554">
                  <c:v>11.13326227742171</c:v>
                </c:pt>
                <c:pt idx="2555">
                  <c:v>11.13326227742171</c:v>
                </c:pt>
                <c:pt idx="2556">
                  <c:v>10.98400854607843</c:v>
                </c:pt>
                <c:pt idx="2557">
                  <c:v>10.98400854607843</c:v>
                </c:pt>
                <c:pt idx="2558">
                  <c:v>10.93699134617056</c:v>
                </c:pt>
                <c:pt idx="2559">
                  <c:v>10.85670975758647</c:v>
                </c:pt>
                <c:pt idx="2560">
                  <c:v>10.75232574963977</c:v>
                </c:pt>
                <c:pt idx="2561">
                  <c:v>10.6162690125456</c:v>
                </c:pt>
                <c:pt idx="2562">
                  <c:v>10.6162690125456</c:v>
                </c:pt>
                <c:pt idx="2563">
                  <c:v>10.6162690125456</c:v>
                </c:pt>
                <c:pt idx="2564">
                  <c:v>10.42925036422135</c:v>
                </c:pt>
                <c:pt idx="2565">
                  <c:v>10.42925036422135</c:v>
                </c:pt>
                <c:pt idx="2566">
                  <c:v>10.2824118452207</c:v>
                </c:pt>
                <c:pt idx="2567">
                  <c:v>10.2824118452207</c:v>
                </c:pt>
                <c:pt idx="2568">
                  <c:v>10.2824118452207</c:v>
                </c:pt>
                <c:pt idx="2569">
                  <c:v>10.2824118452207</c:v>
                </c:pt>
                <c:pt idx="2570">
                  <c:v>10.2824118452207</c:v>
                </c:pt>
                <c:pt idx="2571">
                  <c:v>10.2824118452207</c:v>
                </c:pt>
                <c:pt idx="2572">
                  <c:v>10.431665576564</c:v>
                </c:pt>
                <c:pt idx="2573">
                  <c:v>10.431665576564</c:v>
                </c:pt>
                <c:pt idx="2574">
                  <c:v>10.431665576564</c:v>
                </c:pt>
                <c:pt idx="2575">
                  <c:v>10.431665576564</c:v>
                </c:pt>
                <c:pt idx="2576">
                  <c:v>10.431665576564</c:v>
                </c:pt>
                <c:pt idx="2577">
                  <c:v>10.431665576564</c:v>
                </c:pt>
                <c:pt idx="2578">
                  <c:v>10.431665576564</c:v>
                </c:pt>
                <c:pt idx="2579">
                  <c:v>10.431665576564</c:v>
                </c:pt>
                <c:pt idx="2580">
                  <c:v>10.431665576564</c:v>
                </c:pt>
                <c:pt idx="2581">
                  <c:v>10.431665576564</c:v>
                </c:pt>
                <c:pt idx="2582">
                  <c:v>10.431665576564</c:v>
                </c:pt>
                <c:pt idx="2583">
                  <c:v>10.13315811387743</c:v>
                </c:pt>
                <c:pt idx="2584">
                  <c:v>9.983904382534147</c:v>
                </c:pt>
                <c:pt idx="2585">
                  <c:v>9.983904382534147</c:v>
                </c:pt>
                <c:pt idx="2586">
                  <c:v>9.983904382534147</c:v>
                </c:pt>
                <c:pt idx="2587">
                  <c:v>9.95063999385791</c:v>
                </c:pt>
                <c:pt idx="2588">
                  <c:v>9.95063999385791</c:v>
                </c:pt>
                <c:pt idx="2589">
                  <c:v>10.2228805766193</c:v>
                </c:pt>
                <c:pt idx="2590">
                  <c:v>10.2228805766193</c:v>
                </c:pt>
                <c:pt idx="2591">
                  <c:v>10.2228805766193</c:v>
                </c:pt>
                <c:pt idx="2592">
                  <c:v>10.2228805766193</c:v>
                </c:pt>
                <c:pt idx="2593">
                  <c:v>10.2228805766193</c:v>
                </c:pt>
                <c:pt idx="2594">
                  <c:v>10.2228805766193</c:v>
                </c:pt>
                <c:pt idx="2595">
                  <c:v>9.968854825939</c:v>
                </c:pt>
                <c:pt idx="2596">
                  <c:v>9.968854825939</c:v>
                </c:pt>
                <c:pt idx="2597">
                  <c:v>9.968854825939</c:v>
                </c:pt>
                <c:pt idx="2598">
                  <c:v>9.93559043726275</c:v>
                </c:pt>
                <c:pt idx="2599">
                  <c:v>9.71980792856695</c:v>
                </c:pt>
                <c:pt idx="2600">
                  <c:v>9.570554197223676</c:v>
                </c:pt>
                <c:pt idx="2601">
                  <c:v>9.570554197223676</c:v>
                </c:pt>
                <c:pt idx="2602">
                  <c:v>9.488242911175373</c:v>
                </c:pt>
                <c:pt idx="2603">
                  <c:v>9.297043129331298</c:v>
                </c:pt>
                <c:pt idx="2604">
                  <c:v>9.297043129331298</c:v>
                </c:pt>
                <c:pt idx="2605">
                  <c:v>9.426189901315684</c:v>
                </c:pt>
                <c:pt idx="2606">
                  <c:v>9.42539135690937</c:v>
                </c:pt>
                <c:pt idx="2607">
                  <c:v>9.574645088252642</c:v>
                </c:pt>
                <c:pt idx="2608">
                  <c:v>9.723898819595925</c:v>
                </c:pt>
                <c:pt idx="2609">
                  <c:v>10.0224062822825</c:v>
                </c:pt>
                <c:pt idx="2610">
                  <c:v>10.17166001362578</c:v>
                </c:pt>
                <c:pt idx="2611">
                  <c:v>10.17166001362578</c:v>
                </c:pt>
                <c:pt idx="2612">
                  <c:v>10.17166001362578</c:v>
                </c:pt>
                <c:pt idx="2613">
                  <c:v>10.17166001362577</c:v>
                </c:pt>
                <c:pt idx="2614">
                  <c:v>10.17166001362577</c:v>
                </c:pt>
                <c:pt idx="2615">
                  <c:v>10.0945852539814</c:v>
                </c:pt>
                <c:pt idx="2616">
                  <c:v>9.945331522638115</c:v>
                </c:pt>
                <c:pt idx="2617">
                  <c:v>9.978595911314366</c:v>
                </c:pt>
                <c:pt idx="2618">
                  <c:v>9.895870957323584</c:v>
                </c:pt>
                <c:pt idx="2619">
                  <c:v>10.04512468866687</c:v>
                </c:pt>
                <c:pt idx="2620">
                  <c:v>10.19437842001011</c:v>
                </c:pt>
                <c:pt idx="2621">
                  <c:v>10.25824987782204</c:v>
                </c:pt>
                <c:pt idx="2622">
                  <c:v>10.25824987782204</c:v>
                </c:pt>
                <c:pt idx="2623">
                  <c:v>10.38123672924015</c:v>
                </c:pt>
                <c:pt idx="2624">
                  <c:v>10.38123672924015</c:v>
                </c:pt>
                <c:pt idx="2625">
                  <c:v>10.67784687394662</c:v>
                </c:pt>
                <c:pt idx="2626">
                  <c:v>10.7508766508056</c:v>
                </c:pt>
                <c:pt idx="2627">
                  <c:v>10.82550351647726</c:v>
                </c:pt>
                <c:pt idx="2628">
                  <c:v>10.90013038214888</c:v>
                </c:pt>
                <c:pt idx="2629">
                  <c:v>10.82550351647726</c:v>
                </c:pt>
                <c:pt idx="2630">
                  <c:v>10.75541692095465</c:v>
                </c:pt>
                <c:pt idx="2631">
                  <c:v>10.60616318961136</c:v>
                </c:pt>
                <c:pt idx="2632">
                  <c:v>10.3076557269248</c:v>
                </c:pt>
                <c:pt idx="2633">
                  <c:v>10.3076557269248</c:v>
                </c:pt>
                <c:pt idx="2634">
                  <c:v>10.3076557269248</c:v>
                </c:pt>
                <c:pt idx="2635">
                  <c:v>10.27439133824855</c:v>
                </c:pt>
                <c:pt idx="2636">
                  <c:v>10.27439133824855</c:v>
                </c:pt>
                <c:pt idx="2637">
                  <c:v>10.27439133824855</c:v>
                </c:pt>
                <c:pt idx="2638">
                  <c:v>10.27439133824855</c:v>
                </c:pt>
                <c:pt idx="2639">
                  <c:v>10.32675427484157</c:v>
                </c:pt>
                <c:pt idx="2640">
                  <c:v>10.32675427484157</c:v>
                </c:pt>
                <c:pt idx="2641">
                  <c:v>10.4128314887217</c:v>
                </c:pt>
                <c:pt idx="2642">
                  <c:v>10.45766280912077</c:v>
                </c:pt>
                <c:pt idx="2643">
                  <c:v>10.45766280912077</c:v>
                </c:pt>
                <c:pt idx="2644">
                  <c:v>10.31096839412633</c:v>
                </c:pt>
                <c:pt idx="2645">
                  <c:v>10.31096839412633</c:v>
                </c:pt>
                <c:pt idx="2646">
                  <c:v>10.39829994138868</c:v>
                </c:pt>
                <c:pt idx="2647">
                  <c:v>10.36503555271243</c:v>
                </c:pt>
                <c:pt idx="2648">
                  <c:v>10.21578182136914</c:v>
                </c:pt>
                <c:pt idx="2649">
                  <c:v>10.09548461955541</c:v>
                </c:pt>
                <c:pt idx="2650">
                  <c:v>10.39399208224196</c:v>
                </c:pt>
                <c:pt idx="2651">
                  <c:v>10.31936521657032</c:v>
                </c:pt>
                <c:pt idx="2652">
                  <c:v>10.24473835089868</c:v>
                </c:pt>
                <c:pt idx="2653">
                  <c:v>10.31936521657032</c:v>
                </c:pt>
                <c:pt idx="2654">
                  <c:v>10.39399208224196</c:v>
                </c:pt>
                <c:pt idx="2655">
                  <c:v>10.54324581358525</c:v>
                </c:pt>
                <c:pt idx="2656">
                  <c:v>10.69249954492853</c:v>
                </c:pt>
                <c:pt idx="2657">
                  <c:v>10.9910070076151</c:v>
                </c:pt>
                <c:pt idx="2658">
                  <c:v>10.9910070076151</c:v>
                </c:pt>
                <c:pt idx="2659">
                  <c:v>11.04073430099304</c:v>
                </c:pt>
                <c:pt idx="2660">
                  <c:v>11.09900420082823</c:v>
                </c:pt>
                <c:pt idx="2661">
                  <c:v>11.33179366782655</c:v>
                </c:pt>
                <c:pt idx="2662">
                  <c:v>11.63030113051311</c:v>
                </c:pt>
                <c:pt idx="2663">
                  <c:v>11.63030113051311</c:v>
                </c:pt>
                <c:pt idx="2664">
                  <c:v>11.63030113051311</c:v>
                </c:pt>
                <c:pt idx="2665">
                  <c:v>11.77955486185641</c:v>
                </c:pt>
                <c:pt idx="2666">
                  <c:v>11.77955486185641</c:v>
                </c:pt>
                <c:pt idx="2667">
                  <c:v>11.77955486185641</c:v>
                </c:pt>
                <c:pt idx="2668">
                  <c:v>11.77955486185641</c:v>
                </c:pt>
                <c:pt idx="2669">
                  <c:v>11.77955486185641</c:v>
                </c:pt>
                <c:pt idx="2670">
                  <c:v>11.77955486185641</c:v>
                </c:pt>
                <c:pt idx="2671">
                  <c:v>11.77955486185641</c:v>
                </c:pt>
                <c:pt idx="2672">
                  <c:v>11.77955486185641</c:v>
                </c:pt>
                <c:pt idx="2673">
                  <c:v>11.77955486185641</c:v>
                </c:pt>
                <c:pt idx="2674">
                  <c:v>11.63030113051311</c:v>
                </c:pt>
                <c:pt idx="2675">
                  <c:v>11.7011520887522</c:v>
                </c:pt>
                <c:pt idx="2676">
                  <c:v>11.7011520887522</c:v>
                </c:pt>
                <c:pt idx="2677">
                  <c:v>11.85040582009548</c:v>
                </c:pt>
                <c:pt idx="2678">
                  <c:v>11.8079013448408</c:v>
                </c:pt>
                <c:pt idx="2679">
                  <c:v>11.94054540902072</c:v>
                </c:pt>
                <c:pt idx="2680">
                  <c:v>12.06681736516164</c:v>
                </c:pt>
                <c:pt idx="2681">
                  <c:v>11.93216194156568</c:v>
                </c:pt>
                <c:pt idx="2682">
                  <c:v>11.7829082102224</c:v>
                </c:pt>
                <c:pt idx="2683">
                  <c:v>11.7829082102224</c:v>
                </c:pt>
                <c:pt idx="2684">
                  <c:v>11.7829082102224</c:v>
                </c:pt>
                <c:pt idx="2685">
                  <c:v>11.7829082102224</c:v>
                </c:pt>
                <c:pt idx="2686">
                  <c:v>11.63365447887911</c:v>
                </c:pt>
                <c:pt idx="2687">
                  <c:v>11.7829082102224</c:v>
                </c:pt>
                <c:pt idx="2688">
                  <c:v>11.7829082102224</c:v>
                </c:pt>
                <c:pt idx="2689">
                  <c:v>11.69815550153143</c:v>
                </c:pt>
                <c:pt idx="2690">
                  <c:v>11.69928783461868</c:v>
                </c:pt>
                <c:pt idx="2691">
                  <c:v>11.5500341032754</c:v>
                </c:pt>
                <c:pt idx="2692">
                  <c:v>11.5500341032754</c:v>
                </c:pt>
                <c:pt idx="2693">
                  <c:v>11.5500341032754</c:v>
                </c:pt>
                <c:pt idx="2694">
                  <c:v>11.54235615422881</c:v>
                </c:pt>
                <c:pt idx="2695">
                  <c:v>11.53979683787996</c:v>
                </c:pt>
                <c:pt idx="2696">
                  <c:v>11.53979683787996</c:v>
                </c:pt>
                <c:pt idx="2697">
                  <c:v>11.39054310653667</c:v>
                </c:pt>
                <c:pt idx="2698">
                  <c:v>11.24128937519338</c:v>
                </c:pt>
                <c:pt idx="2699">
                  <c:v>11.24128937519338</c:v>
                </c:pt>
                <c:pt idx="2700">
                  <c:v>11.06583594392038</c:v>
                </c:pt>
                <c:pt idx="2701">
                  <c:v>11.06583594392038</c:v>
                </c:pt>
                <c:pt idx="2702">
                  <c:v>11.06583594392038</c:v>
                </c:pt>
                <c:pt idx="2703">
                  <c:v>11.06583594392038</c:v>
                </c:pt>
                <c:pt idx="2704">
                  <c:v>11.06583594392038</c:v>
                </c:pt>
                <c:pt idx="2705">
                  <c:v>11.06583594392038</c:v>
                </c:pt>
                <c:pt idx="2706">
                  <c:v>11.06583594392038</c:v>
                </c:pt>
                <c:pt idx="2707">
                  <c:v>11.06583594392038</c:v>
                </c:pt>
                <c:pt idx="2708">
                  <c:v>11.06583594392038</c:v>
                </c:pt>
                <c:pt idx="2709">
                  <c:v>11.06583594392038</c:v>
                </c:pt>
                <c:pt idx="2710">
                  <c:v>11.06583594392038</c:v>
                </c:pt>
                <c:pt idx="2711">
                  <c:v>11.06583594392038</c:v>
                </c:pt>
                <c:pt idx="2712">
                  <c:v>11.06583594392038</c:v>
                </c:pt>
                <c:pt idx="2713">
                  <c:v>11.06583594392038</c:v>
                </c:pt>
                <c:pt idx="2714">
                  <c:v>11.06583594392038</c:v>
                </c:pt>
                <c:pt idx="2715">
                  <c:v>10.76732848123378</c:v>
                </c:pt>
                <c:pt idx="2716">
                  <c:v>10.70097011375092</c:v>
                </c:pt>
                <c:pt idx="2717">
                  <c:v>10.70097011375092</c:v>
                </c:pt>
                <c:pt idx="2718">
                  <c:v>10.42092008388377</c:v>
                </c:pt>
                <c:pt idx="2719">
                  <c:v>10.42092008388377</c:v>
                </c:pt>
                <c:pt idx="2720">
                  <c:v>10.2716663525405</c:v>
                </c:pt>
                <c:pt idx="2721">
                  <c:v>10.1224126211972</c:v>
                </c:pt>
                <c:pt idx="2722">
                  <c:v>9.973158889853916</c:v>
                </c:pt>
                <c:pt idx="2723">
                  <c:v>9.973158889853916</c:v>
                </c:pt>
                <c:pt idx="2724">
                  <c:v>9.823905158510633</c:v>
                </c:pt>
                <c:pt idx="2725">
                  <c:v>9.764506061925507</c:v>
                </c:pt>
                <c:pt idx="2726">
                  <c:v>9.764506061925507</c:v>
                </c:pt>
                <c:pt idx="2727">
                  <c:v>9.615252330582224</c:v>
                </c:pt>
                <c:pt idx="2728">
                  <c:v>9.617802608913731</c:v>
                </c:pt>
                <c:pt idx="2729">
                  <c:v>9.620361925262546</c:v>
                </c:pt>
                <c:pt idx="2730">
                  <c:v>9.47110819391931</c:v>
                </c:pt>
                <c:pt idx="2731">
                  <c:v>9.620361925262546</c:v>
                </c:pt>
                <c:pt idx="2732">
                  <c:v>9.583089407673352</c:v>
                </c:pt>
                <c:pt idx="2733">
                  <c:v>9.583089407673352</c:v>
                </c:pt>
                <c:pt idx="2734">
                  <c:v>9.695399943544085</c:v>
                </c:pt>
                <c:pt idx="2735">
                  <c:v>9.84465367488737</c:v>
                </c:pt>
                <c:pt idx="2736">
                  <c:v>9.84465367488737</c:v>
                </c:pt>
                <c:pt idx="2737">
                  <c:v>9.84465367488737</c:v>
                </c:pt>
                <c:pt idx="2738">
                  <c:v>9.84465367488737</c:v>
                </c:pt>
                <c:pt idx="2739">
                  <c:v>9.84465367488737</c:v>
                </c:pt>
                <c:pt idx="2740">
                  <c:v>9.842103396555861</c:v>
                </c:pt>
                <c:pt idx="2741">
                  <c:v>9.844662712904723</c:v>
                </c:pt>
                <c:pt idx="2742">
                  <c:v>9.69540898156144</c:v>
                </c:pt>
                <c:pt idx="2743">
                  <c:v>9.69540898156144</c:v>
                </c:pt>
                <c:pt idx="2744">
                  <c:v>9.69540898156144</c:v>
                </c:pt>
                <c:pt idx="2745">
                  <c:v>9.69540898156144</c:v>
                </c:pt>
                <c:pt idx="2746">
                  <c:v>9.69540898156144</c:v>
                </c:pt>
                <c:pt idx="2747">
                  <c:v>9.69540898156144</c:v>
                </c:pt>
                <c:pt idx="2748">
                  <c:v>9.69540898156144</c:v>
                </c:pt>
                <c:pt idx="2749">
                  <c:v>9.69540898156144</c:v>
                </c:pt>
                <c:pt idx="2750">
                  <c:v>9.553390986208302</c:v>
                </c:pt>
                <c:pt idx="2751">
                  <c:v>9.40413725486503</c:v>
                </c:pt>
                <c:pt idx="2752">
                  <c:v>9.40413725486503</c:v>
                </c:pt>
                <c:pt idx="2753">
                  <c:v>9.40413725486503</c:v>
                </c:pt>
                <c:pt idx="2754">
                  <c:v>9.40413725486503</c:v>
                </c:pt>
                <c:pt idx="2755">
                  <c:v>9.40413725486503</c:v>
                </c:pt>
                <c:pt idx="2756">
                  <c:v>9.40413725486503</c:v>
                </c:pt>
                <c:pt idx="2757">
                  <c:v>9.40413725486503</c:v>
                </c:pt>
                <c:pt idx="2758">
                  <c:v>9.429488051378852</c:v>
                </c:pt>
                <c:pt idx="2759">
                  <c:v>9.429488051378852</c:v>
                </c:pt>
                <c:pt idx="2760">
                  <c:v>9.429488051378852</c:v>
                </c:pt>
                <c:pt idx="2761">
                  <c:v>9.578741782722108</c:v>
                </c:pt>
                <c:pt idx="2762">
                  <c:v>9.66351401363563</c:v>
                </c:pt>
                <c:pt idx="2763">
                  <c:v>9.66351401363563</c:v>
                </c:pt>
                <c:pt idx="2764">
                  <c:v>9.95946215997334</c:v>
                </c:pt>
                <c:pt idx="2765">
                  <c:v>10.10871589131661</c:v>
                </c:pt>
                <c:pt idx="2766">
                  <c:v>9.95946215997334</c:v>
                </c:pt>
                <c:pt idx="2767">
                  <c:v>9.95946215997334</c:v>
                </c:pt>
                <c:pt idx="2768">
                  <c:v>9.99272654864959</c:v>
                </c:pt>
                <c:pt idx="2769">
                  <c:v>10.20850905734537</c:v>
                </c:pt>
                <c:pt idx="2770">
                  <c:v>10.50701652003193</c:v>
                </c:pt>
                <c:pt idx="2771">
                  <c:v>10.58164338570357</c:v>
                </c:pt>
                <c:pt idx="2772">
                  <c:v>10.65627025137522</c:v>
                </c:pt>
                <c:pt idx="2773">
                  <c:v>10.73089711704685</c:v>
                </c:pt>
                <c:pt idx="2774">
                  <c:v>10.8055239827185</c:v>
                </c:pt>
                <c:pt idx="2775">
                  <c:v>10.82003173202723</c:v>
                </c:pt>
                <c:pt idx="2776">
                  <c:v>10.82003173202723</c:v>
                </c:pt>
                <c:pt idx="2777">
                  <c:v>10.82003173202723</c:v>
                </c:pt>
                <c:pt idx="2778">
                  <c:v>10.82003173202723</c:v>
                </c:pt>
                <c:pt idx="2779">
                  <c:v>10.82003173202723</c:v>
                </c:pt>
                <c:pt idx="2780">
                  <c:v>10.82003173202723</c:v>
                </c:pt>
                <c:pt idx="2781">
                  <c:v>10.82003173202723</c:v>
                </c:pt>
                <c:pt idx="2782">
                  <c:v>10.82003173202723</c:v>
                </c:pt>
                <c:pt idx="2783">
                  <c:v>10.82003173202723</c:v>
                </c:pt>
                <c:pt idx="2784">
                  <c:v>10.82003173202723</c:v>
                </c:pt>
                <c:pt idx="2785">
                  <c:v>10.82003173202723</c:v>
                </c:pt>
                <c:pt idx="2786">
                  <c:v>10.82003173202723</c:v>
                </c:pt>
                <c:pt idx="2787">
                  <c:v>10.82003173202723</c:v>
                </c:pt>
                <c:pt idx="2788">
                  <c:v>10.82003173202723</c:v>
                </c:pt>
                <c:pt idx="2789">
                  <c:v>10.82003173202723</c:v>
                </c:pt>
                <c:pt idx="2790">
                  <c:v>10.96928546337051</c:v>
                </c:pt>
                <c:pt idx="2791">
                  <c:v>11.26779292605707</c:v>
                </c:pt>
                <c:pt idx="2792">
                  <c:v>11.27035224240594</c:v>
                </c:pt>
                <c:pt idx="2793">
                  <c:v>11.2729115587548</c:v>
                </c:pt>
                <c:pt idx="2794">
                  <c:v>11.27547087510366</c:v>
                </c:pt>
                <c:pt idx="2795">
                  <c:v>11.27547087510366</c:v>
                </c:pt>
                <c:pt idx="2796">
                  <c:v>11.20084400943202</c:v>
                </c:pt>
                <c:pt idx="2797">
                  <c:v>11.12621714376037</c:v>
                </c:pt>
                <c:pt idx="2798">
                  <c:v>11.20084400943202</c:v>
                </c:pt>
                <c:pt idx="2799">
                  <c:v>11.27467233069733</c:v>
                </c:pt>
                <c:pt idx="2800">
                  <c:v>11.29209110606982</c:v>
                </c:pt>
                <c:pt idx="2801">
                  <c:v>11.3002655691795</c:v>
                </c:pt>
                <c:pt idx="2802">
                  <c:v>11.30225150819031</c:v>
                </c:pt>
                <c:pt idx="2803">
                  <c:v>11.30397740939898</c:v>
                </c:pt>
                <c:pt idx="2804">
                  <c:v>11.3053253405922</c:v>
                </c:pt>
                <c:pt idx="2805">
                  <c:v>11.30612388499853</c:v>
                </c:pt>
                <c:pt idx="2806">
                  <c:v>11.3315788072022</c:v>
                </c:pt>
                <c:pt idx="2807">
                  <c:v>11.4808325385455</c:v>
                </c:pt>
                <c:pt idx="2808">
                  <c:v>11.77934000123205</c:v>
                </c:pt>
                <c:pt idx="2809">
                  <c:v>11.92859373257533</c:v>
                </c:pt>
                <c:pt idx="2810">
                  <c:v>12.07784746391862</c:v>
                </c:pt>
                <c:pt idx="2811">
                  <c:v>12.2271011952619</c:v>
                </c:pt>
                <c:pt idx="2812">
                  <c:v>12.37635492660518</c:v>
                </c:pt>
                <c:pt idx="2813">
                  <c:v>12.52560865794847</c:v>
                </c:pt>
                <c:pt idx="2814">
                  <c:v>12.67486238929175</c:v>
                </c:pt>
                <c:pt idx="2815">
                  <c:v>12.67486238929175</c:v>
                </c:pt>
                <c:pt idx="2816">
                  <c:v>12.82411612063503</c:v>
                </c:pt>
                <c:pt idx="2817">
                  <c:v>13.1226235833216</c:v>
                </c:pt>
                <c:pt idx="2818">
                  <c:v>13.27187731466488</c:v>
                </c:pt>
                <c:pt idx="2819">
                  <c:v>13.29319565917942</c:v>
                </c:pt>
                <c:pt idx="2820">
                  <c:v>13.36782252485107</c:v>
                </c:pt>
                <c:pt idx="2821">
                  <c:v>13.29319565917942</c:v>
                </c:pt>
                <c:pt idx="2822">
                  <c:v>13.21856879350778</c:v>
                </c:pt>
                <c:pt idx="2823">
                  <c:v>12.99468819649285</c:v>
                </c:pt>
                <c:pt idx="2824">
                  <c:v>12.87437141807768</c:v>
                </c:pt>
                <c:pt idx="2825">
                  <c:v>12.87437141807768</c:v>
                </c:pt>
                <c:pt idx="2826">
                  <c:v>12.87437141807768</c:v>
                </c:pt>
                <c:pt idx="2827">
                  <c:v>12.87437141807768</c:v>
                </c:pt>
                <c:pt idx="2828">
                  <c:v>12.87437141807768</c:v>
                </c:pt>
                <c:pt idx="2829">
                  <c:v>12.87437141807768</c:v>
                </c:pt>
                <c:pt idx="2830">
                  <c:v>12.87437141807768</c:v>
                </c:pt>
                <c:pt idx="2831">
                  <c:v>12.87437141807768</c:v>
                </c:pt>
                <c:pt idx="2832">
                  <c:v>12.87437141807768</c:v>
                </c:pt>
                <c:pt idx="2833">
                  <c:v>12.90763580675393</c:v>
                </c:pt>
                <c:pt idx="2834">
                  <c:v>12.91867347401283</c:v>
                </c:pt>
                <c:pt idx="2835">
                  <c:v>12.91867347401283</c:v>
                </c:pt>
                <c:pt idx="2836">
                  <c:v>12.91867347401283</c:v>
                </c:pt>
                <c:pt idx="2837">
                  <c:v>12.91867347401283</c:v>
                </c:pt>
                <c:pt idx="2838">
                  <c:v>13.2171809366994</c:v>
                </c:pt>
                <c:pt idx="2839">
                  <c:v>13.2171809366994</c:v>
                </c:pt>
                <c:pt idx="2840">
                  <c:v>13.2171809366994</c:v>
                </c:pt>
                <c:pt idx="2841">
                  <c:v>13.3304500061692</c:v>
                </c:pt>
                <c:pt idx="2842">
                  <c:v>13.3304500061692</c:v>
                </c:pt>
                <c:pt idx="2843">
                  <c:v>13.18119627482592</c:v>
                </c:pt>
                <c:pt idx="2844">
                  <c:v>13.18119627482592</c:v>
                </c:pt>
                <c:pt idx="2845">
                  <c:v>13.18119627482592</c:v>
                </c:pt>
                <c:pt idx="2846">
                  <c:v>13.03194254348263</c:v>
                </c:pt>
                <c:pt idx="2847">
                  <c:v>13.01426477001367</c:v>
                </c:pt>
                <c:pt idx="2848">
                  <c:v>12.71575730732711</c:v>
                </c:pt>
                <c:pt idx="2849">
                  <c:v>12.8650110386704</c:v>
                </c:pt>
                <c:pt idx="2850">
                  <c:v>12.71575730732711</c:v>
                </c:pt>
                <c:pt idx="2851">
                  <c:v>12.71575730732711</c:v>
                </c:pt>
                <c:pt idx="2852">
                  <c:v>12.72403786329421</c:v>
                </c:pt>
                <c:pt idx="2853">
                  <c:v>12.71380678959517</c:v>
                </c:pt>
                <c:pt idx="2854">
                  <c:v>12.55084269301562</c:v>
                </c:pt>
                <c:pt idx="2855">
                  <c:v>12.55084269301562</c:v>
                </c:pt>
                <c:pt idx="2856">
                  <c:v>12.55084269301562</c:v>
                </c:pt>
                <c:pt idx="2857">
                  <c:v>12.55084269301562</c:v>
                </c:pt>
                <c:pt idx="2858">
                  <c:v>12.70009642435888</c:v>
                </c:pt>
                <c:pt idx="2859">
                  <c:v>12.77944822791032</c:v>
                </c:pt>
                <c:pt idx="2860">
                  <c:v>12.77944822791032</c:v>
                </c:pt>
                <c:pt idx="2861">
                  <c:v>12.77944822791032</c:v>
                </c:pt>
                <c:pt idx="2862">
                  <c:v>12.77944822791032</c:v>
                </c:pt>
                <c:pt idx="2863">
                  <c:v>12.77944822791032</c:v>
                </c:pt>
                <c:pt idx="2864">
                  <c:v>12.77944822791032</c:v>
                </c:pt>
                <c:pt idx="2865">
                  <c:v>12.77944822791032</c:v>
                </c:pt>
                <c:pt idx="2866">
                  <c:v>12.78712617695691</c:v>
                </c:pt>
                <c:pt idx="2867">
                  <c:v>12.78968549330577</c:v>
                </c:pt>
                <c:pt idx="2868">
                  <c:v>12.79224480965463</c:v>
                </c:pt>
                <c:pt idx="2869">
                  <c:v>12.79224480965463</c:v>
                </c:pt>
                <c:pt idx="2870">
                  <c:v>12.94149854099791</c:v>
                </c:pt>
                <c:pt idx="2871">
                  <c:v>12.94149854099791</c:v>
                </c:pt>
                <c:pt idx="2872">
                  <c:v>12.9793514085192</c:v>
                </c:pt>
                <c:pt idx="2873">
                  <c:v>12.98676285103827</c:v>
                </c:pt>
                <c:pt idx="2874">
                  <c:v>12.98848875224695</c:v>
                </c:pt>
                <c:pt idx="2875">
                  <c:v>12.98983668344016</c:v>
                </c:pt>
                <c:pt idx="2876">
                  <c:v>12.9906352278465</c:v>
                </c:pt>
                <c:pt idx="2877">
                  <c:v>12.9906352278465</c:v>
                </c:pt>
                <c:pt idx="2878">
                  <c:v>12.9906352278465</c:v>
                </c:pt>
                <c:pt idx="2879">
                  <c:v>12.9906352278465</c:v>
                </c:pt>
                <c:pt idx="2880">
                  <c:v>13.13988895918977</c:v>
                </c:pt>
                <c:pt idx="2881">
                  <c:v>13.13988895918977</c:v>
                </c:pt>
                <c:pt idx="2882">
                  <c:v>13.13988895918977</c:v>
                </c:pt>
                <c:pt idx="2883">
                  <c:v>13.13988895918977</c:v>
                </c:pt>
                <c:pt idx="2884">
                  <c:v>13.13988895918977</c:v>
                </c:pt>
                <c:pt idx="2885">
                  <c:v>13.02908126623117</c:v>
                </c:pt>
                <c:pt idx="2886">
                  <c:v>13.02908126623117</c:v>
                </c:pt>
                <c:pt idx="2887">
                  <c:v>13.02908126623117</c:v>
                </c:pt>
                <c:pt idx="2888">
                  <c:v>13.02828272182484</c:v>
                </c:pt>
                <c:pt idx="2889">
                  <c:v>13.02828272182484</c:v>
                </c:pt>
                <c:pt idx="2890">
                  <c:v>13.02828272182484</c:v>
                </c:pt>
                <c:pt idx="2891">
                  <c:v>13.02828272182484</c:v>
                </c:pt>
                <c:pt idx="2892">
                  <c:v>13.02828272182484</c:v>
                </c:pt>
                <c:pt idx="2893">
                  <c:v>13.17753645316813</c:v>
                </c:pt>
                <c:pt idx="2894">
                  <c:v>13.40143887479333</c:v>
                </c:pt>
                <c:pt idx="2895">
                  <c:v>13.40143887479333</c:v>
                </c:pt>
                <c:pt idx="2896">
                  <c:v>13.41655240591172</c:v>
                </c:pt>
                <c:pt idx="2897">
                  <c:v>13.41655240591172</c:v>
                </c:pt>
                <c:pt idx="2898">
                  <c:v>13.41655240591172</c:v>
                </c:pt>
                <c:pt idx="2899">
                  <c:v>13.41655240591172</c:v>
                </c:pt>
                <c:pt idx="2900">
                  <c:v>13.41655240591172</c:v>
                </c:pt>
                <c:pt idx="2901">
                  <c:v>13.36339092491236</c:v>
                </c:pt>
                <c:pt idx="2902">
                  <c:v>13.36339092491236</c:v>
                </c:pt>
                <c:pt idx="2903">
                  <c:v>13.36339092491236</c:v>
                </c:pt>
                <c:pt idx="2904">
                  <c:v>13.36339092491236</c:v>
                </c:pt>
                <c:pt idx="2905">
                  <c:v>13.36339092491236</c:v>
                </c:pt>
                <c:pt idx="2906">
                  <c:v>13.47561888634041</c:v>
                </c:pt>
                <c:pt idx="2907">
                  <c:v>13.32636515499713</c:v>
                </c:pt>
                <c:pt idx="2908">
                  <c:v>13.47561888634041</c:v>
                </c:pt>
                <c:pt idx="2909">
                  <c:v>13.47561888634041</c:v>
                </c:pt>
                <c:pt idx="2910">
                  <c:v>13.47561888634041</c:v>
                </c:pt>
                <c:pt idx="2911">
                  <c:v>13.47561888634041</c:v>
                </c:pt>
                <c:pt idx="2912">
                  <c:v>13.47561888634041</c:v>
                </c:pt>
                <c:pt idx="2913">
                  <c:v>13.47561888634041</c:v>
                </c:pt>
                <c:pt idx="2914">
                  <c:v>13.6248726176837</c:v>
                </c:pt>
                <c:pt idx="2915">
                  <c:v>13.77412634902698</c:v>
                </c:pt>
                <c:pt idx="2916">
                  <c:v>13.77412634902698</c:v>
                </c:pt>
                <c:pt idx="2917">
                  <c:v>13.77492489343331</c:v>
                </c:pt>
                <c:pt idx="2918">
                  <c:v>13.77492489343331</c:v>
                </c:pt>
                <c:pt idx="2919">
                  <c:v>13.7953562339594</c:v>
                </c:pt>
                <c:pt idx="2920">
                  <c:v>13.823892885907</c:v>
                </c:pt>
                <c:pt idx="2921">
                  <c:v>13.86421076603785</c:v>
                </c:pt>
                <c:pt idx="2922">
                  <c:v>13.86421076603785</c:v>
                </c:pt>
                <c:pt idx="2923">
                  <c:v>13.86421076603785</c:v>
                </c:pt>
                <c:pt idx="2924">
                  <c:v>13.59197018327646</c:v>
                </c:pt>
                <c:pt idx="2925">
                  <c:v>13.64593020868215</c:v>
                </c:pt>
                <c:pt idx="2926">
                  <c:v>13.64593020868215</c:v>
                </c:pt>
                <c:pt idx="2927">
                  <c:v>13.64593020868215</c:v>
                </c:pt>
                <c:pt idx="2928">
                  <c:v>13.64593020868215</c:v>
                </c:pt>
                <c:pt idx="2929">
                  <c:v>13.7306829173731</c:v>
                </c:pt>
                <c:pt idx="2930">
                  <c:v>13.7306829173731</c:v>
                </c:pt>
                <c:pt idx="2931">
                  <c:v>13.7306829173731</c:v>
                </c:pt>
                <c:pt idx="2932">
                  <c:v>13.8799366487164</c:v>
                </c:pt>
                <c:pt idx="2933">
                  <c:v>14.00531271919627</c:v>
                </c:pt>
                <c:pt idx="2934">
                  <c:v>14.00531271919627</c:v>
                </c:pt>
                <c:pt idx="2935">
                  <c:v>14.15456645053955</c:v>
                </c:pt>
                <c:pt idx="2936">
                  <c:v>14.30382018188283</c:v>
                </c:pt>
                <c:pt idx="2937">
                  <c:v>14.6023276445694</c:v>
                </c:pt>
                <c:pt idx="2938">
                  <c:v>14.75158137591268</c:v>
                </c:pt>
                <c:pt idx="2939">
                  <c:v>14.90083510725597</c:v>
                </c:pt>
                <c:pt idx="2940">
                  <c:v>14.77034040407837</c:v>
                </c:pt>
                <c:pt idx="2941">
                  <c:v>14.77034040407837</c:v>
                </c:pt>
                <c:pt idx="2942">
                  <c:v>14.65435106141132</c:v>
                </c:pt>
                <c:pt idx="2943">
                  <c:v>14.57162610742055</c:v>
                </c:pt>
                <c:pt idx="2944">
                  <c:v>14.51098105747097</c:v>
                </c:pt>
                <c:pt idx="2945">
                  <c:v>14.3617273261277</c:v>
                </c:pt>
                <c:pt idx="2946">
                  <c:v>14.36695140318133</c:v>
                </c:pt>
                <c:pt idx="2947">
                  <c:v>14.37338400117038</c:v>
                </c:pt>
                <c:pt idx="2948">
                  <c:v>14.38157320790198</c:v>
                </c:pt>
                <c:pt idx="2949">
                  <c:v>14.38157320790198</c:v>
                </c:pt>
                <c:pt idx="2950">
                  <c:v>14.38157320790198</c:v>
                </c:pt>
                <c:pt idx="2951">
                  <c:v>14.53082693924526</c:v>
                </c:pt>
                <c:pt idx="2952">
                  <c:v>14.57972891406565</c:v>
                </c:pt>
                <c:pt idx="2953">
                  <c:v>14.51320013671314</c:v>
                </c:pt>
                <c:pt idx="2954">
                  <c:v>14.51320013671314</c:v>
                </c:pt>
                <c:pt idx="2955">
                  <c:v>14.51320013671314</c:v>
                </c:pt>
                <c:pt idx="2956">
                  <c:v>14.56929374280674</c:v>
                </c:pt>
                <c:pt idx="2957">
                  <c:v>14.57185305915561</c:v>
                </c:pt>
                <c:pt idx="2958">
                  <c:v>14.4488662077375</c:v>
                </c:pt>
                <c:pt idx="2959">
                  <c:v>14.59811993908078</c:v>
                </c:pt>
                <c:pt idx="2960">
                  <c:v>14.4488662077375</c:v>
                </c:pt>
                <c:pt idx="2961">
                  <c:v>14.37423934206586</c:v>
                </c:pt>
                <c:pt idx="2962">
                  <c:v>14.37448878837845</c:v>
                </c:pt>
                <c:pt idx="2963">
                  <c:v>14.29986192270681</c:v>
                </c:pt>
                <c:pt idx="2964">
                  <c:v>14.37448878837845</c:v>
                </c:pt>
                <c:pt idx="2965">
                  <c:v>14.49304793159951</c:v>
                </c:pt>
                <c:pt idx="2966">
                  <c:v>14.49304793159951</c:v>
                </c:pt>
                <c:pt idx="2967">
                  <c:v>14.49304793159951</c:v>
                </c:pt>
                <c:pt idx="2968">
                  <c:v>14.49304793159951</c:v>
                </c:pt>
                <c:pt idx="2969">
                  <c:v>14.64230166294279</c:v>
                </c:pt>
                <c:pt idx="2970">
                  <c:v>14.64230166294279</c:v>
                </c:pt>
                <c:pt idx="2971">
                  <c:v>14.64230166294279</c:v>
                </c:pt>
                <c:pt idx="2972">
                  <c:v>14.64230166294279</c:v>
                </c:pt>
                <c:pt idx="2973">
                  <c:v>14.64230166294279</c:v>
                </c:pt>
                <c:pt idx="2974">
                  <c:v>14.64310020734913</c:v>
                </c:pt>
                <c:pt idx="2975">
                  <c:v>14.64310020734913</c:v>
                </c:pt>
                <c:pt idx="2976">
                  <c:v>14.55702299346901</c:v>
                </c:pt>
                <c:pt idx="2977">
                  <c:v>14.2917799194587</c:v>
                </c:pt>
                <c:pt idx="2978">
                  <c:v>14.35830869681119</c:v>
                </c:pt>
                <c:pt idx="2979">
                  <c:v>14.50500311180562</c:v>
                </c:pt>
                <c:pt idx="2980">
                  <c:v>14.51247773832247</c:v>
                </c:pt>
                <c:pt idx="2981">
                  <c:v>14.427705507409</c:v>
                </c:pt>
                <c:pt idx="2982">
                  <c:v>14.43026482375785</c:v>
                </c:pt>
                <c:pt idx="2983">
                  <c:v>14.43282414010671</c:v>
                </c:pt>
                <c:pt idx="2984">
                  <c:v>14.43282414010671</c:v>
                </c:pt>
                <c:pt idx="2985">
                  <c:v>14.28357040876343</c:v>
                </c:pt>
                <c:pt idx="2986">
                  <c:v>14.2325115482868</c:v>
                </c:pt>
                <c:pt idx="2987">
                  <c:v>14.15788468261515</c:v>
                </c:pt>
                <c:pt idx="2988">
                  <c:v>14.2325115482868</c:v>
                </c:pt>
                <c:pt idx="2989">
                  <c:v>14.15788468261515</c:v>
                </c:pt>
                <c:pt idx="2990">
                  <c:v>14.00997888246508</c:v>
                </c:pt>
                <c:pt idx="2991">
                  <c:v>13.86152369552813</c:v>
                </c:pt>
                <c:pt idx="2992">
                  <c:v>13.56301623284156</c:v>
                </c:pt>
                <c:pt idx="2993">
                  <c:v>13.61693301244825</c:v>
                </c:pt>
                <c:pt idx="2994">
                  <c:v>13.5672057190703</c:v>
                </c:pt>
                <c:pt idx="2995">
                  <c:v>13.50893581923512</c:v>
                </c:pt>
                <c:pt idx="2996">
                  <c:v>13.2761463522368</c:v>
                </c:pt>
                <c:pt idx="2997">
                  <c:v>12.97763888955022</c:v>
                </c:pt>
                <c:pt idx="2998">
                  <c:v>12.97763888955022</c:v>
                </c:pt>
                <c:pt idx="2999">
                  <c:v>12.97763888955022</c:v>
                </c:pt>
                <c:pt idx="3000">
                  <c:v>12.82838515820694</c:v>
                </c:pt>
                <c:pt idx="3001">
                  <c:v>13.01090327822647</c:v>
                </c:pt>
                <c:pt idx="3002">
                  <c:v>13.30941074091304</c:v>
                </c:pt>
                <c:pt idx="3003">
                  <c:v>13.30941074091304</c:v>
                </c:pt>
                <c:pt idx="3004">
                  <c:v>13.6079182035996</c:v>
                </c:pt>
                <c:pt idx="3005">
                  <c:v>13.71530092996286</c:v>
                </c:pt>
                <c:pt idx="3006">
                  <c:v>13.71530092996286</c:v>
                </c:pt>
                <c:pt idx="3007">
                  <c:v>13.86455466130615</c:v>
                </c:pt>
                <c:pt idx="3008">
                  <c:v>14.01380839264943</c:v>
                </c:pt>
                <c:pt idx="3009">
                  <c:v>14.03917766548388</c:v>
                </c:pt>
                <c:pt idx="3010">
                  <c:v>13.9683267072448</c:v>
                </c:pt>
                <c:pt idx="3011">
                  <c:v>13.81907297590152</c:v>
                </c:pt>
                <c:pt idx="3012">
                  <c:v>13.67198408574588</c:v>
                </c:pt>
                <c:pt idx="3013">
                  <c:v>13.6739700247567</c:v>
                </c:pt>
                <c:pt idx="3014">
                  <c:v>13.5264421946221</c:v>
                </c:pt>
                <c:pt idx="3015">
                  <c:v>13.37853639447202</c:v>
                </c:pt>
                <c:pt idx="3016">
                  <c:v>13.33249287265476</c:v>
                </c:pt>
                <c:pt idx="3017">
                  <c:v>13.33249287265476</c:v>
                </c:pt>
                <c:pt idx="3018">
                  <c:v>13.33249287265476</c:v>
                </c:pt>
                <c:pt idx="3019">
                  <c:v>13.33249287265476</c:v>
                </c:pt>
                <c:pt idx="3020">
                  <c:v>13.33249287265476</c:v>
                </c:pt>
                <c:pt idx="3021">
                  <c:v>13.33249287265476</c:v>
                </c:pt>
                <c:pt idx="3022">
                  <c:v>13.18323914131147</c:v>
                </c:pt>
                <c:pt idx="3023">
                  <c:v>13.18323914131147</c:v>
                </c:pt>
                <c:pt idx="3024">
                  <c:v>13.18323914131147</c:v>
                </c:pt>
                <c:pt idx="3025">
                  <c:v>13.18210680822424</c:v>
                </c:pt>
                <c:pt idx="3026">
                  <c:v>13.22693407476935</c:v>
                </c:pt>
                <c:pt idx="3027">
                  <c:v>13.4776759165718</c:v>
                </c:pt>
                <c:pt idx="3028">
                  <c:v>13.4776759165718</c:v>
                </c:pt>
                <c:pt idx="3029">
                  <c:v>13.4776759165718</c:v>
                </c:pt>
                <c:pt idx="3030">
                  <c:v>13.4776759165718</c:v>
                </c:pt>
                <c:pt idx="3031">
                  <c:v>13.4776759165718</c:v>
                </c:pt>
                <c:pt idx="3032">
                  <c:v>13.4776759165718</c:v>
                </c:pt>
                <c:pt idx="3033">
                  <c:v>13.4776759165718</c:v>
                </c:pt>
                <c:pt idx="3034">
                  <c:v>13.4776759165718</c:v>
                </c:pt>
                <c:pt idx="3035">
                  <c:v>13.4776759165718</c:v>
                </c:pt>
                <c:pt idx="3036">
                  <c:v>13.4776759165718</c:v>
                </c:pt>
                <c:pt idx="3037">
                  <c:v>13.4776759165718</c:v>
                </c:pt>
                <c:pt idx="3038">
                  <c:v>13.4776759165718</c:v>
                </c:pt>
                <c:pt idx="3039">
                  <c:v>13.77618337925833</c:v>
                </c:pt>
                <c:pt idx="3040">
                  <c:v>13.92543711060163</c:v>
                </c:pt>
                <c:pt idx="3041">
                  <c:v>14.0746908419449</c:v>
                </c:pt>
                <c:pt idx="3042">
                  <c:v>14.0746908419449</c:v>
                </c:pt>
                <c:pt idx="3043">
                  <c:v>14.0746908419449</c:v>
                </c:pt>
                <c:pt idx="3044">
                  <c:v>14.10795523062115</c:v>
                </c:pt>
                <c:pt idx="3045">
                  <c:v>14.10795523062115</c:v>
                </c:pt>
                <c:pt idx="3046">
                  <c:v>14.10795523062115</c:v>
                </c:pt>
                <c:pt idx="3047">
                  <c:v>14.28317527123421</c:v>
                </c:pt>
                <c:pt idx="3048">
                  <c:v>14.38754093190371</c:v>
                </c:pt>
                <c:pt idx="3049">
                  <c:v>14.68604839459027</c:v>
                </c:pt>
                <c:pt idx="3050">
                  <c:v>14.83530212593355</c:v>
                </c:pt>
                <c:pt idx="3051">
                  <c:v>14.83530212593355</c:v>
                </c:pt>
                <c:pt idx="3052">
                  <c:v>15.13380958862012</c:v>
                </c:pt>
                <c:pt idx="3053">
                  <c:v>15.13380958862012</c:v>
                </c:pt>
                <c:pt idx="3054">
                  <c:v>15.28306331996341</c:v>
                </c:pt>
                <c:pt idx="3055">
                  <c:v>15.4323170513067</c:v>
                </c:pt>
                <c:pt idx="3056">
                  <c:v>15.4323170513067</c:v>
                </c:pt>
                <c:pt idx="3057">
                  <c:v>15.4323170513067</c:v>
                </c:pt>
                <c:pt idx="3058">
                  <c:v>15.52086399845788</c:v>
                </c:pt>
                <c:pt idx="3059">
                  <c:v>15.67011772980117</c:v>
                </c:pt>
                <c:pt idx="3060">
                  <c:v>15.81937146114445</c:v>
                </c:pt>
                <c:pt idx="3061">
                  <c:v>15.96862519248774</c:v>
                </c:pt>
                <c:pt idx="3062">
                  <c:v>15.96862519248774</c:v>
                </c:pt>
                <c:pt idx="3063">
                  <c:v>16.1530935624805</c:v>
                </c:pt>
                <c:pt idx="3064">
                  <c:v>16.29978797747489</c:v>
                </c:pt>
                <c:pt idx="3065">
                  <c:v>16.59829544016145</c:v>
                </c:pt>
                <c:pt idx="3066">
                  <c:v>16.44904170881819</c:v>
                </c:pt>
                <c:pt idx="3067">
                  <c:v>16.44904170881819</c:v>
                </c:pt>
                <c:pt idx="3068">
                  <c:v>16.44904170881819</c:v>
                </c:pt>
                <c:pt idx="3069">
                  <c:v>16.33673117294744</c:v>
                </c:pt>
                <c:pt idx="3070">
                  <c:v>16.18747744160418</c:v>
                </c:pt>
                <c:pt idx="3071">
                  <c:v>16.18747744160418</c:v>
                </c:pt>
                <c:pt idx="3072">
                  <c:v>16.18747744160418</c:v>
                </c:pt>
                <c:pt idx="3073">
                  <c:v>16.18747744160418</c:v>
                </c:pt>
                <c:pt idx="3074">
                  <c:v>16.33673117294744</c:v>
                </c:pt>
                <c:pt idx="3075">
                  <c:v>16.48598490429073</c:v>
                </c:pt>
                <c:pt idx="3076">
                  <c:v>16.63267931928515</c:v>
                </c:pt>
                <c:pt idx="3077">
                  <c:v>16.63523863563401</c:v>
                </c:pt>
                <c:pt idx="3078">
                  <c:v>16.63523863563401</c:v>
                </c:pt>
                <c:pt idx="3079">
                  <c:v>16.78449236697723</c:v>
                </c:pt>
                <c:pt idx="3080">
                  <c:v>16.93374609832057</c:v>
                </c:pt>
                <c:pt idx="3081">
                  <c:v>16.93374609832057</c:v>
                </c:pt>
                <c:pt idx="3082">
                  <c:v>16.94144422950867</c:v>
                </c:pt>
                <c:pt idx="3083">
                  <c:v>16.94343016851948</c:v>
                </c:pt>
                <c:pt idx="3084">
                  <c:v>16.94515606972815</c:v>
                </c:pt>
                <c:pt idx="3085">
                  <c:v>16.94650400092124</c:v>
                </c:pt>
                <c:pt idx="3086">
                  <c:v>16.94730254532757</c:v>
                </c:pt>
                <c:pt idx="3087">
                  <c:v>16.94730254532757</c:v>
                </c:pt>
                <c:pt idx="3088">
                  <c:v>16.94730254532757</c:v>
                </c:pt>
                <c:pt idx="3089">
                  <c:v>16.94730254532757</c:v>
                </c:pt>
                <c:pt idx="3090">
                  <c:v>16.94730254532757</c:v>
                </c:pt>
                <c:pt idx="3091">
                  <c:v>16.94730254532757</c:v>
                </c:pt>
                <c:pt idx="3092">
                  <c:v>16.94730254532757</c:v>
                </c:pt>
                <c:pt idx="3093">
                  <c:v>16.92195174881388</c:v>
                </c:pt>
                <c:pt idx="3094">
                  <c:v>16.92195174881388</c:v>
                </c:pt>
                <c:pt idx="3095">
                  <c:v>16.92195174881388</c:v>
                </c:pt>
                <c:pt idx="3096">
                  <c:v>16.77269801747059</c:v>
                </c:pt>
                <c:pt idx="3097">
                  <c:v>16.68792578655712</c:v>
                </c:pt>
                <c:pt idx="3098">
                  <c:v>16.83717951790038</c:v>
                </c:pt>
                <c:pt idx="3099">
                  <c:v>16.68792578655712</c:v>
                </c:pt>
                <c:pt idx="3100">
                  <c:v>16.54123137156267</c:v>
                </c:pt>
                <c:pt idx="3101">
                  <c:v>16.54123137156267</c:v>
                </c:pt>
                <c:pt idx="3102">
                  <c:v>16.54123137156267</c:v>
                </c:pt>
                <c:pt idx="3103">
                  <c:v>16.50796698288645</c:v>
                </c:pt>
                <c:pt idx="3104">
                  <c:v>16.29218447419063</c:v>
                </c:pt>
                <c:pt idx="3105">
                  <c:v>15.99367701150408</c:v>
                </c:pt>
                <c:pt idx="3106">
                  <c:v>15.91905014583244</c:v>
                </c:pt>
                <c:pt idx="3107">
                  <c:v>15.8444232801608</c:v>
                </c:pt>
                <c:pt idx="3108">
                  <c:v>15.76979641448917</c:v>
                </c:pt>
                <c:pt idx="3109">
                  <c:v>15.8444232801608</c:v>
                </c:pt>
                <c:pt idx="3110">
                  <c:v>15.82991553085207</c:v>
                </c:pt>
                <c:pt idx="3111">
                  <c:v>15.82991553085207</c:v>
                </c:pt>
                <c:pt idx="3112">
                  <c:v>15.82991553085207</c:v>
                </c:pt>
                <c:pt idx="3113">
                  <c:v>15.97916926219535</c:v>
                </c:pt>
                <c:pt idx="3114">
                  <c:v>15.98656767330402</c:v>
                </c:pt>
                <c:pt idx="3115">
                  <c:v>15.98656767330402</c:v>
                </c:pt>
                <c:pt idx="3116">
                  <c:v>15.98656767330402</c:v>
                </c:pt>
                <c:pt idx="3117">
                  <c:v>16.10875598031579</c:v>
                </c:pt>
                <c:pt idx="3118">
                  <c:v>16.40726344300235</c:v>
                </c:pt>
                <c:pt idx="3119">
                  <c:v>16.40726344300235</c:v>
                </c:pt>
                <c:pt idx="3120">
                  <c:v>16.4920161516933</c:v>
                </c:pt>
                <c:pt idx="3121">
                  <c:v>16.4920161516933</c:v>
                </c:pt>
                <c:pt idx="3122">
                  <c:v>16.6412698830366</c:v>
                </c:pt>
                <c:pt idx="3123">
                  <c:v>16.6412698830366</c:v>
                </c:pt>
                <c:pt idx="3124">
                  <c:v>16.6412698830366</c:v>
                </c:pt>
                <c:pt idx="3125">
                  <c:v>16.4920161516933</c:v>
                </c:pt>
                <c:pt idx="3126">
                  <c:v>16.19350868900677</c:v>
                </c:pt>
                <c:pt idx="3127">
                  <c:v>16.19094937265789</c:v>
                </c:pt>
                <c:pt idx="3128">
                  <c:v>16.18839005630902</c:v>
                </c:pt>
                <c:pt idx="3129">
                  <c:v>16.18583073996015</c:v>
                </c:pt>
                <c:pt idx="3130">
                  <c:v>16.0365770086169</c:v>
                </c:pt>
                <c:pt idx="3131">
                  <c:v>15.96195014294524</c:v>
                </c:pt>
                <c:pt idx="3132">
                  <c:v>15.9077978080645</c:v>
                </c:pt>
                <c:pt idx="3133">
                  <c:v>15.83573025874173</c:v>
                </c:pt>
                <c:pt idx="3134">
                  <c:v>15.79193819438681</c:v>
                </c:pt>
                <c:pt idx="3135">
                  <c:v>15.77451941901433</c:v>
                </c:pt>
                <c:pt idx="3136">
                  <c:v>15.76634495590466</c:v>
                </c:pt>
                <c:pt idx="3137">
                  <c:v>15.76435901689383</c:v>
                </c:pt>
                <c:pt idx="3138">
                  <c:v>15.76263311568516</c:v>
                </c:pt>
                <c:pt idx="3139">
                  <c:v>15.76128518449194</c:v>
                </c:pt>
                <c:pt idx="3140">
                  <c:v>15.9097403714289</c:v>
                </c:pt>
                <c:pt idx="3141">
                  <c:v>16.0335391805685</c:v>
                </c:pt>
                <c:pt idx="3142">
                  <c:v>15.88428544922523</c:v>
                </c:pt>
                <c:pt idx="3143">
                  <c:v>15.71479673847383</c:v>
                </c:pt>
                <c:pt idx="3144">
                  <c:v>15.56554300713055</c:v>
                </c:pt>
                <c:pt idx="3145">
                  <c:v>15.4896312411819</c:v>
                </c:pt>
                <c:pt idx="3146">
                  <c:v>15.4469838639095</c:v>
                </c:pt>
                <c:pt idx="3147">
                  <c:v>15.42821788671717</c:v>
                </c:pt>
                <c:pt idx="3148">
                  <c:v>15.27896415537389</c:v>
                </c:pt>
                <c:pt idx="3149">
                  <c:v>15.1297104240306</c:v>
                </c:pt>
                <c:pt idx="3150">
                  <c:v>15.42821788671717</c:v>
                </c:pt>
                <c:pt idx="3151">
                  <c:v>15.42821788671717</c:v>
                </c:pt>
                <c:pt idx="3152">
                  <c:v>15.1297104240306</c:v>
                </c:pt>
                <c:pt idx="3153">
                  <c:v>14.98045669268733</c:v>
                </c:pt>
                <c:pt idx="3154">
                  <c:v>14.8644673500203</c:v>
                </c:pt>
                <c:pt idx="3155">
                  <c:v>14.80175853757881</c:v>
                </c:pt>
                <c:pt idx="3156">
                  <c:v>14.7279302163135</c:v>
                </c:pt>
                <c:pt idx="3157">
                  <c:v>14.65330335064185</c:v>
                </c:pt>
                <c:pt idx="3158">
                  <c:v>14.57867648497021</c:v>
                </c:pt>
                <c:pt idx="3159">
                  <c:v>14.54973953204212</c:v>
                </c:pt>
                <c:pt idx="3160">
                  <c:v>14.54973953204212</c:v>
                </c:pt>
                <c:pt idx="3161">
                  <c:v>14.6735188366455</c:v>
                </c:pt>
                <c:pt idx="3162">
                  <c:v>14.6735188366455</c:v>
                </c:pt>
                <c:pt idx="3163">
                  <c:v>14.6735188366455</c:v>
                </c:pt>
                <c:pt idx="3164">
                  <c:v>14.6735188366455</c:v>
                </c:pt>
                <c:pt idx="3165">
                  <c:v>14.6735188366455</c:v>
                </c:pt>
                <c:pt idx="3166">
                  <c:v>14.70594327744355</c:v>
                </c:pt>
                <c:pt idx="3167">
                  <c:v>14.75830621403657</c:v>
                </c:pt>
                <c:pt idx="3168">
                  <c:v>14.72504182536032</c:v>
                </c:pt>
                <c:pt idx="3169">
                  <c:v>14.79619755044352</c:v>
                </c:pt>
                <c:pt idx="3170">
                  <c:v>14.9454512817868</c:v>
                </c:pt>
                <c:pt idx="3171">
                  <c:v>14.9454512817868</c:v>
                </c:pt>
                <c:pt idx="3172">
                  <c:v>14.94801059813566</c:v>
                </c:pt>
                <c:pt idx="3173">
                  <c:v>14.6495031354491</c:v>
                </c:pt>
                <c:pt idx="3174">
                  <c:v>14.79875686679238</c:v>
                </c:pt>
                <c:pt idx="3175">
                  <c:v>14.85559664702866</c:v>
                </c:pt>
                <c:pt idx="3176">
                  <c:v>14.89158130890213</c:v>
                </c:pt>
                <c:pt idx="3177">
                  <c:v>14.894140625251</c:v>
                </c:pt>
                <c:pt idx="3178">
                  <c:v>14.894140625251</c:v>
                </c:pt>
                <c:pt idx="3179">
                  <c:v>15.04339435659428</c:v>
                </c:pt>
                <c:pt idx="3180">
                  <c:v>15.04339435659428</c:v>
                </c:pt>
                <c:pt idx="3181">
                  <c:v>15.08124722411556</c:v>
                </c:pt>
                <c:pt idx="3182">
                  <c:v>15.08124722411556</c:v>
                </c:pt>
                <c:pt idx="3183">
                  <c:v>15.1879075656399</c:v>
                </c:pt>
                <c:pt idx="3184">
                  <c:v>15.1879075656399</c:v>
                </c:pt>
                <c:pt idx="3185">
                  <c:v>15.33716129698318</c:v>
                </c:pt>
                <c:pt idx="3186">
                  <c:v>15.33716129698318</c:v>
                </c:pt>
                <c:pt idx="3187">
                  <c:v>15.28240272717117</c:v>
                </c:pt>
                <c:pt idx="3188">
                  <c:v>15.28240272717117</c:v>
                </c:pt>
                <c:pt idx="3189">
                  <c:v>15.28240272717117</c:v>
                </c:pt>
                <c:pt idx="3190">
                  <c:v>15.28240272717117</c:v>
                </c:pt>
                <c:pt idx="3191">
                  <c:v>15.28240272717117</c:v>
                </c:pt>
                <c:pt idx="3192">
                  <c:v>15.28240272717117</c:v>
                </c:pt>
                <c:pt idx="3193">
                  <c:v>15.28240272717117</c:v>
                </c:pt>
                <c:pt idx="3194">
                  <c:v>15.50155838630631</c:v>
                </c:pt>
                <c:pt idx="3195">
                  <c:v>15.50155838630631</c:v>
                </c:pt>
                <c:pt idx="3196">
                  <c:v>15.80006584899287</c:v>
                </c:pt>
                <c:pt idx="3197">
                  <c:v>15.80006584899287</c:v>
                </c:pt>
                <c:pt idx="3198">
                  <c:v>15.80006584899287</c:v>
                </c:pt>
                <c:pt idx="3199">
                  <c:v>15.80006584899287</c:v>
                </c:pt>
                <c:pt idx="3200">
                  <c:v>15.80006584899287</c:v>
                </c:pt>
                <c:pt idx="3201">
                  <c:v>15.7923878999463</c:v>
                </c:pt>
                <c:pt idx="3202">
                  <c:v>15.78982858359742</c:v>
                </c:pt>
                <c:pt idx="3203">
                  <c:v>15.78726926724857</c:v>
                </c:pt>
                <c:pt idx="3204">
                  <c:v>15.78726926724857</c:v>
                </c:pt>
                <c:pt idx="3205">
                  <c:v>15.63801553590528</c:v>
                </c:pt>
                <c:pt idx="3206">
                  <c:v>15.63801553590528</c:v>
                </c:pt>
                <c:pt idx="3207">
                  <c:v>15.600162668384</c:v>
                </c:pt>
                <c:pt idx="3208">
                  <c:v>15.68625838734663</c:v>
                </c:pt>
                <c:pt idx="3209">
                  <c:v>15.68453248613796</c:v>
                </c:pt>
                <c:pt idx="3210">
                  <c:v>15.75408088477776</c:v>
                </c:pt>
                <c:pt idx="3211">
                  <c:v>15.75328234037142</c:v>
                </c:pt>
                <c:pt idx="3212">
                  <c:v>15.90253607171472</c:v>
                </c:pt>
                <c:pt idx="3213">
                  <c:v>15.90253607171472</c:v>
                </c:pt>
                <c:pt idx="3214">
                  <c:v>15.90253607171472</c:v>
                </c:pt>
                <c:pt idx="3215">
                  <c:v>15.90253607171472</c:v>
                </c:pt>
                <c:pt idx="3216">
                  <c:v>15.85764800104092</c:v>
                </c:pt>
                <c:pt idx="3217">
                  <c:v>16.0069017323842</c:v>
                </c:pt>
                <c:pt idx="3218">
                  <c:v>16.30540919507077</c:v>
                </c:pt>
                <c:pt idx="3219">
                  <c:v>16.30540919507077</c:v>
                </c:pt>
                <c:pt idx="3220">
                  <c:v>16.60391665775733</c:v>
                </c:pt>
                <c:pt idx="3221">
                  <c:v>16.68357025597307</c:v>
                </c:pt>
                <c:pt idx="3222">
                  <c:v>16.68612957232182</c:v>
                </c:pt>
                <c:pt idx="3223">
                  <c:v>16.68612957232182</c:v>
                </c:pt>
                <c:pt idx="3224">
                  <c:v>16.83538330366522</c:v>
                </c:pt>
                <c:pt idx="3225">
                  <c:v>16.83538330366522</c:v>
                </c:pt>
                <c:pt idx="3226">
                  <c:v>16.83538330366522</c:v>
                </c:pt>
                <c:pt idx="3227">
                  <c:v>16.89867003228276</c:v>
                </c:pt>
                <c:pt idx="3228">
                  <c:v>16.89867003228276</c:v>
                </c:pt>
                <c:pt idx="3229">
                  <c:v>16.82402134200085</c:v>
                </c:pt>
                <c:pt idx="3230">
                  <c:v>16.97327507334413</c:v>
                </c:pt>
                <c:pt idx="3231">
                  <c:v>17.10741527356901</c:v>
                </c:pt>
                <c:pt idx="3232">
                  <c:v>17.10741527356901</c:v>
                </c:pt>
                <c:pt idx="3233">
                  <c:v>17.2566690049123</c:v>
                </c:pt>
                <c:pt idx="3234">
                  <c:v>17.2566690049123</c:v>
                </c:pt>
                <c:pt idx="3235">
                  <c:v>17.2566690049123</c:v>
                </c:pt>
                <c:pt idx="3236">
                  <c:v>17.2566690049123</c:v>
                </c:pt>
                <c:pt idx="3237">
                  <c:v>17.2566690049123</c:v>
                </c:pt>
                <c:pt idx="3238">
                  <c:v>17.28212392711593</c:v>
                </c:pt>
                <c:pt idx="3239">
                  <c:v>17.43137765845928</c:v>
                </c:pt>
                <c:pt idx="3240">
                  <c:v>17.51653178671569</c:v>
                </c:pt>
                <c:pt idx="3241">
                  <c:v>17.7028112879742</c:v>
                </c:pt>
                <c:pt idx="3242">
                  <c:v>17.85206501931751</c:v>
                </c:pt>
                <c:pt idx="3243">
                  <c:v>17.85206501931751</c:v>
                </c:pt>
                <c:pt idx="3244">
                  <c:v>17.85462433566634</c:v>
                </c:pt>
                <c:pt idx="3245">
                  <c:v>17.85462433566634</c:v>
                </c:pt>
                <c:pt idx="3246">
                  <c:v>17.96533773513308</c:v>
                </c:pt>
                <c:pt idx="3247">
                  <c:v>17.96533773513308</c:v>
                </c:pt>
                <c:pt idx="3248">
                  <c:v>17.96533773513308</c:v>
                </c:pt>
                <c:pt idx="3249">
                  <c:v>17.81608400378993</c:v>
                </c:pt>
                <c:pt idx="3250">
                  <c:v>17.66683027244665</c:v>
                </c:pt>
                <c:pt idx="3251">
                  <c:v>17.66683027244665</c:v>
                </c:pt>
                <c:pt idx="3252">
                  <c:v>17.66603172804033</c:v>
                </c:pt>
                <c:pt idx="3253">
                  <c:v>17.66603172804033</c:v>
                </c:pt>
                <c:pt idx="3254">
                  <c:v>17.64560038751423</c:v>
                </c:pt>
                <c:pt idx="3255">
                  <c:v>17.61706373556663</c:v>
                </c:pt>
                <c:pt idx="3256">
                  <c:v>17.57674585543576</c:v>
                </c:pt>
                <c:pt idx="3257">
                  <c:v>17.72599958677893</c:v>
                </c:pt>
                <c:pt idx="3258">
                  <c:v>17.72599958677893</c:v>
                </c:pt>
                <c:pt idx="3259">
                  <c:v>17.72599958677893</c:v>
                </c:pt>
                <c:pt idx="3260">
                  <c:v>17.67203956137325</c:v>
                </c:pt>
                <c:pt idx="3261">
                  <c:v>17.67203956137325</c:v>
                </c:pt>
                <c:pt idx="3262">
                  <c:v>17.67863167929232</c:v>
                </c:pt>
                <c:pt idx="3263">
                  <c:v>17.82788541063562</c:v>
                </c:pt>
                <c:pt idx="3264">
                  <c:v>17.88327139497112</c:v>
                </c:pt>
                <c:pt idx="3265">
                  <c:v>18.03252512631445</c:v>
                </c:pt>
                <c:pt idx="3266">
                  <c:v>18.33103258900099</c:v>
                </c:pt>
                <c:pt idx="3267">
                  <c:v>18.18177885765773</c:v>
                </c:pt>
                <c:pt idx="3268">
                  <c:v>18.20565651852098</c:v>
                </c:pt>
                <c:pt idx="3269">
                  <c:v>18.20565651852098</c:v>
                </c:pt>
                <c:pt idx="3270">
                  <c:v>18.19514862680857</c:v>
                </c:pt>
                <c:pt idx="3271">
                  <c:v>18.19514862680857</c:v>
                </c:pt>
                <c:pt idx="3272">
                  <c:v>18.04589489546525</c:v>
                </c:pt>
                <c:pt idx="3273">
                  <c:v>17.89920048047085</c:v>
                </c:pt>
                <c:pt idx="3274">
                  <c:v>17.74994674912755</c:v>
                </c:pt>
                <c:pt idx="3275">
                  <c:v>17.89920048047085</c:v>
                </c:pt>
                <c:pt idx="3276">
                  <c:v>18.04845421181413</c:v>
                </c:pt>
                <c:pt idx="3277">
                  <c:v>18.01518982313787</c:v>
                </c:pt>
                <c:pt idx="3278">
                  <c:v>17.95416970218525</c:v>
                </c:pt>
                <c:pt idx="3279">
                  <c:v>17.71630728944828</c:v>
                </c:pt>
                <c:pt idx="3280">
                  <c:v>17.71630728944828</c:v>
                </c:pt>
                <c:pt idx="3281">
                  <c:v>17.71108321239463</c:v>
                </c:pt>
                <c:pt idx="3282">
                  <c:v>17.7046506144056</c:v>
                </c:pt>
                <c:pt idx="3283">
                  <c:v>17.69646140767399</c:v>
                </c:pt>
                <c:pt idx="3284">
                  <c:v>17.69646140767399</c:v>
                </c:pt>
                <c:pt idx="3285">
                  <c:v>17.69646140767399</c:v>
                </c:pt>
                <c:pt idx="3286">
                  <c:v>17.57963211712872</c:v>
                </c:pt>
                <c:pt idx="3287">
                  <c:v>17.54982869022513</c:v>
                </c:pt>
                <c:pt idx="3288">
                  <c:v>17.40057495888184</c:v>
                </c:pt>
                <c:pt idx="3289">
                  <c:v>17.25132122753859</c:v>
                </c:pt>
                <c:pt idx="3290">
                  <c:v>17.10206749619529</c:v>
                </c:pt>
                <c:pt idx="3291">
                  <c:v>16.95281376485202</c:v>
                </c:pt>
                <c:pt idx="3292">
                  <c:v>16.95281376485202</c:v>
                </c:pt>
                <c:pt idx="3293">
                  <c:v>16.95537308120085</c:v>
                </c:pt>
                <c:pt idx="3294">
                  <c:v>16.80611934985759</c:v>
                </c:pt>
                <c:pt idx="3295">
                  <c:v>16.66198425121205</c:v>
                </c:pt>
                <c:pt idx="3296">
                  <c:v>16.66454356756087</c:v>
                </c:pt>
                <c:pt idx="3297">
                  <c:v>16.59222657192537</c:v>
                </c:pt>
                <c:pt idx="3298">
                  <c:v>16.59222657192537</c:v>
                </c:pt>
                <c:pt idx="3299">
                  <c:v>16.59222657192537</c:v>
                </c:pt>
                <c:pt idx="3300">
                  <c:v>16.59222657192537</c:v>
                </c:pt>
                <c:pt idx="3301">
                  <c:v>16.59222657192537</c:v>
                </c:pt>
                <c:pt idx="3302">
                  <c:v>16.59222657192537</c:v>
                </c:pt>
                <c:pt idx="3303">
                  <c:v>16.59222657192537</c:v>
                </c:pt>
                <c:pt idx="3304">
                  <c:v>16.44297284058213</c:v>
                </c:pt>
                <c:pt idx="3305">
                  <c:v>16.44297284058213</c:v>
                </c:pt>
                <c:pt idx="3306">
                  <c:v>16.44297284058213</c:v>
                </c:pt>
                <c:pt idx="3307">
                  <c:v>16.44297284058213</c:v>
                </c:pt>
                <c:pt idx="3308">
                  <c:v>16.44297284058213</c:v>
                </c:pt>
                <c:pt idx="3309">
                  <c:v>16.38981135958289</c:v>
                </c:pt>
                <c:pt idx="3310">
                  <c:v>16.38981135958289</c:v>
                </c:pt>
                <c:pt idx="3311">
                  <c:v>16.38981135958289</c:v>
                </c:pt>
                <c:pt idx="3312">
                  <c:v>16.50580070224991</c:v>
                </c:pt>
                <c:pt idx="3313">
                  <c:v>16.29001819355413</c:v>
                </c:pt>
                <c:pt idx="3314">
                  <c:v>16.20729323956321</c:v>
                </c:pt>
                <c:pt idx="3315">
                  <c:v>16.25015121376071</c:v>
                </c:pt>
                <c:pt idx="3316">
                  <c:v>16.39213503281589</c:v>
                </c:pt>
                <c:pt idx="3317">
                  <c:v>16.38957571646705</c:v>
                </c:pt>
                <c:pt idx="3318">
                  <c:v>16.38701640011819</c:v>
                </c:pt>
                <c:pt idx="3319">
                  <c:v>16.38701640011819</c:v>
                </c:pt>
                <c:pt idx="3320">
                  <c:v>16.2377626687749</c:v>
                </c:pt>
                <c:pt idx="3321">
                  <c:v>16.2141946635799</c:v>
                </c:pt>
                <c:pt idx="3322">
                  <c:v>16.2141946635799</c:v>
                </c:pt>
                <c:pt idx="3323">
                  <c:v>16.06494093223661</c:v>
                </c:pt>
                <c:pt idx="3324">
                  <c:v>16.06494093223661</c:v>
                </c:pt>
                <c:pt idx="3325">
                  <c:v>16.06359300104337</c:v>
                </c:pt>
                <c:pt idx="3326">
                  <c:v>16.06279445663705</c:v>
                </c:pt>
                <c:pt idx="3327">
                  <c:v>16.06279445663705</c:v>
                </c:pt>
                <c:pt idx="3328">
                  <c:v>16.00887767703038</c:v>
                </c:pt>
                <c:pt idx="3329">
                  <c:v>16.00887767703038</c:v>
                </c:pt>
                <c:pt idx="3330">
                  <c:v>16.00887767703038</c:v>
                </c:pt>
                <c:pt idx="3331">
                  <c:v>16.00887767703038</c:v>
                </c:pt>
                <c:pt idx="3332">
                  <c:v>16.00887767703038</c:v>
                </c:pt>
                <c:pt idx="3333">
                  <c:v>16.00887767703038</c:v>
                </c:pt>
                <c:pt idx="3334">
                  <c:v>16.30738513971694</c:v>
                </c:pt>
                <c:pt idx="3335">
                  <c:v>16.30738513971694</c:v>
                </c:pt>
                <c:pt idx="3336">
                  <c:v>16.12486701969743</c:v>
                </c:pt>
                <c:pt idx="3337">
                  <c:v>15.8596239456871</c:v>
                </c:pt>
                <c:pt idx="3338">
                  <c:v>15.92615272303958</c:v>
                </c:pt>
                <c:pt idx="3339">
                  <c:v>15.67797786106724</c:v>
                </c:pt>
                <c:pt idx="3340">
                  <c:v>15.78653889837395</c:v>
                </c:pt>
                <c:pt idx="3341">
                  <c:v>15.78653889837395</c:v>
                </c:pt>
                <c:pt idx="3342">
                  <c:v>15.63728516703065</c:v>
                </c:pt>
                <c:pt idx="3343">
                  <c:v>15.48803143568736</c:v>
                </c:pt>
                <c:pt idx="3344">
                  <c:v>15.46266216285292</c:v>
                </c:pt>
                <c:pt idx="3345">
                  <c:v>15.46266216285292</c:v>
                </c:pt>
                <c:pt idx="3346">
                  <c:v>15.46266216285292</c:v>
                </c:pt>
                <c:pt idx="3347">
                  <c:v>15.46049732166528</c:v>
                </c:pt>
                <c:pt idx="3348">
                  <c:v>15.45851138265444</c:v>
                </c:pt>
                <c:pt idx="3349">
                  <c:v>15.45678548144577</c:v>
                </c:pt>
                <c:pt idx="3350">
                  <c:v>15.45543755025257</c:v>
                </c:pt>
                <c:pt idx="3351">
                  <c:v>15.45463900584624</c:v>
                </c:pt>
                <c:pt idx="3352">
                  <c:v>15.45463900584624</c:v>
                </c:pt>
                <c:pt idx="3353">
                  <c:v>15.45463900584624</c:v>
                </c:pt>
                <c:pt idx="3354">
                  <c:v>15.45463900584624</c:v>
                </c:pt>
                <c:pt idx="3355">
                  <c:v>15.45463900584624</c:v>
                </c:pt>
                <c:pt idx="3356">
                  <c:v>15.45463900584624</c:v>
                </c:pt>
                <c:pt idx="3357">
                  <c:v>15.45463900584624</c:v>
                </c:pt>
                <c:pt idx="3358">
                  <c:v>15.45463900584624</c:v>
                </c:pt>
                <c:pt idx="3359">
                  <c:v>15.499338014212</c:v>
                </c:pt>
                <c:pt idx="3360">
                  <c:v>15.64859174555527</c:v>
                </c:pt>
                <c:pt idx="3361">
                  <c:v>15.75301821035345</c:v>
                </c:pt>
                <c:pt idx="3362">
                  <c:v>15.6515300998943</c:v>
                </c:pt>
                <c:pt idx="3363">
                  <c:v>15.6515300998943</c:v>
                </c:pt>
                <c:pt idx="3364">
                  <c:v>15.6515300998943</c:v>
                </c:pt>
                <c:pt idx="3365">
                  <c:v>15.6515300998943</c:v>
                </c:pt>
                <c:pt idx="3366">
                  <c:v>15.6515300998943</c:v>
                </c:pt>
                <c:pt idx="3367">
                  <c:v>15.6515300998943</c:v>
                </c:pt>
                <c:pt idx="3368">
                  <c:v>15.6515300998943</c:v>
                </c:pt>
                <c:pt idx="3369">
                  <c:v>15.6515300998943</c:v>
                </c:pt>
                <c:pt idx="3370">
                  <c:v>15.6515300998943</c:v>
                </c:pt>
                <c:pt idx="3371">
                  <c:v>15.6515300998943</c:v>
                </c:pt>
                <c:pt idx="3372">
                  <c:v>15.6515300998943</c:v>
                </c:pt>
                <c:pt idx="3373">
                  <c:v>15.6515300998943</c:v>
                </c:pt>
                <c:pt idx="3374">
                  <c:v>15.35302263720776</c:v>
                </c:pt>
                <c:pt idx="3375">
                  <c:v>15.20376890586446</c:v>
                </c:pt>
                <c:pt idx="3376">
                  <c:v>15.05451517452117</c:v>
                </c:pt>
                <c:pt idx="3377">
                  <c:v>15.35302263720776</c:v>
                </c:pt>
                <c:pt idx="3378">
                  <c:v>15.35302263720776</c:v>
                </c:pt>
                <c:pt idx="3379">
                  <c:v>15.3197582485315</c:v>
                </c:pt>
                <c:pt idx="3380">
                  <c:v>15.3197582485315</c:v>
                </c:pt>
                <c:pt idx="3381">
                  <c:v>15.3197582485315</c:v>
                </c:pt>
                <c:pt idx="3382">
                  <c:v>15.14453820791843</c:v>
                </c:pt>
                <c:pt idx="3383">
                  <c:v>15.21275921908058</c:v>
                </c:pt>
                <c:pt idx="3384">
                  <c:v>14.91425175639401</c:v>
                </c:pt>
                <c:pt idx="3385">
                  <c:v>14.96408175028812</c:v>
                </c:pt>
                <c:pt idx="3386">
                  <c:v>15.26258921297471</c:v>
                </c:pt>
                <c:pt idx="3387">
                  <c:v>14.9820556834151</c:v>
                </c:pt>
                <c:pt idx="3388">
                  <c:v>14.9820556834151</c:v>
                </c:pt>
                <c:pt idx="3389">
                  <c:v>14.83280195207181</c:v>
                </c:pt>
                <c:pt idx="3390">
                  <c:v>14.68354822072853</c:v>
                </c:pt>
                <c:pt idx="3391">
                  <c:v>14.68354822072853</c:v>
                </c:pt>
                <c:pt idx="3392">
                  <c:v>14.68354822072853</c:v>
                </c:pt>
                <c:pt idx="3393">
                  <c:v>14.59500127357733</c:v>
                </c:pt>
                <c:pt idx="3394">
                  <c:v>14.44574754223405</c:v>
                </c:pt>
                <c:pt idx="3395">
                  <c:v>14.29649381089076</c:v>
                </c:pt>
                <c:pt idx="3396">
                  <c:v>14.14724007954748</c:v>
                </c:pt>
                <c:pt idx="3397">
                  <c:v>14.14724007954748</c:v>
                </c:pt>
                <c:pt idx="3398">
                  <c:v>13.96022143122323</c:v>
                </c:pt>
                <c:pt idx="3399">
                  <c:v>13.81096769987995</c:v>
                </c:pt>
                <c:pt idx="3400">
                  <c:v>13.5124602371934</c:v>
                </c:pt>
                <c:pt idx="3401">
                  <c:v>13.5124602371934</c:v>
                </c:pt>
                <c:pt idx="3402">
                  <c:v>13.5124602371934</c:v>
                </c:pt>
                <c:pt idx="3403">
                  <c:v>13.5124602371934</c:v>
                </c:pt>
                <c:pt idx="3404">
                  <c:v>13.5124602371934</c:v>
                </c:pt>
                <c:pt idx="3405">
                  <c:v>13.5124602371934</c:v>
                </c:pt>
                <c:pt idx="3406">
                  <c:v>13.66171396853667</c:v>
                </c:pt>
                <c:pt idx="3407">
                  <c:v>13.66171396853667</c:v>
                </c:pt>
                <c:pt idx="3408">
                  <c:v>13.76607962920617</c:v>
                </c:pt>
                <c:pt idx="3409">
                  <c:v>13.76607962920617</c:v>
                </c:pt>
                <c:pt idx="3410">
                  <c:v>13.91533336054945</c:v>
                </c:pt>
                <c:pt idx="3411">
                  <c:v>13.78438873793608</c:v>
                </c:pt>
                <c:pt idx="3412">
                  <c:v>13.78182942158722</c:v>
                </c:pt>
                <c:pt idx="3413">
                  <c:v>13.78182942158722</c:v>
                </c:pt>
                <c:pt idx="3414">
                  <c:v>13.63257569024394</c:v>
                </c:pt>
                <c:pt idx="3415">
                  <c:v>13.48332195890065</c:v>
                </c:pt>
                <c:pt idx="3416">
                  <c:v>13.48332195890065</c:v>
                </c:pt>
                <c:pt idx="3417">
                  <c:v>13.47562382771256</c:v>
                </c:pt>
                <c:pt idx="3418">
                  <c:v>13.47363788870175</c:v>
                </c:pt>
                <c:pt idx="3419">
                  <c:v>13.47191198749307</c:v>
                </c:pt>
                <c:pt idx="3420">
                  <c:v>13.47056405629985</c:v>
                </c:pt>
                <c:pt idx="3421">
                  <c:v>13.46976551189353</c:v>
                </c:pt>
                <c:pt idx="3422">
                  <c:v>13.46976551189353</c:v>
                </c:pt>
                <c:pt idx="3423">
                  <c:v>13.46976551189353</c:v>
                </c:pt>
                <c:pt idx="3424">
                  <c:v>13.46976551189353</c:v>
                </c:pt>
                <c:pt idx="3425">
                  <c:v>13.46976551189353</c:v>
                </c:pt>
                <c:pt idx="3426">
                  <c:v>13.59514158237341</c:v>
                </c:pt>
                <c:pt idx="3427">
                  <c:v>13.59514158237341</c:v>
                </c:pt>
                <c:pt idx="3428">
                  <c:v>13.74439531371669</c:v>
                </c:pt>
                <c:pt idx="3429">
                  <c:v>13.89364904506</c:v>
                </c:pt>
                <c:pt idx="3430">
                  <c:v>14.19215650774655</c:v>
                </c:pt>
                <c:pt idx="3431">
                  <c:v>14.19215650774655</c:v>
                </c:pt>
                <c:pt idx="3432">
                  <c:v>14.19215650774655</c:v>
                </c:pt>
                <c:pt idx="3433">
                  <c:v>14.1225368523965</c:v>
                </c:pt>
                <c:pt idx="3434">
                  <c:v>14.12253685239651</c:v>
                </c:pt>
                <c:pt idx="3435">
                  <c:v>14.11997753604764</c:v>
                </c:pt>
                <c:pt idx="3436">
                  <c:v>14.26923126739092</c:v>
                </c:pt>
                <c:pt idx="3437">
                  <c:v>14.48388314799614</c:v>
                </c:pt>
                <c:pt idx="3438">
                  <c:v>14.48388314799614</c:v>
                </c:pt>
                <c:pt idx="3439">
                  <c:v>14.78239061068271</c:v>
                </c:pt>
                <c:pt idx="3440">
                  <c:v>14.78239061068271</c:v>
                </c:pt>
                <c:pt idx="3441">
                  <c:v>14.931644342026</c:v>
                </c:pt>
                <c:pt idx="3442">
                  <c:v>15.08089807336927</c:v>
                </c:pt>
                <c:pt idx="3443">
                  <c:v>15.08089807336927</c:v>
                </c:pt>
                <c:pt idx="3444">
                  <c:v>14.95970433792797</c:v>
                </c:pt>
                <c:pt idx="3445">
                  <c:v>14.96105226912117</c:v>
                </c:pt>
                <c:pt idx="3446">
                  <c:v>14.9618508135275</c:v>
                </c:pt>
                <c:pt idx="3447">
                  <c:v>14.9618508135275</c:v>
                </c:pt>
                <c:pt idx="3448">
                  <c:v>14.81259708218423</c:v>
                </c:pt>
                <c:pt idx="3449">
                  <c:v>14.80519867107555</c:v>
                </c:pt>
                <c:pt idx="3450">
                  <c:v>14.80519867107555</c:v>
                </c:pt>
                <c:pt idx="3451">
                  <c:v>14.80519867107555</c:v>
                </c:pt>
                <c:pt idx="3452">
                  <c:v>14.68301036406377</c:v>
                </c:pt>
                <c:pt idx="3453">
                  <c:v>14.38450290137722</c:v>
                </c:pt>
                <c:pt idx="3454">
                  <c:v>14.38450290137722</c:v>
                </c:pt>
                <c:pt idx="3455">
                  <c:v>14.3562262886418</c:v>
                </c:pt>
                <c:pt idx="3456">
                  <c:v>14.6469445876565</c:v>
                </c:pt>
                <c:pt idx="3457">
                  <c:v>14.50025017266207</c:v>
                </c:pt>
                <c:pt idx="3458">
                  <c:v>14.50280948901093</c:v>
                </c:pt>
                <c:pt idx="3459">
                  <c:v>14.5053688053598</c:v>
                </c:pt>
                <c:pt idx="3460">
                  <c:v>14.50792812170866</c:v>
                </c:pt>
                <c:pt idx="3461">
                  <c:v>14.50792812170866</c:v>
                </c:pt>
                <c:pt idx="3462">
                  <c:v>14.50792812170866</c:v>
                </c:pt>
                <c:pt idx="3463">
                  <c:v>14.50792812170866</c:v>
                </c:pt>
                <c:pt idx="3464">
                  <c:v>14.50792812170866</c:v>
                </c:pt>
                <c:pt idx="3465">
                  <c:v>14.50792812170866</c:v>
                </c:pt>
                <c:pt idx="3466">
                  <c:v>14.50792812170866</c:v>
                </c:pt>
                <c:pt idx="3467">
                  <c:v>14.48745359091777</c:v>
                </c:pt>
                <c:pt idx="3468">
                  <c:v>14.48489427456892</c:v>
                </c:pt>
                <c:pt idx="3469">
                  <c:v>14.45405947325216</c:v>
                </c:pt>
                <c:pt idx="3470">
                  <c:v>14.45405947325216</c:v>
                </c:pt>
                <c:pt idx="3471">
                  <c:v>14.45405947325216</c:v>
                </c:pt>
                <c:pt idx="3472">
                  <c:v>14.45405947325216</c:v>
                </c:pt>
                <c:pt idx="3473">
                  <c:v>14.45405947325216</c:v>
                </c:pt>
                <c:pt idx="3474">
                  <c:v>14.45405947325216</c:v>
                </c:pt>
                <c:pt idx="3475">
                  <c:v>14.30480574190888</c:v>
                </c:pt>
                <c:pt idx="3476">
                  <c:v>14.15555201056561</c:v>
                </c:pt>
                <c:pt idx="3477">
                  <c:v>14.15555201056561</c:v>
                </c:pt>
                <c:pt idx="3478">
                  <c:v>14.325040721317</c:v>
                </c:pt>
                <c:pt idx="3479">
                  <c:v>14.325040721317</c:v>
                </c:pt>
                <c:pt idx="3480">
                  <c:v>14.25169875592236</c:v>
                </c:pt>
                <c:pt idx="3481">
                  <c:v>14.17835679052773</c:v>
                </c:pt>
                <c:pt idx="3482">
                  <c:v>14.26365154507254</c:v>
                </c:pt>
                <c:pt idx="3483">
                  <c:v>14.41290527641582</c:v>
                </c:pt>
                <c:pt idx="3484">
                  <c:v>14.42037990293268</c:v>
                </c:pt>
                <c:pt idx="3485">
                  <c:v>14.12443175659498</c:v>
                </c:pt>
                <c:pt idx="3486">
                  <c:v>13.9751780252517</c:v>
                </c:pt>
                <c:pt idx="3487">
                  <c:v>14.12443175659498</c:v>
                </c:pt>
                <c:pt idx="3488">
                  <c:v>14.12443175659498</c:v>
                </c:pt>
                <c:pt idx="3489">
                  <c:v>14.09116736791873</c:v>
                </c:pt>
                <c:pt idx="3490">
                  <c:v>14.07924931468857</c:v>
                </c:pt>
                <c:pt idx="3491">
                  <c:v>14.07845077028224</c:v>
                </c:pt>
                <c:pt idx="3492">
                  <c:v>14.07845077028224</c:v>
                </c:pt>
                <c:pt idx="3493">
                  <c:v>14.08632206201664</c:v>
                </c:pt>
                <c:pt idx="3494">
                  <c:v>14.23557579335992</c:v>
                </c:pt>
                <c:pt idx="3495">
                  <c:v>14.38482952470322</c:v>
                </c:pt>
                <c:pt idx="3496">
                  <c:v>14.26105022009981</c:v>
                </c:pt>
                <c:pt idx="3497">
                  <c:v>14.4103039514431</c:v>
                </c:pt>
                <c:pt idx="3498">
                  <c:v>14.47149080284141</c:v>
                </c:pt>
                <c:pt idx="3499">
                  <c:v>14.47149080284141</c:v>
                </c:pt>
                <c:pt idx="3500">
                  <c:v>14.47149080284141</c:v>
                </c:pt>
                <c:pt idx="3501">
                  <c:v>14.6718558290417</c:v>
                </c:pt>
                <c:pt idx="3502">
                  <c:v>14.91800035513523</c:v>
                </c:pt>
                <c:pt idx="3503">
                  <c:v>14.91800035513523</c:v>
                </c:pt>
                <c:pt idx="3504">
                  <c:v>14.83580696279313</c:v>
                </c:pt>
                <c:pt idx="3505">
                  <c:v>14.83580696279313</c:v>
                </c:pt>
                <c:pt idx="3506">
                  <c:v>14.98506069413642</c:v>
                </c:pt>
                <c:pt idx="3507">
                  <c:v>15.05650478165691</c:v>
                </c:pt>
                <c:pt idx="3508">
                  <c:v>15.2057585130002</c:v>
                </c:pt>
                <c:pt idx="3509">
                  <c:v>15.05906409800577</c:v>
                </c:pt>
                <c:pt idx="3510">
                  <c:v>15.00478363411837</c:v>
                </c:pt>
                <c:pt idx="3511">
                  <c:v>14.85808921912397</c:v>
                </c:pt>
                <c:pt idx="3512">
                  <c:v>14.8555299027751</c:v>
                </c:pt>
                <c:pt idx="3513">
                  <c:v>15.00478363411837</c:v>
                </c:pt>
                <c:pt idx="3514">
                  <c:v>14.8555299027751</c:v>
                </c:pt>
                <c:pt idx="3515">
                  <c:v>14.8555299027751</c:v>
                </c:pt>
                <c:pt idx="3516">
                  <c:v>14.83944862825561</c:v>
                </c:pt>
                <c:pt idx="3517">
                  <c:v>14.9887023595989</c:v>
                </c:pt>
                <c:pt idx="3518">
                  <c:v>15.03129574941784</c:v>
                </c:pt>
                <c:pt idx="3519">
                  <c:v>14.88204201807457</c:v>
                </c:pt>
                <c:pt idx="3520">
                  <c:v>14.798689587458</c:v>
                </c:pt>
                <c:pt idx="3521">
                  <c:v>14.92063051595115</c:v>
                </c:pt>
                <c:pt idx="3522">
                  <c:v>14.92063051595115</c:v>
                </c:pt>
                <c:pt idx="3523">
                  <c:v>14.92063051595115</c:v>
                </c:pt>
                <c:pt idx="3524">
                  <c:v>14.92063051595115</c:v>
                </c:pt>
                <c:pt idx="3525">
                  <c:v>14.92063051595115</c:v>
                </c:pt>
                <c:pt idx="3526">
                  <c:v>14.94608543815481</c:v>
                </c:pt>
                <c:pt idx="3527">
                  <c:v>15.0953391694981</c:v>
                </c:pt>
                <c:pt idx="3528">
                  <c:v>14.94608543815481</c:v>
                </c:pt>
                <c:pt idx="3529">
                  <c:v>14.64757797546825</c:v>
                </c:pt>
                <c:pt idx="3530">
                  <c:v>14.79683170681152</c:v>
                </c:pt>
                <c:pt idx="3531">
                  <c:v>14.64757797546825</c:v>
                </c:pt>
                <c:pt idx="3532">
                  <c:v>14.64757797546825</c:v>
                </c:pt>
                <c:pt idx="3533">
                  <c:v>14.64757797546825</c:v>
                </c:pt>
                <c:pt idx="3534">
                  <c:v>14.64757797546825</c:v>
                </c:pt>
                <c:pt idx="3535">
                  <c:v>14.64757797546825</c:v>
                </c:pt>
                <c:pt idx="3536">
                  <c:v>14.64757797546825</c:v>
                </c:pt>
                <c:pt idx="3537">
                  <c:v>14.64757797546825</c:v>
                </c:pt>
                <c:pt idx="3538">
                  <c:v>14.64757797546825</c:v>
                </c:pt>
                <c:pt idx="3539">
                  <c:v>14.64757797546825</c:v>
                </c:pt>
                <c:pt idx="3540">
                  <c:v>14.64757797546825</c:v>
                </c:pt>
                <c:pt idx="3541">
                  <c:v>14.64757797546825</c:v>
                </c:pt>
                <c:pt idx="3542">
                  <c:v>14.64757797546825</c:v>
                </c:pt>
                <c:pt idx="3543">
                  <c:v>14.55407081398654</c:v>
                </c:pt>
                <c:pt idx="3544">
                  <c:v>14.55407081398654</c:v>
                </c:pt>
                <c:pt idx="3545">
                  <c:v>14.48317448415352</c:v>
                </c:pt>
                <c:pt idx="3546">
                  <c:v>14.48317448415352</c:v>
                </c:pt>
                <c:pt idx="3547">
                  <c:v>14.33392075281024</c:v>
                </c:pt>
                <c:pt idx="3548">
                  <c:v>14.33392075281024</c:v>
                </c:pt>
                <c:pt idx="3549">
                  <c:v>14.33392075281024</c:v>
                </c:pt>
                <c:pt idx="3550">
                  <c:v>14.18466702146696</c:v>
                </c:pt>
                <c:pt idx="3551">
                  <c:v>14.08030136079746</c:v>
                </c:pt>
                <c:pt idx="3552">
                  <c:v>13.93104762945418</c:v>
                </c:pt>
                <c:pt idx="3553">
                  <c:v>13.63254016676762</c:v>
                </c:pt>
                <c:pt idx="3554">
                  <c:v>13.73875660526911</c:v>
                </c:pt>
                <c:pt idx="3555">
                  <c:v>13.44024914258254</c:v>
                </c:pt>
                <c:pt idx="3556">
                  <c:v>13.36059554436678</c:v>
                </c:pt>
                <c:pt idx="3557">
                  <c:v>13.35803622801793</c:v>
                </c:pt>
                <c:pt idx="3558">
                  <c:v>13.35803622801793</c:v>
                </c:pt>
                <c:pt idx="3559">
                  <c:v>13.20878249667463</c:v>
                </c:pt>
                <c:pt idx="3560">
                  <c:v>13.20878249667463</c:v>
                </c:pt>
                <c:pt idx="3561">
                  <c:v>13.20878249667463</c:v>
                </c:pt>
                <c:pt idx="3562">
                  <c:v>13.14549576805711</c:v>
                </c:pt>
                <c:pt idx="3563">
                  <c:v>12.99624203671383</c:v>
                </c:pt>
                <c:pt idx="3564">
                  <c:v>12.84698830537054</c:v>
                </c:pt>
                <c:pt idx="3565">
                  <c:v>12.69773457402728</c:v>
                </c:pt>
                <c:pt idx="3566">
                  <c:v>12.54848084268398</c:v>
                </c:pt>
                <c:pt idx="3567">
                  <c:v>12.54848084268398</c:v>
                </c:pt>
                <c:pt idx="3568">
                  <c:v>12.3992271113407</c:v>
                </c:pt>
                <c:pt idx="3569">
                  <c:v>12.3992271113407</c:v>
                </c:pt>
                <c:pt idx="3570">
                  <c:v>12.3992271113407</c:v>
                </c:pt>
                <c:pt idx="3571">
                  <c:v>12.3992271113407</c:v>
                </c:pt>
                <c:pt idx="3572">
                  <c:v>12.3992271113407</c:v>
                </c:pt>
                <c:pt idx="3573">
                  <c:v>12.37377218913703</c:v>
                </c:pt>
                <c:pt idx="3574">
                  <c:v>12.22451845779375</c:v>
                </c:pt>
                <c:pt idx="3575">
                  <c:v>12.13936432953732</c:v>
                </c:pt>
                <c:pt idx="3576">
                  <c:v>12.03898946748922</c:v>
                </c:pt>
                <c:pt idx="3577">
                  <c:v>12.03898946748922</c:v>
                </c:pt>
                <c:pt idx="3578">
                  <c:v>12.03898946748922</c:v>
                </c:pt>
                <c:pt idx="3579">
                  <c:v>12.18568388248365</c:v>
                </c:pt>
                <c:pt idx="3580">
                  <c:v>12.33493761382692</c:v>
                </c:pt>
                <c:pt idx="3581">
                  <c:v>12.22422421436007</c:v>
                </c:pt>
                <c:pt idx="3582">
                  <c:v>12.22422421436007</c:v>
                </c:pt>
                <c:pt idx="3583">
                  <c:v>12.22422421436007</c:v>
                </c:pt>
                <c:pt idx="3584">
                  <c:v>12.22422421436007</c:v>
                </c:pt>
                <c:pt idx="3585">
                  <c:v>12.22422421436007</c:v>
                </c:pt>
                <c:pt idx="3586">
                  <c:v>12.26017596055005</c:v>
                </c:pt>
                <c:pt idx="3587">
                  <c:v>12.26017596055005</c:v>
                </c:pt>
                <c:pt idx="3588">
                  <c:v>12.40942969189335</c:v>
                </c:pt>
                <c:pt idx="3589">
                  <c:v>12.55868342323663</c:v>
                </c:pt>
                <c:pt idx="3590">
                  <c:v>12.55868342323663</c:v>
                </c:pt>
                <c:pt idx="3591">
                  <c:v>12.55868342323663</c:v>
                </c:pt>
                <c:pt idx="3592">
                  <c:v>12.40942969189335</c:v>
                </c:pt>
                <c:pt idx="3593">
                  <c:v>12.40942969189335</c:v>
                </c:pt>
                <c:pt idx="3594">
                  <c:v>12.40942969189335</c:v>
                </c:pt>
                <c:pt idx="3595">
                  <c:v>12.40942969189335</c:v>
                </c:pt>
                <c:pt idx="3596">
                  <c:v>12.40942969189335</c:v>
                </c:pt>
                <c:pt idx="3597">
                  <c:v>12.4028375739744</c:v>
                </c:pt>
                <c:pt idx="3598">
                  <c:v>12.25358384263112</c:v>
                </c:pt>
                <c:pt idx="3599">
                  <c:v>12.11344514960462</c:v>
                </c:pt>
                <c:pt idx="3600">
                  <c:v>11.96419141826134</c:v>
                </c:pt>
                <c:pt idx="3601">
                  <c:v>11.69894834425101</c:v>
                </c:pt>
                <c:pt idx="3602">
                  <c:v>11.76547712160352</c:v>
                </c:pt>
                <c:pt idx="3603">
                  <c:v>11.86527028763228</c:v>
                </c:pt>
                <c:pt idx="3604">
                  <c:v>11.87274491414915</c:v>
                </c:pt>
                <c:pt idx="3605">
                  <c:v>11.73399907451841</c:v>
                </c:pt>
                <c:pt idx="3606">
                  <c:v>11.58474534317512</c:v>
                </c:pt>
                <c:pt idx="3607">
                  <c:v>11.43549161183184</c:v>
                </c:pt>
                <c:pt idx="3608">
                  <c:v>11.432932295483</c:v>
                </c:pt>
                <c:pt idx="3609">
                  <c:v>11.432932295483</c:v>
                </c:pt>
                <c:pt idx="3610">
                  <c:v>11.3162724495745</c:v>
                </c:pt>
                <c:pt idx="3611">
                  <c:v>11.3162724495745</c:v>
                </c:pt>
                <c:pt idx="3612">
                  <c:v>11.3162724495745</c:v>
                </c:pt>
                <c:pt idx="3613">
                  <c:v>11.4600175245179</c:v>
                </c:pt>
                <c:pt idx="3614">
                  <c:v>11.4600175245179</c:v>
                </c:pt>
                <c:pt idx="3615">
                  <c:v>11.46081606892423</c:v>
                </c:pt>
                <c:pt idx="3616">
                  <c:v>11.46081606892423</c:v>
                </c:pt>
                <c:pt idx="3617">
                  <c:v>11.61006980026751</c:v>
                </c:pt>
                <c:pt idx="3618">
                  <c:v>11.7593235316108</c:v>
                </c:pt>
                <c:pt idx="3619">
                  <c:v>11.7593235316108</c:v>
                </c:pt>
                <c:pt idx="3620">
                  <c:v>11.7593235316108</c:v>
                </c:pt>
                <c:pt idx="3621">
                  <c:v>11.72689909081275</c:v>
                </c:pt>
                <c:pt idx="3622">
                  <c:v>11.67453615421973</c:v>
                </c:pt>
                <c:pt idx="3623">
                  <c:v>11.7192351625855</c:v>
                </c:pt>
                <c:pt idx="3624">
                  <c:v>11.7192351625855</c:v>
                </c:pt>
                <c:pt idx="3625">
                  <c:v>11.75249955126176</c:v>
                </c:pt>
                <c:pt idx="3626">
                  <c:v>11.81902832861425</c:v>
                </c:pt>
                <c:pt idx="3627">
                  <c:v>11.91626217829415</c:v>
                </c:pt>
                <c:pt idx="3628">
                  <c:v>12.19601414799357</c:v>
                </c:pt>
                <c:pt idx="3629">
                  <c:v>12.19601414799357</c:v>
                </c:pt>
                <c:pt idx="3630">
                  <c:v>12.25520992204897</c:v>
                </c:pt>
                <c:pt idx="3631">
                  <c:v>12.25265060570011</c:v>
                </c:pt>
                <c:pt idx="3632">
                  <c:v>12.39934502069453</c:v>
                </c:pt>
                <c:pt idx="3633">
                  <c:v>12.39934502069453</c:v>
                </c:pt>
                <c:pt idx="3634">
                  <c:v>12.39934502069453</c:v>
                </c:pt>
                <c:pt idx="3635">
                  <c:v>12.39934502069453</c:v>
                </c:pt>
                <c:pt idx="3636">
                  <c:v>12.41914232438503</c:v>
                </c:pt>
                <c:pt idx="3637">
                  <c:v>12.41914232438503</c:v>
                </c:pt>
                <c:pt idx="3638">
                  <c:v>12.41994086879136</c:v>
                </c:pt>
                <c:pt idx="3639">
                  <c:v>12.41994086879136</c:v>
                </c:pt>
                <c:pt idx="3640">
                  <c:v>12.41994086879136</c:v>
                </c:pt>
                <c:pt idx="3641">
                  <c:v>12.41994086879136</c:v>
                </c:pt>
                <c:pt idx="3642">
                  <c:v>12.41994086879136</c:v>
                </c:pt>
                <c:pt idx="3643">
                  <c:v>12.41994086879136</c:v>
                </c:pt>
                <c:pt idx="3644">
                  <c:v>12.41994086879136</c:v>
                </c:pt>
                <c:pt idx="3645">
                  <c:v>12.41994086879136</c:v>
                </c:pt>
                <c:pt idx="3646">
                  <c:v>12.41994086879136</c:v>
                </c:pt>
                <c:pt idx="3647">
                  <c:v>12.31538614581385</c:v>
                </c:pt>
                <c:pt idx="3648">
                  <c:v>12.46463987715713</c:v>
                </c:pt>
                <c:pt idx="3649">
                  <c:v>12.39811109980463</c:v>
                </c:pt>
                <c:pt idx="3650">
                  <c:v>12.5635610077862</c:v>
                </c:pt>
                <c:pt idx="3651">
                  <c:v>12.56827160372542</c:v>
                </c:pt>
                <c:pt idx="3652">
                  <c:v>12.57830554659114</c:v>
                </c:pt>
                <c:pt idx="3653">
                  <c:v>12.57830554659114</c:v>
                </c:pt>
                <c:pt idx="3654">
                  <c:v>12.57830554659114</c:v>
                </c:pt>
                <c:pt idx="3655">
                  <c:v>12.57830554659114</c:v>
                </c:pt>
                <c:pt idx="3656">
                  <c:v>12.57830554659114</c:v>
                </c:pt>
                <c:pt idx="3657">
                  <c:v>12.58854281198658</c:v>
                </c:pt>
                <c:pt idx="3658">
                  <c:v>12.62453309347405</c:v>
                </c:pt>
                <c:pt idx="3659">
                  <c:v>12.62453309347405</c:v>
                </c:pt>
                <c:pt idx="3660">
                  <c:v>12.77378682481733</c:v>
                </c:pt>
                <c:pt idx="3661">
                  <c:v>12.77378682481733</c:v>
                </c:pt>
                <c:pt idx="3662">
                  <c:v>12.81514930181272</c:v>
                </c:pt>
                <c:pt idx="3663">
                  <c:v>12.81514930181272</c:v>
                </c:pt>
                <c:pt idx="3664">
                  <c:v>12.81514930181272</c:v>
                </c:pt>
                <c:pt idx="3665">
                  <c:v>12.81514930181272</c:v>
                </c:pt>
                <c:pt idx="3666">
                  <c:v>12.81514930181272</c:v>
                </c:pt>
                <c:pt idx="3667">
                  <c:v>12.81514930181272</c:v>
                </c:pt>
                <c:pt idx="3668">
                  <c:v>12.81514930181272</c:v>
                </c:pt>
                <c:pt idx="3669">
                  <c:v>12.51664183912617</c:v>
                </c:pt>
                <c:pt idx="3670">
                  <c:v>12.51664183912617</c:v>
                </c:pt>
                <c:pt idx="3671">
                  <c:v>12.56134084749193</c:v>
                </c:pt>
                <c:pt idx="3672">
                  <c:v>12.57191857977723</c:v>
                </c:pt>
                <c:pt idx="3673">
                  <c:v>12.8038972651113</c:v>
                </c:pt>
                <c:pt idx="3674">
                  <c:v>12.90281839574035</c:v>
                </c:pt>
                <c:pt idx="3675">
                  <c:v>12.83612836341369</c:v>
                </c:pt>
                <c:pt idx="3676">
                  <c:v>12.98538209475698</c:v>
                </c:pt>
                <c:pt idx="3677">
                  <c:v>12.98538209475698</c:v>
                </c:pt>
                <c:pt idx="3678">
                  <c:v>12.98538209475698</c:v>
                </c:pt>
                <c:pt idx="3679">
                  <c:v>12.98538209475698</c:v>
                </c:pt>
                <c:pt idx="3680">
                  <c:v>12.98538209475698</c:v>
                </c:pt>
                <c:pt idx="3681">
                  <c:v>12.98538209475698</c:v>
                </c:pt>
                <c:pt idx="3682">
                  <c:v>12.98538209475698</c:v>
                </c:pt>
                <c:pt idx="3683">
                  <c:v>12.98538209475698</c:v>
                </c:pt>
                <c:pt idx="3684">
                  <c:v>12.98538209475698</c:v>
                </c:pt>
                <c:pt idx="3685">
                  <c:v>12.98538209475698</c:v>
                </c:pt>
                <c:pt idx="3686">
                  <c:v>12.98538209475698</c:v>
                </c:pt>
                <c:pt idx="3687">
                  <c:v>13.03920911981503</c:v>
                </c:pt>
                <c:pt idx="3688">
                  <c:v>13.11628705035724</c:v>
                </c:pt>
                <c:pt idx="3689">
                  <c:v>13.22716062535171</c:v>
                </c:pt>
                <c:pt idx="3690">
                  <c:v>13.22716062535171</c:v>
                </c:pt>
                <c:pt idx="3691">
                  <c:v>13.22716062535171</c:v>
                </c:pt>
                <c:pt idx="3692">
                  <c:v>13.22716062535171</c:v>
                </c:pt>
                <c:pt idx="3693">
                  <c:v>13.22716062535171</c:v>
                </c:pt>
                <c:pt idx="3694">
                  <c:v>13.18246161698595</c:v>
                </c:pt>
                <c:pt idx="3695">
                  <c:v>13.07790689400843</c:v>
                </c:pt>
                <c:pt idx="3696">
                  <c:v>12.92865316266514</c:v>
                </c:pt>
                <c:pt idx="3697">
                  <c:v>12.81266381999812</c:v>
                </c:pt>
                <c:pt idx="3698">
                  <c:v>13.0284463286939</c:v>
                </c:pt>
                <c:pt idx="3699">
                  <c:v>13.17770006003718</c:v>
                </c:pt>
                <c:pt idx="3700">
                  <c:v>13.32695379138046</c:v>
                </c:pt>
                <c:pt idx="3701">
                  <c:v>13.32695379138046</c:v>
                </c:pt>
                <c:pt idx="3702">
                  <c:v>13.40885140948626</c:v>
                </c:pt>
                <c:pt idx="3703">
                  <c:v>13.52673049432556</c:v>
                </c:pt>
                <c:pt idx="3704">
                  <c:v>13.52673049432556</c:v>
                </c:pt>
                <c:pt idx="3705">
                  <c:v>13.54308124582573</c:v>
                </c:pt>
                <c:pt idx="3706">
                  <c:v>13.54308124582573</c:v>
                </c:pt>
                <c:pt idx="3707">
                  <c:v>13.69233497716902</c:v>
                </c:pt>
                <c:pt idx="3708">
                  <c:v>13.69233497716902</c:v>
                </c:pt>
                <c:pt idx="3709">
                  <c:v>13.7301878446903</c:v>
                </c:pt>
                <c:pt idx="3710">
                  <c:v>13.7301878446903</c:v>
                </c:pt>
                <c:pt idx="3711">
                  <c:v>13.7301878446903</c:v>
                </c:pt>
                <c:pt idx="3712">
                  <c:v>13.50142031351691</c:v>
                </c:pt>
                <c:pt idx="3713">
                  <c:v>13.6506740448602</c:v>
                </c:pt>
                <c:pt idx="3714">
                  <c:v>13.79992777620348</c:v>
                </c:pt>
                <c:pt idx="3715">
                  <c:v>13.79992777620348</c:v>
                </c:pt>
                <c:pt idx="3716">
                  <c:v>13.79992777620348</c:v>
                </c:pt>
                <c:pt idx="3717">
                  <c:v>13.80072632060981</c:v>
                </c:pt>
                <c:pt idx="3718">
                  <c:v>13.65359457098184</c:v>
                </c:pt>
                <c:pt idx="3719">
                  <c:v>13.80284830232512</c:v>
                </c:pt>
                <c:pt idx="3720">
                  <c:v>13.60376457708773</c:v>
                </c:pt>
                <c:pt idx="3721">
                  <c:v>13.33852150307741</c:v>
                </c:pt>
                <c:pt idx="3722">
                  <c:v>13.38707634730292</c:v>
                </c:pt>
                <c:pt idx="3723">
                  <c:v>13.48686951333167</c:v>
                </c:pt>
                <c:pt idx="3724">
                  <c:v>13.61992706803668</c:v>
                </c:pt>
                <c:pt idx="3725">
                  <c:v>13.61992706803668</c:v>
                </c:pt>
                <c:pt idx="3726">
                  <c:v>13.61992706803668</c:v>
                </c:pt>
                <c:pt idx="3727">
                  <c:v>13.61992706803668</c:v>
                </c:pt>
                <c:pt idx="3728">
                  <c:v>13.61992706803668</c:v>
                </c:pt>
                <c:pt idx="3729">
                  <c:v>13.61992706803668</c:v>
                </c:pt>
                <c:pt idx="3730">
                  <c:v>13.61992706803668</c:v>
                </c:pt>
                <c:pt idx="3731">
                  <c:v>13.61992706803668</c:v>
                </c:pt>
                <c:pt idx="3732">
                  <c:v>13.61992706803668</c:v>
                </c:pt>
                <c:pt idx="3733">
                  <c:v>13.61992706803668</c:v>
                </c:pt>
                <c:pt idx="3734">
                  <c:v>13.61992706803668</c:v>
                </c:pt>
                <c:pt idx="3735">
                  <c:v>13.61992706803668</c:v>
                </c:pt>
                <c:pt idx="3736">
                  <c:v>13.61992706803668</c:v>
                </c:pt>
                <c:pt idx="3737">
                  <c:v>13.61992706803668</c:v>
                </c:pt>
                <c:pt idx="3738">
                  <c:v>13.61992706803668</c:v>
                </c:pt>
                <c:pt idx="3739">
                  <c:v>13.61992706803668</c:v>
                </c:pt>
                <c:pt idx="3740">
                  <c:v>13.61992706803668</c:v>
                </c:pt>
                <c:pt idx="3741">
                  <c:v>13.4706733366934</c:v>
                </c:pt>
                <c:pt idx="3742">
                  <c:v>13.76918079937996</c:v>
                </c:pt>
                <c:pt idx="3743">
                  <c:v>13.66481513871046</c:v>
                </c:pt>
                <c:pt idx="3744">
                  <c:v>13.51556140736718</c:v>
                </c:pt>
                <c:pt idx="3745">
                  <c:v>13.25031833335686</c:v>
                </c:pt>
                <c:pt idx="3746">
                  <c:v>13.29853800197945</c:v>
                </c:pt>
                <c:pt idx="3747">
                  <c:v>13.39833116800821</c:v>
                </c:pt>
                <c:pt idx="3748">
                  <c:v>13.535738524164</c:v>
                </c:pt>
                <c:pt idx="3749">
                  <c:v>13.535738524164</c:v>
                </c:pt>
                <c:pt idx="3750">
                  <c:v>13.535738524164</c:v>
                </c:pt>
                <c:pt idx="3751">
                  <c:v>13.535738524164</c:v>
                </c:pt>
                <c:pt idx="3752">
                  <c:v>13.535738524164</c:v>
                </c:pt>
                <c:pt idx="3753">
                  <c:v>13.535738524164</c:v>
                </c:pt>
                <c:pt idx="3754">
                  <c:v>13.535738524164</c:v>
                </c:pt>
                <c:pt idx="3755">
                  <c:v>13.535738524164</c:v>
                </c:pt>
                <c:pt idx="3756">
                  <c:v>13.535738524164</c:v>
                </c:pt>
                <c:pt idx="3757">
                  <c:v>13.535738524164</c:v>
                </c:pt>
                <c:pt idx="3758">
                  <c:v>13.535738524164</c:v>
                </c:pt>
                <c:pt idx="3759">
                  <c:v>13.535738524164</c:v>
                </c:pt>
                <c:pt idx="3760">
                  <c:v>13.535738524164</c:v>
                </c:pt>
                <c:pt idx="3761">
                  <c:v>13.4103624536841</c:v>
                </c:pt>
                <c:pt idx="3762">
                  <c:v>13.4103624536841</c:v>
                </c:pt>
                <c:pt idx="3763">
                  <c:v>13.26110872234081</c:v>
                </c:pt>
                <c:pt idx="3764">
                  <c:v>13.11185499099753</c:v>
                </c:pt>
                <c:pt idx="3765">
                  <c:v>12.81334752831097</c:v>
                </c:pt>
                <c:pt idx="3766">
                  <c:v>12.81334752831097</c:v>
                </c:pt>
                <c:pt idx="3767">
                  <c:v>12.85804653667675</c:v>
                </c:pt>
                <c:pt idx="3768">
                  <c:v>12.92766619202678</c:v>
                </c:pt>
                <c:pt idx="3769">
                  <c:v>12.9276661920268</c:v>
                </c:pt>
                <c:pt idx="3770">
                  <c:v>13.07691992337007</c:v>
                </c:pt>
                <c:pt idx="3771">
                  <c:v>13.02937926353941</c:v>
                </c:pt>
                <c:pt idx="3772">
                  <c:v>12.8147273829342</c:v>
                </c:pt>
                <c:pt idx="3773">
                  <c:v>12.8147273829342</c:v>
                </c:pt>
                <c:pt idx="3774">
                  <c:v>12.8147273829342</c:v>
                </c:pt>
                <c:pt idx="3775">
                  <c:v>12.8147273829342</c:v>
                </c:pt>
                <c:pt idx="3776">
                  <c:v>12.66547365159091</c:v>
                </c:pt>
                <c:pt idx="3777">
                  <c:v>12.51621992024763</c:v>
                </c:pt>
                <c:pt idx="3778">
                  <c:v>12.51621992024763</c:v>
                </c:pt>
                <c:pt idx="3779">
                  <c:v>12.48815992434567</c:v>
                </c:pt>
                <c:pt idx="3780">
                  <c:v>12.48681199315246</c:v>
                </c:pt>
                <c:pt idx="3781">
                  <c:v>12.48601344874613</c:v>
                </c:pt>
                <c:pt idx="3782">
                  <c:v>12.48601344874613</c:v>
                </c:pt>
                <c:pt idx="3783">
                  <c:v>12.48601344874613</c:v>
                </c:pt>
                <c:pt idx="3784">
                  <c:v>12.48601344874613</c:v>
                </c:pt>
                <c:pt idx="3785">
                  <c:v>12.48601344874613</c:v>
                </c:pt>
                <c:pt idx="3786">
                  <c:v>12.48601344874613</c:v>
                </c:pt>
                <c:pt idx="3787">
                  <c:v>12.48601344874613</c:v>
                </c:pt>
                <c:pt idx="3788">
                  <c:v>12.48601344874613</c:v>
                </c:pt>
                <c:pt idx="3789">
                  <c:v>12.48601344874613</c:v>
                </c:pt>
                <c:pt idx="3790">
                  <c:v>12.42953735279058</c:v>
                </c:pt>
                <c:pt idx="3791">
                  <c:v>12.18351806214165</c:v>
                </c:pt>
                <c:pt idx="3792">
                  <c:v>12.18095874579279</c:v>
                </c:pt>
                <c:pt idx="3793">
                  <c:v>12.21166381812018</c:v>
                </c:pt>
                <c:pt idx="3794">
                  <c:v>12.27563327912382</c:v>
                </c:pt>
                <c:pt idx="3795">
                  <c:v>12.37286712880372</c:v>
                </c:pt>
                <c:pt idx="3796">
                  <c:v>12.5102744849595</c:v>
                </c:pt>
                <c:pt idx="3797">
                  <c:v>12.5102744849595</c:v>
                </c:pt>
                <c:pt idx="3798">
                  <c:v>12.5102744849595</c:v>
                </c:pt>
                <c:pt idx="3799">
                  <c:v>12.5102744849595</c:v>
                </c:pt>
                <c:pt idx="3800">
                  <c:v>12.5102744849595</c:v>
                </c:pt>
                <c:pt idx="3801">
                  <c:v>12.5102744849595</c:v>
                </c:pt>
                <c:pt idx="3802">
                  <c:v>12.5102744849595</c:v>
                </c:pt>
                <c:pt idx="3803">
                  <c:v>12.5102744849595</c:v>
                </c:pt>
                <c:pt idx="3804">
                  <c:v>12.5102744849595</c:v>
                </c:pt>
                <c:pt idx="3805">
                  <c:v>12.5102744849595</c:v>
                </c:pt>
                <c:pt idx="3806">
                  <c:v>12.5102744849595</c:v>
                </c:pt>
                <c:pt idx="3807">
                  <c:v>12.5102744849595</c:v>
                </c:pt>
                <c:pt idx="3808">
                  <c:v>12.5102744849595</c:v>
                </c:pt>
                <c:pt idx="3809">
                  <c:v>12.51226042397031</c:v>
                </c:pt>
                <c:pt idx="3810">
                  <c:v>12.513986325179</c:v>
                </c:pt>
                <c:pt idx="3811">
                  <c:v>12.51533425637222</c:v>
                </c:pt>
                <c:pt idx="3812">
                  <c:v>12.51613280077853</c:v>
                </c:pt>
                <c:pt idx="3813">
                  <c:v>12.21762533809197</c:v>
                </c:pt>
                <c:pt idx="3814">
                  <c:v>12.21762533809197</c:v>
                </c:pt>
                <c:pt idx="3815">
                  <c:v>12.21762533809197</c:v>
                </c:pt>
                <c:pt idx="3816">
                  <c:v>12.333614680759</c:v>
                </c:pt>
                <c:pt idx="3817">
                  <c:v>12.2670859034065</c:v>
                </c:pt>
                <c:pt idx="3818">
                  <c:v>12.2670859034065</c:v>
                </c:pt>
                <c:pt idx="3819">
                  <c:v>12.40886500823293</c:v>
                </c:pt>
                <c:pt idx="3820">
                  <c:v>12.40630569188407</c:v>
                </c:pt>
                <c:pt idx="3821">
                  <c:v>12.40998780920676</c:v>
                </c:pt>
                <c:pt idx="3822">
                  <c:v>12.26073407786347</c:v>
                </c:pt>
                <c:pt idx="3823">
                  <c:v>12.26073407786347</c:v>
                </c:pt>
                <c:pt idx="3824">
                  <c:v>12.26073407786347</c:v>
                </c:pt>
                <c:pt idx="3825">
                  <c:v>12.26073407786347</c:v>
                </c:pt>
                <c:pt idx="3826">
                  <c:v>12.26073407786347</c:v>
                </c:pt>
                <c:pt idx="3827">
                  <c:v>12.26073407786347</c:v>
                </c:pt>
                <c:pt idx="3828">
                  <c:v>12.25286278612907</c:v>
                </c:pt>
                <c:pt idx="3829">
                  <c:v>12.10360905478578</c:v>
                </c:pt>
                <c:pt idx="3830">
                  <c:v>11.9543553234425</c:v>
                </c:pt>
                <c:pt idx="3831">
                  <c:v>11.9543553234425</c:v>
                </c:pt>
                <c:pt idx="3832">
                  <c:v>11.80510159209922</c:v>
                </c:pt>
                <c:pt idx="3833">
                  <c:v>11.7439147407009</c:v>
                </c:pt>
                <c:pt idx="3834">
                  <c:v>11.85398977128907</c:v>
                </c:pt>
                <c:pt idx="3835">
                  <c:v>11.85398977128907</c:v>
                </c:pt>
                <c:pt idx="3836">
                  <c:v>11.62120030429072</c:v>
                </c:pt>
                <c:pt idx="3837">
                  <c:v>11.32269284160417</c:v>
                </c:pt>
                <c:pt idx="3838">
                  <c:v>11.62120030429072</c:v>
                </c:pt>
                <c:pt idx="3839">
                  <c:v>11.62120030429072</c:v>
                </c:pt>
                <c:pt idx="3840">
                  <c:v>11.47194657294745</c:v>
                </c:pt>
                <c:pt idx="3841">
                  <c:v>11.48643982407618</c:v>
                </c:pt>
                <c:pt idx="3842">
                  <c:v>11.71094388289338</c:v>
                </c:pt>
                <c:pt idx="3843">
                  <c:v>11.71094388289338</c:v>
                </c:pt>
                <c:pt idx="3844">
                  <c:v>11.71094388289338</c:v>
                </c:pt>
                <c:pt idx="3845">
                  <c:v>11.71094388289338</c:v>
                </c:pt>
                <c:pt idx="3846">
                  <c:v>11.70838456654452</c:v>
                </c:pt>
                <c:pt idx="3847">
                  <c:v>11.85763829788782</c:v>
                </c:pt>
                <c:pt idx="3848">
                  <c:v>11.7652243467808</c:v>
                </c:pt>
                <c:pt idx="3849">
                  <c:v>11.91447807812407</c:v>
                </c:pt>
                <c:pt idx="3850">
                  <c:v>11.91447807812407</c:v>
                </c:pt>
                <c:pt idx="3851">
                  <c:v>12.04196021646554</c:v>
                </c:pt>
                <c:pt idx="3852">
                  <c:v>12.04196021646554</c:v>
                </c:pt>
                <c:pt idx="3853">
                  <c:v>11.89270648512226</c:v>
                </c:pt>
                <c:pt idx="3854">
                  <c:v>11.89970122007123</c:v>
                </c:pt>
                <c:pt idx="3855">
                  <c:v>11.83514785053772</c:v>
                </c:pt>
                <c:pt idx="3856">
                  <c:v>11.71400546645089</c:v>
                </c:pt>
                <c:pt idx="3857">
                  <c:v>11.71400546645089</c:v>
                </c:pt>
                <c:pt idx="3858">
                  <c:v>11.71400546645089</c:v>
                </c:pt>
                <c:pt idx="3859">
                  <c:v>11.71400546645089</c:v>
                </c:pt>
                <c:pt idx="3860">
                  <c:v>11.71400546645089</c:v>
                </c:pt>
                <c:pt idx="3861">
                  <c:v>11.68855054424724</c:v>
                </c:pt>
                <c:pt idx="3862">
                  <c:v>11.83780427559051</c:v>
                </c:pt>
                <c:pt idx="3863">
                  <c:v>11.83780427559051</c:v>
                </c:pt>
                <c:pt idx="3864">
                  <c:v>11.83780427559051</c:v>
                </c:pt>
                <c:pt idx="3865">
                  <c:v>11.68855054424723</c:v>
                </c:pt>
                <c:pt idx="3866">
                  <c:v>11.53929681290396</c:v>
                </c:pt>
                <c:pt idx="3867">
                  <c:v>11.53929681290396</c:v>
                </c:pt>
                <c:pt idx="3868">
                  <c:v>11.83780427559051</c:v>
                </c:pt>
                <c:pt idx="3869">
                  <c:v>11.9870580069338</c:v>
                </c:pt>
                <c:pt idx="3870">
                  <c:v>11.9870580069338</c:v>
                </c:pt>
                <c:pt idx="3871">
                  <c:v>11.9870580069338</c:v>
                </c:pt>
                <c:pt idx="3872">
                  <c:v>11.9870580069338</c:v>
                </c:pt>
                <c:pt idx="3873">
                  <c:v>11.9870580069338</c:v>
                </c:pt>
                <c:pt idx="3874">
                  <c:v>11.9870580069338</c:v>
                </c:pt>
                <c:pt idx="3875">
                  <c:v>11.9870580069338</c:v>
                </c:pt>
                <c:pt idx="3876">
                  <c:v>11.9870580069338</c:v>
                </c:pt>
                <c:pt idx="3877">
                  <c:v>11.9870580069338</c:v>
                </c:pt>
                <c:pt idx="3878">
                  <c:v>11.9870580069338</c:v>
                </c:pt>
                <c:pt idx="3879">
                  <c:v>11.9870580069338</c:v>
                </c:pt>
                <c:pt idx="3880">
                  <c:v>11.9870580069338</c:v>
                </c:pt>
                <c:pt idx="3881">
                  <c:v>11.9870580069338</c:v>
                </c:pt>
                <c:pt idx="3882">
                  <c:v>11.9870580069338</c:v>
                </c:pt>
                <c:pt idx="3883">
                  <c:v>11.9870580069338</c:v>
                </c:pt>
                <c:pt idx="3884">
                  <c:v>11.9870580069338</c:v>
                </c:pt>
                <c:pt idx="3885">
                  <c:v>11.9870580069338</c:v>
                </c:pt>
                <c:pt idx="3886">
                  <c:v>12.28556546962036</c:v>
                </c:pt>
                <c:pt idx="3887">
                  <c:v>12.28556546962036</c:v>
                </c:pt>
                <c:pt idx="3888">
                  <c:v>12.28556546962036</c:v>
                </c:pt>
                <c:pt idx="3889">
                  <c:v>12.21261341979512</c:v>
                </c:pt>
                <c:pt idx="3890">
                  <c:v>12.27914219714762</c:v>
                </c:pt>
                <c:pt idx="3891">
                  <c:v>12.37893536317637</c:v>
                </c:pt>
                <c:pt idx="3892">
                  <c:v>12.66124664922466</c:v>
                </c:pt>
                <c:pt idx="3893">
                  <c:v>12.66124664922466</c:v>
                </c:pt>
                <c:pt idx="3894">
                  <c:v>12.74314426733045</c:v>
                </c:pt>
                <c:pt idx="3895">
                  <c:v>12.86102335216975</c:v>
                </c:pt>
                <c:pt idx="3896">
                  <c:v>12.91204904031928</c:v>
                </c:pt>
                <c:pt idx="3897">
                  <c:v>12.91204904031928</c:v>
                </c:pt>
                <c:pt idx="3898">
                  <c:v>13.06130277166256</c:v>
                </c:pt>
                <c:pt idx="3899">
                  <c:v>13.06130277166256</c:v>
                </c:pt>
                <c:pt idx="3900">
                  <c:v>13.10306452086111</c:v>
                </c:pt>
                <c:pt idx="3901">
                  <c:v>13.10386306526744</c:v>
                </c:pt>
                <c:pt idx="3902">
                  <c:v>13.25311679661072</c:v>
                </c:pt>
                <c:pt idx="3903">
                  <c:v>13.5516242592973</c:v>
                </c:pt>
                <c:pt idx="3904">
                  <c:v>13.5516242592973</c:v>
                </c:pt>
                <c:pt idx="3905">
                  <c:v>13.70087799064057</c:v>
                </c:pt>
                <c:pt idx="3906">
                  <c:v>13.70087799064057</c:v>
                </c:pt>
                <c:pt idx="3907">
                  <c:v>13.85013172198386</c:v>
                </c:pt>
                <c:pt idx="3908">
                  <c:v>14.14863918467042</c:v>
                </c:pt>
                <c:pt idx="3909">
                  <c:v>14.21279120268557</c:v>
                </c:pt>
                <c:pt idx="3910">
                  <c:v>14.21279120268557</c:v>
                </c:pt>
                <c:pt idx="3911">
                  <c:v>14.1639123333904</c:v>
                </c:pt>
                <c:pt idx="3912">
                  <c:v>14.0146586020471</c:v>
                </c:pt>
                <c:pt idx="3913">
                  <c:v>13.89866925938007</c:v>
                </c:pt>
                <c:pt idx="3914">
                  <c:v>13.81594430538931</c:v>
                </c:pt>
                <c:pt idx="3915">
                  <c:v>13.76648374007476</c:v>
                </c:pt>
                <c:pt idx="3916">
                  <c:v>14.04879502612305</c:v>
                </c:pt>
                <c:pt idx="3917">
                  <c:v>14.19804875746633</c:v>
                </c:pt>
                <c:pt idx="3918">
                  <c:v>14.19804875746633</c:v>
                </c:pt>
                <c:pt idx="3919">
                  <c:v>14.19804875746633</c:v>
                </c:pt>
                <c:pt idx="3920">
                  <c:v>14.19804875746633</c:v>
                </c:pt>
                <c:pt idx="3921">
                  <c:v>14.16209701127634</c:v>
                </c:pt>
                <c:pt idx="3922">
                  <c:v>14.16977496032292</c:v>
                </c:pt>
                <c:pt idx="3923">
                  <c:v>14.0230805453285</c:v>
                </c:pt>
                <c:pt idx="3924">
                  <c:v>13.87638613033408</c:v>
                </c:pt>
                <c:pt idx="3925">
                  <c:v>13.87638613033408</c:v>
                </c:pt>
                <c:pt idx="3926">
                  <c:v>13.87638613033408</c:v>
                </c:pt>
                <c:pt idx="3927">
                  <c:v>13.87638613033408</c:v>
                </c:pt>
                <c:pt idx="3928">
                  <c:v>13.87638613033408</c:v>
                </c:pt>
                <c:pt idx="3929">
                  <c:v>13.87638613033408</c:v>
                </c:pt>
                <c:pt idx="3930">
                  <c:v>13.87811203154275</c:v>
                </c:pt>
                <c:pt idx="3931">
                  <c:v>13.87945996273597</c:v>
                </c:pt>
                <c:pt idx="3932">
                  <c:v>13.8802585071423</c:v>
                </c:pt>
                <c:pt idx="3933">
                  <c:v>13.8802585071423</c:v>
                </c:pt>
                <c:pt idx="3934">
                  <c:v>13.8802585071423</c:v>
                </c:pt>
                <c:pt idx="3935">
                  <c:v>13.8802585071423</c:v>
                </c:pt>
                <c:pt idx="3936">
                  <c:v>13.84699411846605</c:v>
                </c:pt>
                <c:pt idx="3937">
                  <c:v>13.8137297297898</c:v>
                </c:pt>
                <c:pt idx="3938">
                  <c:v>13.78046534111354</c:v>
                </c:pt>
                <c:pt idx="3939">
                  <c:v>13.92224444593997</c:v>
                </c:pt>
                <c:pt idx="3940">
                  <c:v>14.22075190862653</c:v>
                </c:pt>
                <c:pt idx="3941">
                  <c:v>14.37000563996982</c:v>
                </c:pt>
                <c:pt idx="3942">
                  <c:v>14.5192593713131</c:v>
                </c:pt>
                <c:pt idx="3943">
                  <c:v>14.66851310265638</c:v>
                </c:pt>
                <c:pt idx="3944">
                  <c:v>14.81776683399967</c:v>
                </c:pt>
                <c:pt idx="3945">
                  <c:v>14.93442667990815</c:v>
                </c:pt>
                <c:pt idx="3946">
                  <c:v>14.93442667990815</c:v>
                </c:pt>
                <c:pt idx="3947">
                  <c:v>15.08368041125143</c:v>
                </c:pt>
                <c:pt idx="3948">
                  <c:v>15.0090535455798</c:v>
                </c:pt>
                <c:pt idx="3949">
                  <c:v>15.08368041125143</c:v>
                </c:pt>
                <c:pt idx="3950">
                  <c:v>15.15750873251674</c:v>
                </c:pt>
                <c:pt idx="3951">
                  <c:v>15.2321355981884</c:v>
                </c:pt>
                <c:pt idx="3952">
                  <c:v>15.1135728687255</c:v>
                </c:pt>
                <c:pt idx="3953">
                  <c:v>14.9643191373822</c:v>
                </c:pt>
                <c:pt idx="3954">
                  <c:v>15.00886057460893</c:v>
                </c:pt>
                <c:pt idx="3955">
                  <c:v>15.0152184950716</c:v>
                </c:pt>
                <c:pt idx="3956">
                  <c:v>15.02329915656261</c:v>
                </c:pt>
                <c:pt idx="3957">
                  <c:v>15.0250787369407</c:v>
                </c:pt>
                <c:pt idx="3958">
                  <c:v>14.99061080227395</c:v>
                </c:pt>
                <c:pt idx="3959">
                  <c:v>15.15357489885352</c:v>
                </c:pt>
                <c:pt idx="3960">
                  <c:v>15.41881797286384</c:v>
                </c:pt>
                <c:pt idx="3961">
                  <c:v>15.35228919551134</c:v>
                </c:pt>
                <c:pt idx="3962">
                  <c:v>15.55100349216915</c:v>
                </c:pt>
                <c:pt idx="3963">
                  <c:v>15.41794593746415</c:v>
                </c:pt>
                <c:pt idx="3964">
                  <c:v>15.56719966880743</c:v>
                </c:pt>
                <c:pt idx="3965">
                  <c:v>15.6521389933976</c:v>
                </c:pt>
                <c:pt idx="3966">
                  <c:v>15.6521389933976</c:v>
                </c:pt>
                <c:pt idx="3967">
                  <c:v>15.80139272474088</c:v>
                </c:pt>
                <c:pt idx="3968">
                  <c:v>15.95064645608417</c:v>
                </c:pt>
                <c:pt idx="3969">
                  <c:v>15.95064645608417</c:v>
                </c:pt>
                <c:pt idx="3970">
                  <c:v>15.95064645608417</c:v>
                </c:pt>
                <c:pt idx="3971">
                  <c:v>16.00547601806527</c:v>
                </c:pt>
                <c:pt idx="3972">
                  <c:v>16.08010288373681</c:v>
                </c:pt>
                <c:pt idx="3973">
                  <c:v>16.15393120500227</c:v>
                </c:pt>
                <c:pt idx="3974">
                  <c:v>16.22855807067387</c:v>
                </c:pt>
                <c:pt idx="3975">
                  <c:v>16.25673467749385</c:v>
                </c:pt>
                <c:pt idx="3976">
                  <c:v>16.25673467749385</c:v>
                </c:pt>
                <c:pt idx="3977">
                  <c:v>16.25673467749385</c:v>
                </c:pt>
                <c:pt idx="3978">
                  <c:v>16.27874708590774</c:v>
                </c:pt>
                <c:pt idx="3979">
                  <c:v>16.27874708590774</c:v>
                </c:pt>
                <c:pt idx="3980">
                  <c:v>16.27874708590774</c:v>
                </c:pt>
                <c:pt idx="3981">
                  <c:v>16.28110821064449</c:v>
                </c:pt>
                <c:pt idx="3982">
                  <c:v>16.2618641244824</c:v>
                </c:pt>
                <c:pt idx="3983">
                  <c:v>16.2618641244824</c:v>
                </c:pt>
                <c:pt idx="3984">
                  <c:v>16.2618641244824</c:v>
                </c:pt>
                <c:pt idx="3985">
                  <c:v>16.0460816157866</c:v>
                </c:pt>
                <c:pt idx="3986">
                  <c:v>16.09752434430693</c:v>
                </c:pt>
                <c:pt idx="3987">
                  <c:v>16.16405312165946</c:v>
                </c:pt>
                <c:pt idx="3988">
                  <c:v>16.16405312165946</c:v>
                </c:pt>
                <c:pt idx="3989">
                  <c:v>16.31330685300273</c:v>
                </c:pt>
                <c:pt idx="3990">
                  <c:v>16.31586616935161</c:v>
                </c:pt>
                <c:pt idx="3991">
                  <c:v>16.31842548570047</c:v>
                </c:pt>
                <c:pt idx="3992">
                  <c:v>16.30818822030501</c:v>
                </c:pt>
                <c:pt idx="3993">
                  <c:v>16.27219793881753</c:v>
                </c:pt>
                <c:pt idx="3994">
                  <c:v>16.42145167016081</c:v>
                </c:pt>
                <c:pt idx="3995">
                  <c:v>16.27219793881753</c:v>
                </c:pt>
                <c:pt idx="3996">
                  <c:v>16.27219793881753</c:v>
                </c:pt>
                <c:pt idx="3997">
                  <c:v>16.23083546182217</c:v>
                </c:pt>
                <c:pt idx="3998">
                  <c:v>16.23083546182217</c:v>
                </c:pt>
                <c:pt idx="3999">
                  <c:v>16.23083546182217</c:v>
                </c:pt>
                <c:pt idx="4000">
                  <c:v>16.23083546182217</c:v>
                </c:pt>
                <c:pt idx="4001">
                  <c:v>16.23083546182217</c:v>
                </c:pt>
                <c:pt idx="4002">
                  <c:v>16.23083546182217</c:v>
                </c:pt>
                <c:pt idx="4003">
                  <c:v>16.23083546182217</c:v>
                </c:pt>
                <c:pt idx="4004">
                  <c:v>16.23083546182217</c:v>
                </c:pt>
                <c:pt idx="4005">
                  <c:v>16.23083546182217</c:v>
                </c:pt>
                <c:pt idx="4006">
                  <c:v>16.18613645345638</c:v>
                </c:pt>
                <c:pt idx="4007">
                  <c:v>16.14229433249483</c:v>
                </c:pt>
                <c:pt idx="4008">
                  <c:v>15.84378686980828</c:v>
                </c:pt>
                <c:pt idx="4009">
                  <c:v>15.694533138465</c:v>
                </c:pt>
                <c:pt idx="4010">
                  <c:v>15.5452794071217</c:v>
                </c:pt>
                <c:pt idx="4011">
                  <c:v>15.39602567577842</c:v>
                </c:pt>
                <c:pt idx="4012">
                  <c:v>15.5452794071217</c:v>
                </c:pt>
                <c:pt idx="4013">
                  <c:v>15.5452794071217</c:v>
                </c:pt>
                <c:pt idx="4014">
                  <c:v>15.5452794071217</c:v>
                </c:pt>
                <c:pt idx="4015">
                  <c:v>15.5452794071217</c:v>
                </c:pt>
                <c:pt idx="4016">
                  <c:v>15.67076658888586</c:v>
                </c:pt>
                <c:pt idx="4017">
                  <c:v>15.67076658888586</c:v>
                </c:pt>
                <c:pt idx="4018">
                  <c:v>15.82002032022914</c:v>
                </c:pt>
                <c:pt idx="4019">
                  <c:v>15.82002032022914</c:v>
                </c:pt>
                <c:pt idx="4020">
                  <c:v>15.8710489819744</c:v>
                </c:pt>
                <c:pt idx="4021">
                  <c:v>15.89038135147412</c:v>
                </c:pt>
                <c:pt idx="4022">
                  <c:v>15.86349360254981</c:v>
                </c:pt>
                <c:pt idx="4023">
                  <c:v>15.82441173524843</c:v>
                </c:pt>
                <c:pt idx="4024">
                  <c:v>15.767605479133</c:v>
                </c:pt>
                <c:pt idx="4025">
                  <c:v>15.99428641277238</c:v>
                </c:pt>
                <c:pt idx="4026">
                  <c:v>16.14354014411564</c:v>
                </c:pt>
                <c:pt idx="4027">
                  <c:v>16.14354014411564</c:v>
                </c:pt>
                <c:pt idx="4028">
                  <c:v>16.21995763245338</c:v>
                </c:pt>
                <c:pt idx="4029">
                  <c:v>16.36921136379664</c:v>
                </c:pt>
                <c:pt idx="4030">
                  <c:v>16.62301981811744</c:v>
                </c:pt>
                <c:pt idx="4031">
                  <c:v>16.62301981811744</c:v>
                </c:pt>
                <c:pt idx="4032">
                  <c:v>16.5897554294412</c:v>
                </c:pt>
                <c:pt idx="4033">
                  <c:v>16.40723730942164</c:v>
                </c:pt>
                <c:pt idx="4034">
                  <c:v>16.32451235543088</c:v>
                </c:pt>
                <c:pt idx="4035">
                  <c:v>16.27505179011634</c:v>
                </c:pt>
                <c:pt idx="4036">
                  <c:v>16.55736307616463</c:v>
                </c:pt>
                <c:pt idx="4037">
                  <c:v>16.47546545805885</c:v>
                </c:pt>
                <c:pt idx="4038">
                  <c:v>16.35758637321954</c:v>
                </c:pt>
                <c:pt idx="4039">
                  <c:v>16.35758637321954</c:v>
                </c:pt>
                <c:pt idx="4040">
                  <c:v>16.34123562171937</c:v>
                </c:pt>
                <c:pt idx="4041">
                  <c:v>16.34123562171937</c:v>
                </c:pt>
                <c:pt idx="4042">
                  <c:v>16.30957954432017</c:v>
                </c:pt>
                <c:pt idx="4043">
                  <c:v>16.30957954432017</c:v>
                </c:pt>
                <c:pt idx="4044">
                  <c:v>16.27172667679896</c:v>
                </c:pt>
                <c:pt idx="4045">
                  <c:v>16.27172667679896</c:v>
                </c:pt>
                <c:pt idx="4046">
                  <c:v>16.27172667679896</c:v>
                </c:pt>
                <c:pt idx="4047">
                  <c:v>16.2019867452858</c:v>
                </c:pt>
                <c:pt idx="4048">
                  <c:v>16.05273301394249</c:v>
                </c:pt>
                <c:pt idx="4049">
                  <c:v>15.90347928259922</c:v>
                </c:pt>
                <c:pt idx="4050">
                  <c:v>15.90347928259922</c:v>
                </c:pt>
                <c:pt idx="4051">
                  <c:v>15.90347928259922</c:v>
                </c:pt>
                <c:pt idx="4052">
                  <c:v>15.90268073819291</c:v>
                </c:pt>
                <c:pt idx="4053">
                  <c:v>15.87722581598923</c:v>
                </c:pt>
                <c:pt idx="4054">
                  <c:v>16.02647954733249</c:v>
                </c:pt>
                <c:pt idx="4055">
                  <c:v>16.02647954733249</c:v>
                </c:pt>
                <c:pt idx="4056">
                  <c:v>15.99321515865625</c:v>
                </c:pt>
                <c:pt idx="4057">
                  <c:v>15.95995076998</c:v>
                </c:pt>
                <c:pt idx="4058">
                  <c:v>15.92668638130375</c:v>
                </c:pt>
                <c:pt idx="4059">
                  <c:v>15.8934219926275</c:v>
                </c:pt>
                <c:pt idx="4060">
                  <c:v>16.02647954733249</c:v>
                </c:pt>
                <c:pt idx="4061">
                  <c:v>16.17573327867573</c:v>
                </c:pt>
                <c:pt idx="4062">
                  <c:v>16.17573327867573</c:v>
                </c:pt>
                <c:pt idx="4063">
                  <c:v>16.17573327867573</c:v>
                </c:pt>
                <c:pt idx="4064">
                  <c:v>16.17573327867573</c:v>
                </c:pt>
                <c:pt idx="4065">
                  <c:v>16.17573327867573</c:v>
                </c:pt>
                <c:pt idx="4066">
                  <c:v>16.17573327867573</c:v>
                </c:pt>
                <c:pt idx="4067">
                  <c:v>16.17573327867573</c:v>
                </c:pt>
                <c:pt idx="4068">
                  <c:v>16.17573327867573</c:v>
                </c:pt>
                <c:pt idx="4069">
                  <c:v>16.17573327867573</c:v>
                </c:pt>
                <c:pt idx="4070">
                  <c:v>16.17573327867573</c:v>
                </c:pt>
                <c:pt idx="4071">
                  <c:v>16.17573327867573</c:v>
                </c:pt>
                <c:pt idx="4072">
                  <c:v>16.17573327867573</c:v>
                </c:pt>
                <c:pt idx="4073">
                  <c:v>16.17573327867573</c:v>
                </c:pt>
                <c:pt idx="4074">
                  <c:v>16.17573327867573</c:v>
                </c:pt>
                <c:pt idx="4075">
                  <c:v>16.17573327867573</c:v>
                </c:pt>
                <c:pt idx="4076">
                  <c:v>16.17573327867573</c:v>
                </c:pt>
                <c:pt idx="4077">
                  <c:v>15.87722581598923</c:v>
                </c:pt>
                <c:pt idx="4078">
                  <c:v>16.17573327867573</c:v>
                </c:pt>
                <c:pt idx="4079">
                  <c:v>16.17573327867573</c:v>
                </c:pt>
                <c:pt idx="4080">
                  <c:v>16.14246888999953</c:v>
                </c:pt>
                <c:pt idx="4081">
                  <c:v>16.07594011264703</c:v>
                </c:pt>
                <c:pt idx="4082">
                  <c:v>16.02733653250811</c:v>
                </c:pt>
                <c:pt idx="4083">
                  <c:v>16.03918290769565</c:v>
                </c:pt>
                <c:pt idx="4084">
                  <c:v>16.18843663903888</c:v>
                </c:pt>
                <c:pt idx="4085">
                  <c:v>16.33769037038221</c:v>
                </c:pt>
                <c:pt idx="4086">
                  <c:v>16.33769037038221</c:v>
                </c:pt>
                <c:pt idx="4087">
                  <c:v>16.34280900307991</c:v>
                </c:pt>
                <c:pt idx="4088">
                  <c:v>16.34280900307991</c:v>
                </c:pt>
                <c:pt idx="4089">
                  <c:v>16.34280900307991</c:v>
                </c:pt>
                <c:pt idx="4090">
                  <c:v>16.34280900307991</c:v>
                </c:pt>
                <c:pt idx="4091">
                  <c:v>16.34280900307991</c:v>
                </c:pt>
                <c:pt idx="4092">
                  <c:v>16.34280900307991</c:v>
                </c:pt>
                <c:pt idx="4093">
                  <c:v>16.34280900307991</c:v>
                </c:pt>
                <c:pt idx="4094">
                  <c:v>16.34280900307991</c:v>
                </c:pt>
                <c:pt idx="4095">
                  <c:v>16.34280900307991</c:v>
                </c:pt>
                <c:pt idx="4096">
                  <c:v>16.34280900307991</c:v>
                </c:pt>
                <c:pt idx="4097">
                  <c:v>16.34280900307991</c:v>
                </c:pt>
                <c:pt idx="4098">
                  <c:v>16.34280900307991</c:v>
                </c:pt>
                <c:pt idx="4099">
                  <c:v>16.34280900307991</c:v>
                </c:pt>
                <c:pt idx="4100">
                  <c:v>16.34280900307991</c:v>
                </c:pt>
                <c:pt idx="4101">
                  <c:v>16.34280900307991</c:v>
                </c:pt>
                <c:pt idx="4102">
                  <c:v>16.59661745740073</c:v>
                </c:pt>
                <c:pt idx="4103">
                  <c:v>16.44736372605746</c:v>
                </c:pt>
                <c:pt idx="4104">
                  <c:v>16.29810999471415</c:v>
                </c:pt>
                <c:pt idx="4105">
                  <c:v>16.14885626337087</c:v>
                </c:pt>
                <c:pt idx="4106">
                  <c:v>16.0985859203786</c:v>
                </c:pt>
                <c:pt idx="4107">
                  <c:v>16.14566787383822</c:v>
                </c:pt>
                <c:pt idx="4108">
                  <c:v>16.4441753365248</c:v>
                </c:pt>
                <c:pt idx="4109">
                  <c:v>16.14566787383822</c:v>
                </c:pt>
                <c:pt idx="4110">
                  <c:v>16.14566787383822</c:v>
                </c:pt>
                <c:pt idx="4111">
                  <c:v>16.14566787383822</c:v>
                </c:pt>
                <c:pt idx="4112">
                  <c:v>16.14566787383822</c:v>
                </c:pt>
                <c:pt idx="4113">
                  <c:v>16.14566787383822</c:v>
                </c:pt>
                <c:pt idx="4114">
                  <c:v>16.14566787383822</c:v>
                </c:pt>
                <c:pt idx="4115">
                  <c:v>16.14566787383822</c:v>
                </c:pt>
                <c:pt idx="4116">
                  <c:v>16.14566787383822</c:v>
                </c:pt>
                <c:pt idx="4117">
                  <c:v>16.14566787383822</c:v>
                </c:pt>
                <c:pt idx="4118">
                  <c:v>16.14566787383822</c:v>
                </c:pt>
                <c:pt idx="4119">
                  <c:v>16.14566787383822</c:v>
                </c:pt>
                <c:pt idx="4120">
                  <c:v>16.14566787383822</c:v>
                </c:pt>
                <c:pt idx="4121">
                  <c:v>16.14566787383822</c:v>
                </c:pt>
                <c:pt idx="4122">
                  <c:v>16.14566787383822</c:v>
                </c:pt>
                <c:pt idx="4123">
                  <c:v>16.14566787383822</c:v>
                </c:pt>
                <c:pt idx="4124">
                  <c:v>16.14566787383822</c:v>
                </c:pt>
                <c:pt idx="4125">
                  <c:v>16.14566787383822</c:v>
                </c:pt>
                <c:pt idx="4126">
                  <c:v>16.39947632815903</c:v>
                </c:pt>
                <c:pt idx="4127">
                  <c:v>16.39947632815903</c:v>
                </c:pt>
                <c:pt idx="4128">
                  <c:v>16.36621193948278</c:v>
                </c:pt>
                <c:pt idx="4129">
                  <c:v>16.29968316213028</c:v>
                </c:pt>
                <c:pt idx="4130">
                  <c:v>16.25133272462188</c:v>
                </c:pt>
                <c:pt idx="4131">
                  <c:v>16.11392536846611</c:v>
                </c:pt>
                <c:pt idx="4132">
                  <c:v>16.26317909980936</c:v>
                </c:pt>
                <c:pt idx="4133">
                  <c:v>16.47410703101996</c:v>
                </c:pt>
                <c:pt idx="4134">
                  <c:v>16.47410703101996</c:v>
                </c:pt>
                <c:pt idx="4135">
                  <c:v>16.47410703101996</c:v>
                </c:pt>
                <c:pt idx="4136">
                  <c:v>16.47410703101996</c:v>
                </c:pt>
                <c:pt idx="4137">
                  <c:v>16.62336076236323</c:v>
                </c:pt>
                <c:pt idx="4138">
                  <c:v>16.62336076236323</c:v>
                </c:pt>
                <c:pt idx="4139">
                  <c:v>16.62336076236323</c:v>
                </c:pt>
                <c:pt idx="4140">
                  <c:v>16.62336076236323</c:v>
                </c:pt>
                <c:pt idx="4141">
                  <c:v>16.62336076236323</c:v>
                </c:pt>
                <c:pt idx="4142">
                  <c:v>16.62336076236323</c:v>
                </c:pt>
                <c:pt idx="4143">
                  <c:v>16.62336076236323</c:v>
                </c:pt>
                <c:pt idx="4144">
                  <c:v>16.62137482335245</c:v>
                </c:pt>
                <c:pt idx="4145">
                  <c:v>16.72721263322218</c:v>
                </c:pt>
                <c:pt idx="4146">
                  <c:v>16.725864702029</c:v>
                </c:pt>
                <c:pt idx="4147">
                  <c:v>16.72506615762267</c:v>
                </c:pt>
                <c:pt idx="4148">
                  <c:v>16.72506615762267</c:v>
                </c:pt>
                <c:pt idx="4149">
                  <c:v>16.72506615762267</c:v>
                </c:pt>
                <c:pt idx="4150">
                  <c:v>17.02357362030923</c:v>
                </c:pt>
                <c:pt idx="4151">
                  <c:v>16.87431988896582</c:v>
                </c:pt>
                <c:pt idx="4152">
                  <c:v>16.72506615762266</c:v>
                </c:pt>
                <c:pt idx="4153">
                  <c:v>16.57581242627938</c:v>
                </c:pt>
                <c:pt idx="4154">
                  <c:v>16.62725515479975</c:v>
                </c:pt>
                <c:pt idx="4155">
                  <c:v>16.83592971192023</c:v>
                </c:pt>
                <c:pt idx="4156">
                  <c:v>16.83224759459755</c:v>
                </c:pt>
                <c:pt idx="4157">
                  <c:v>17.13075505728414</c:v>
                </c:pt>
                <c:pt idx="4158">
                  <c:v>17.13075505728414</c:v>
                </c:pt>
                <c:pt idx="4159">
                  <c:v>17.13075505728414</c:v>
                </c:pt>
                <c:pt idx="4160">
                  <c:v>17.13075505728414</c:v>
                </c:pt>
                <c:pt idx="4161">
                  <c:v>17.13075505728414</c:v>
                </c:pt>
                <c:pt idx="4162">
                  <c:v>17.13075505728414</c:v>
                </c:pt>
                <c:pt idx="4163">
                  <c:v>17.13075505728414</c:v>
                </c:pt>
                <c:pt idx="4164">
                  <c:v>17.13075505728414</c:v>
                </c:pt>
                <c:pt idx="4165">
                  <c:v>17.13075505728414</c:v>
                </c:pt>
                <c:pt idx="4166">
                  <c:v>17.13075505728414</c:v>
                </c:pt>
                <c:pt idx="4167">
                  <c:v>17.13075505728414</c:v>
                </c:pt>
                <c:pt idx="4168">
                  <c:v>17.13075505728414</c:v>
                </c:pt>
                <c:pt idx="4169">
                  <c:v>17.02068002669598</c:v>
                </c:pt>
                <c:pt idx="4170">
                  <c:v>17.02068002669598</c:v>
                </c:pt>
                <c:pt idx="4171">
                  <c:v>17.02068002669598</c:v>
                </c:pt>
                <c:pt idx="4172">
                  <c:v>17.02068002669598</c:v>
                </c:pt>
                <c:pt idx="4173">
                  <c:v>16.72217256400942</c:v>
                </c:pt>
                <c:pt idx="4174">
                  <c:v>17.02068002669598</c:v>
                </c:pt>
                <c:pt idx="4175">
                  <c:v>17.02068002669598</c:v>
                </c:pt>
                <c:pt idx="4176">
                  <c:v>16.85693304422395</c:v>
                </c:pt>
                <c:pt idx="4177">
                  <c:v>16.70767931288069</c:v>
                </c:pt>
                <c:pt idx="4178">
                  <c:v>16.70767931288069</c:v>
                </c:pt>
                <c:pt idx="4179">
                  <c:v>16.70511999653168</c:v>
                </c:pt>
                <c:pt idx="4180">
                  <c:v>16.75173258103298</c:v>
                </c:pt>
                <c:pt idx="4181">
                  <c:v>16.90098631237635</c:v>
                </c:pt>
                <c:pt idx="4182">
                  <c:v>16.9746253215178</c:v>
                </c:pt>
                <c:pt idx="4183">
                  <c:v>17.06703927262473</c:v>
                </c:pt>
                <c:pt idx="4184">
                  <c:v>17.06703927262473</c:v>
                </c:pt>
                <c:pt idx="4185">
                  <c:v>17.06703927262473</c:v>
                </c:pt>
                <c:pt idx="4186">
                  <c:v>16.91778554128154</c:v>
                </c:pt>
                <c:pt idx="4187">
                  <c:v>16.76853180993813</c:v>
                </c:pt>
                <c:pt idx="4188">
                  <c:v>16.76853180993813</c:v>
                </c:pt>
                <c:pt idx="4189">
                  <c:v>16.76153707498915</c:v>
                </c:pt>
                <c:pt idx="4190">
                  <c:v>16.76018914379606</c:v>
                </c:pt>
                <c:pt idx="4191">
                  <c:v>16.75939059938973</c:v>
                </c:pt>
                <c:pt idx="4192">
                  <c:v>16.75939059938973</c:v>
                </c:pt>
                <c:pt idx="4193">
                  <c:v>16.75939059938973</c:v>
                </c:pt>
                <c:pt idx="4194">
                  <c:v>16.75939059938973</c:v>
                </c:pt>
                <c:pt idx="4195">
                  <c:v>16.75939059938973</c:v>
                </c:pt>
                <c:pt idx="4196">
                  <c:v>16.75939059938973</c:v>
                </c:pt>
                <c:pt idx="4197">
                  <c:v>16.46088313670316</c:v>
                </c:pt>
                <c:pt idx="4198">
                  <c:v>16.46088313670316</c:v>
                </c:pt>
                <c:pt idx="4199">
                  <c:v>16.46088313670316</c:v>
                </c:pt>
                <c:pt idx="4200">
                  <c:v>16.46088313670316</c:v>
                </c:pt>
                <c:pt idx="4201">
                  <c:v>16.46088313670316</c:v>
                </c:pt>
                <c:pt idx="4202">
                  <c:v>16.46088313670316</c:v>
                </c:pt>
                <c:pt idx="4203">
                  <c:v>16.16237567401663</c:v>
                </c:pt>
                <c:pt idx="4204">
                  <c:v>16.01312194267333</c:v>
                </c:pt>
                <c:pt idx="4205">
                  <c:v>16.01312194267333</c:v>
                </c:pt>
                <c:pt idx="4206">
                  <c:v>16.01312194267333</c:v>
                </c:pt>
                <c:pt idx="4207">
                  <c:v>16.16237567401662</c:v>
                </c:pt>
                <c:pt idx="4208">
                  <c:v>16.31162940535989</c:v>
                </c:pt>
                <c:pt idx="4209">
                  <c:v>16.36969567823266</c:v>
                </c:pt>
                <c:pt idx="4210">
                  <c:v>16.36969567823266</c:v>
                </c:pt>
                <c:pt idx="4211">
                  <c:v>16.36969567823266</c:v>
                </c:pt>
                <c:pt idx="4212">
                  <c:v>16.36969567823266</c:v>
                </c:pt>
                <c:pt idx="4213">
                  <c:v>16.36969567823266</c:v>
                </c:pt>
                <c:pt idx="4214">
                  <c:v>16.36969567823266</c:v>
                </c:pt>
                <c:pt idx="4215">
                  <c:v>16.36969567823266</c:v>
                </c:pt>
                <c:pt idx="4216">
                  <c:v>16.36969567823266</c:v>
                </c:pt>
                <c:pt idx="4217">
                  <c:v>16.36969567823266</c:v>
                </c:pt>
                <c:pt idx="4218">
                  <c:v>16.36969567823266</c:v>
                </c:pt>
                <c:pt idx="4219">
                  <c:v>16.36969567823266</c:v>
                </c:pt>
                <c:pt idx="4220">
                  <c:v>16.36969567823266</c:v>
                </c:pt>
                <c:pt idx="4221">
                  <c:v>16.0711882155461</c:v>
                </c:pt>
                <c:pt idx="4222">
                  <c:v>16.0711882155461</c:v>
                </c:pt>
                <c:pt idx="4223">
                  <c:v>16.0711882155461</c:v>
                </c:pt>
                <c:pt idx="4224">
                  <c:v>16.03792382686984</c:v>
                </c:pt>
                <c:pt idx="4225">
                  <c:v>15.97139504951734</c:v>
                </c:pt>
                <c:pt idx="4226">
                  <c:v>16.07944630102577</c:v>
                </c:pt>
                <c:pt idx="4227">
                  <c:v>15.94638874632084</c:v>
                </c:pt>
                <c:pt idx="4228">
                  <c:v>16.09564247766403</c:v>
                </c:pt>
                <c:pt idx="4229">
                  <c:v>16.01374485955833</c:v>
                </c:pt>
                <c:pt idx="4230">
                  <c:v>15.96512619754966</c:v>
                </c:pt>
                <c:pt idx="4231">
                  <c:v>15.91410050940012</c:v>
                </c:pt>
                <c:pt idx="4232">
                  <c:v>15.91410050940012</c:v>
                </c:pt>
                <c:pt idx="4233">
                  <c:v>15.76484677805684</c:v>
                </c:pt>
                <c:pt idx="4234">
                  <c:v>16.06335424074338</c:v>
                </c:pt>
                <c:pt idx="4235">
                  <c:v>16.17084622288813</c:v>
                </c:pt>
                <c:pt idx="4236">
                  <c:v>16.3193014098251</c:v>
                </c:pt>
                <c:pt idx="4237">
                  <c:v>16.17004767848179</c:v>
                </c:pt>
                <c:pt idx="4238">
                  <c:v>15.87154021579526</c:v>
                </c:pt>
                <c:pt idx="4239">
                  <c:v>15.87154021579526</c:v>
                </c:pt>
                <c:pt idx="4240">
                  <c:v>15.72228648445195</c:v>
                </c:pt>
                <c:pt idx="4241">
                  <c:v>15.72228648445195</c:v>
                </c:pt>
                <c:pt idx="4242">
                  <c:v>15.58461720131447</c:v>
                </c:pt>
                <c:pt idx="4243">
                  <c:v>15.28690828303423</c:v>
                </c:pt>
                <c:pt idx="4244">
                  <c:v>15.2227562650191</c:v>
                </c:pt>
                <c:pt idx="4245">
                  <c:v>15.2227562650191</c:v>
                </c:pt>
                <c:pt idx="4246">
                  <c:v>15.07350253367582</c:v>
                </c:pt>
                <c:pt idx="4247">
                  <c:v>15.07350253367582</c:v>
                </c:pt>
                <c:pt idx="4248">
                  <c:v>15.04023814499955</c:v>
                </c:pt>
                <c:pt idx="4249">
                  <c:v>14.97370936764707</c:v>
                </c:pt>
                <c:pt idx="4250">
                  <c:v>14.87391620161832</c:v>
                </c:pt>
                <c:pt idx="4251">
                  <c:v>14.59160491557002</c:v>
                </c:pt>
                <c:pt idx="4252">
                  <c:v>14.47510494649124</c:v>
                </c:pt>
                <c:pt idx="4253">
                  <c:v>14.7736124091778</c:v>
                </c:pt>
                <c:pt idx="4254">
                  <c:v>14.9228661405211</c:v>
                </c:pt>
                <c:pt idx="4255">
                  <c:v>14.9228661405211</c:v>
                </c:pt>
                <c:pt idx="4256">
                  <c:v>15.22137360320765</c:v>
                </c:pt>
                <c:pt idx="4257">
                  <c:v>15.21369565416107</c:v>
                </c:pt>
                <c:pt idx="4258">
                  <c:v>15.21113633781221</c:v>
                </c:pt>
                <c:pt idx="4259">
                  <c:v>15.20857702146334</c:v>
                </c:pt>
                <c:pt idx="4260">
                  <c:v>15.20857702146334</c:v>
                </c:pt>
                <c:pt idx="4261">
                  <c:v>15.20857702146334</c:v>
                </c:pt>
                <c:pt idx="4262">
                  <c:v>15.20857702146334</c:v>
                </c:pt>
                <c:pt idx="4263">
                  <c:v>15.20857702146334</c:v>
                </c:pt>
                <c:pt idx="4264">
                  <c:v>15.20857702146334</c:v>
                </c:pt>
                <c:pt idx="4265">
                  <c:v>15.20685112025467</c:v>
                </c:pt>
                <c:pt idx="4266">
                  <c:v>15.20550318906145</c:v>
                </c:pt>
                <c:pt idx="4267">
                  <c:v>15.20470464465513</c:v>
                </c:pt>
                <c:pt idx="4268">
                  <c:v>15.20470464465513</c:v>
                </c:pt>
                <c:pt idx="4269">
                  <c:v>15.20470464465513</c:v>
                </c:pt>
                <c:pt idx="4270">
                  <c:v>15.35395837599841</c:v>
                </c:pt>
                <c:pt idx="4271">
                  <c:v>15.40045909575582</c:v>
                </c:pt>
                <c:pt idx="4272">
                  <c:v>15.36719470707957</c:v>
                </c:pt>
                <c:pt idx="4273">
                  <c:v>15.15141219838378</c:v>
                </c:pt>
                <c:pt idx="4274">
                  <c:v>15.15141219838378</c:v>
                </c:pt>
                <c:pt idx="4275">
                  <c:v>14.90409432158707</c:v>
                </c:pt>
                <c:pt idx="4276">
                  <c:v>14.90409432158707</c:v>
                </c:pt>
                <c:pt idx="4277">
                  <c:v>14.90409432158707</c:v>
                </c:pt>
                <c:pt idx="4278">
                  <c:v>14.7548405902438</c:v>
                </c:pt>
                <c:pt idx="4279">
                  <c:v>14.60558685890052</c:v>
                </c:pt>
                <c:pt idx="4280">
                  <c:v>14.45633312755722</c:v>
                </c:pt>
                <c:pt idx="4281">
                  <c:v>14.31731666160938</c:v>
                </c:pt>
                <c:pt idx="4282">
                  <c:v>14.17062224661496</c:v>
                </c:pt>
                <c:pt idx="4283">
                  <c:v>14.09855469729218</c:v>
                </c:pt>
                <c:pt idx="4284">
                  <c:v>14.17318156296382</c:v>
                </c:pt>
                <c:pt idx="4285">
                  <c:v>14.17318156296382</c:v>
                </c:pt>
                <c:pt idx="4286">
                  <c:v>14.17318156296382</c:v>
                </c:pt>
                <c:pt idx="4287">
                  <c:v>14.21711742675507</c:v>
                </c:pt>
                <c:pt idx="4288">
                  <c:v>14.29174429242672</c:v>
                </c:pt>
                <c:pt idx="4289">
                  <c:v>14.26462163057248</c:v>
                </c:pt>
                <c:pt idx="4290">
                  <c:v>14.30932655865818</c:v>
                </c:pt>
                <c:pt idx="4291">
                  <c:v>14.34213327419072</c:v>
                </c:pt>
                <c:pt idx="4292">
                  <c:v>14.39862359364783</c:v>
                </c:pt>
                <c:pt idx="4293">
                  <c:v>14.62118198694712</c:v>
                </c:pt>
                <c:pt idx="4294">
                  <c:v>14.75672535305412</c:v>
                </c:pt>
                <c:pt idx="4295">
                  <c:v>14.45821789036755</c:v>
                </c:pt>
                <c:pt idx="4296">
                  <c:v>14.45821789036755</c:v>
                </c:pt>
                <c:pt idx="4297">
                  <c:v>14.159710427681</c:v>
                </c:pt>
                <c:pt idx="4298">
                  <c:v>14.21830111387496</c:v>
                </c:pt>
                <c:pt idx="4299">
                  <c:v>14.21830111387496</c:v>
                </c:pt>
                <c:pt idx="4300">
                  <c:v>14.21830111387496</c:v>
                </c:pt>
                <c:pt idx="4301">
                  <c:v>14.21830111387496</c:v>
                </c:pt>
                <c:pt idx="4302">
                  <c:v>13.9197936511884</c:v>
                </c:pt>
                <c:pt idx="4303">
                  <c:v>13.77053991984512</c:v>
                </c:pt>
                <c:pt idx="4304">
                  <c:v>13.63152345389727</c:v>
                </c:pt>
                <c:pt idx="4305">
                  <c:v>13.48482903890285</c:v>
                </c:pt>
                <c:pt idx="4306">
                  <c:v>13.41276148958007</c:v>
                </c:pt>
                <c:pt idx="4307">
                  <c:v>13.3406939402573</c:v>
                </c:pt>
                <c:pt idx="4308">
                  <c:v>13.26862639093452</c:v>
                </c:pt>
                <c:pt idx="4309">
                  <c:v>13.26862639093452</c:v>
                </c:pt>
                <c:pt idx="4310">
                  <c:v>13.3150766497862</c:v>
                </c:pt>
                <c:pt idx="4311">
                  <c:v>13.38970351545783</c:v>
                </c:pt>
                <c:pt idx="4312">
                  <c:v>13.46433038112947</c:v>
                </c:pt>
                <c:pt idx="4313">
                  <c:v>13.44433665100648</c:v>
                </c:pt>
                <c:pt idx="4314">
                  <c:v>13.4712448645677</c:v>
                </c:pt>
                <c:pt idx="4315">
                  <c:v>13.47339134016725</c:v>
                </c:pt>
                <c:pt idx="4316">
                  <c:v>13.47103021543064</c:v>
                </c:pt>
                <c:pt idx="4317">
                  <c:v>13.4463738376333</c:v>
                </c:pt>
                <c:pt idx="4318">
                  <c:v>13.32257502849367</c:v>
                </c:pt>
                <c:pt idx="4319">
                  <c:v>13.47182875983695</c:v>
                </c:pt>
                <c:pt idx="4320">
                  <c:v>13.47182875983695</c:v>
                </c:pt>
                <c:pt idx="4321">
                  <c:v>13.27113229997332</c:v>
                </c:pt>
                <c:pt idx="4322">
                  <c:v>13.1945695797551</c:v>
                </c:pt>
                <c:pt idx="4323">
                  <c:v>13.1945695797551</c:v>
                </c:pt>
                <c:pt idx="4324">
                  <c:v>13.05525579269682</c:v>
                </c:pt>
                <c:pt idx="4325">
                  <c:v>13.20195020769124</c:v>
                </c:pt>
                <c:pt idx="4326">
                  <c:v>13.34864462268567</c:v>
                </c:pt>
                <c:pt idx="4327">
                  <c:v>13.49789835402895</c:v>
                </c:pt>
                <c:pt idx="4328">
                  <c:v>13.49789835402895</c:v>
                </c:pt>
                <c:pt idx="4329">
                  <c:v>13.3537632553834</c:v>
                </c:pt>
                <c:pt idx="4330">
                  <c:v>13.35632257173225</c:v>
                </c:pt>
                <c:pt idx="4331">
                  <c:v>13.50557630307553</c:v>
                </c:pt>
                <c:pt idx="4332">
                  <c:v>13.58020316874717</c:v>
                </c:pt>
                <c:pt idx="4333">
                  <c:v>13.65483003441882</c:v>
                </c:pt>
                <c:pt idx="4334">
                  <c:v>13.72945690009046</c:v>
                </c:pt>
                <c:pt idx="4335">
                  <c:v>13.8040837657621</c:v>
                </c:pt>
                <c:pt idx="4336">
                  <c:v>13.8215025411346</c:v>
                </c:pt>
                <c:pt idx="4337">
                  <c:v>13.85549347306627</c:v>
                </c:pt>
                <c:pt idx="4338">
                  <c:v>14.03014968734744</c:v>
                </c:pt>
                <c:pt idx="4339">
                  <c:v>14.17940341869072</c:v>
                </c:pt>
                <c:pt idx="4340">
                  <c:v>14.17940341869072</c:v>
                </c:pt>
                <c:pt idx="4341">
                  <c:v>14.18020196309705</c:v>
                </c:pt>
                <c:pt idx="4342">
                  <c:v>14.20565688530072</c:v>
                </c:pt>
                <c:pt idx="4343">
                  <c:v>14.354910616644</c:v>
                </c:pt>
                <c:pt idx="4344">
                  <c:v>14.354910616644</c:v>
                </c:pt>
                <c:pt idx="4345">
                  <c:v>14.38817500532025</c:v>
                </c:pt>
                <c:pt idx="4346">
                  <c:v>14.45470378267275</c:v>
                </c:pt>
                <c:pt idx="4347">
                  <c:v>14.55449694870152</c:v>
                </c:pt>
                <c:pt idx="4348">
                  <c:v>14.85300441138808</c:v>
                </c:pt>
                <c:pt idx="4349">
                  <c:v>15.00225814273136</c:v>
                </c:pt>
                <c:pt idx="4350">
                  <c:v>15.15151187407464</c:v>
                </c:pt>
                <c:pt idx="4351">
                  <c:v>15.17527842365376</c:v>
                </c:pt>
                <c:pt idx="4352">
                  <c:v>15.32453215499705</c:v>
                </c:pt>
                <c:pt idx="4353">
                  <c:v>15.32453215499705</c:v>
                </c:pt>
                <c:pt idx="4354">
                  <c:v>15.47378588634033</c:v>
                </c:pt>
                <c:pt idx="4355">
                  <c:v>15.57201095593836</c:v>
                </c:pt>
                <c:pt idx="4356">
                  <c:v>15.55267858643864</c:v>
                </c:pt>
                <c:pt idx="4357">
                  <c:v>15.60036617597653</c:v>
                </c:pt>
                <c:pt idx="4358">
                  <c:v>15.6156697035293</c:v>
                </c:pt>
                <c:pt idx="4359">
                  <c:v>15.56160238465026</c:v>
                </c:pt>
                <c:pt idx="4360">
                  <c:v>15.33492145101087</c:v>
                </c:pt>
                <c:pt idx="4361">
                  <c:v>15.21383053706261</c:v>
                </c:pt>
                <c:pt idx="4362">
                  <c:v>15.21383053706261</c:v>
                </c:pt>
                <c:pt idx="4363">
                  <c:v>15.14384564671395</c:v>
                </c:pt>
                <c:pt idx="4364">
                  <c:v>15.00278112210227</c:v>
                </c:pt>
                <c:pt idx="4365">
                  <c:v>14.70427365941569</c:v>
                </c:pt>
                <c:pt idx="4366">
                  <c:v>14.70427365941569</c:v>
                </c:pt>
                <c:pt idx="4367">
                  <c:v>14.85352739075898</c:v>
                </c:pt>
                <c:pt idx="4368">
                  <c:v>14.82026300208272</c:v>
                </c:pt>
                <c:pt idx="4369">
                  <c:v>14.75373422473022</c:v>
                </c:pt>
                <c:pt idx="4370">
                  <c:v>14.68315706580447</c:v>
                </c:pt>
                <c:pt idx="4371">
                  <c:v>14.55009951109947</c:v>
                </c:pt>
                <c:pt idx="4372">
                  <c:v>14.84207233485728</c:v>
                </c:pt>
                <c:pt idx="4373">
                  <c:v>14.84207233485728</c:v>
                </c:pt>
                <c:pt idx="4374">
                  <c:v>14.91133020100016</c:v>
                </c:pt>
                <c:pt idx="4375">
                  <c:v>14.91133020100016</c:v>
                </c:pt>
                <c:pt idx="4376">
                  <c:v>14.91133020100016</c:v>
                </c:pt>
                <c:pt idx="4377">
                  <c:v>14.79373254705598</c:v>
                </c:pt>
                <c:pt idx="4378">
                  <c:v>14.79373254705598</c:v>
                </c:pt>
                <c:pt idx="4379">
                  <c:v>14.79373254705598</c:v>
                </c:pt>
                <c:pt idx="4380">
                  <c:v>14.79373254705598</c:v>
                </c:pt>
                <c:pt idx="4381">
                  <c:v>14.79373254705598</c:v>
                </c:pt>
                <c:pt idx="4382">
                  <c:v>14.79373254705598</c:v>
                </c:pt>
                <c:pt idx="4383">
                  <c:v>14.79373254705598</c:v>
                </c:pt>
                <c:pt idx="4384">
                  <c:v>14.79373254705598</c:v>
                </c:pt>
                <c:pt idx="4385">
                  <c:v>14.79373254705598</c:v>
                </c:pt>
                <c:pt idx="4386">
                  <c:v>14.79373254705598</c:v>
                </c:pt>
                <c:pt idx="4387">
                  <c:v>14.79373254705598</c:v>
                </c:pt>
                <c:pt idx="4388">
                  <c:v>14.79373254705598</c:v>
                </c:pt>
                <c:pt idx="4389">
                  <c:v>14.49522508436943</c:v>
                </c:pt>
                <c:pt idx="4390">
                  <c:v>14.49522508436943</c:v>
                </c:pt>
                <c:pt idx="4391">
                  <c:v>14.49522508436943</c:v>
                </c:pt>
                <c:pt idx="4392">
                  <c:v>14.46196069569317</c:v>
                </c:pt>
                <c:pt idx="4393">
                  <c:v>14.39543191834068</c:v>
                </c:pt>
                <c:pt idx="4394">
                  <c:v>14.34708148083227</c:v>
                </c:pt>
                <c:pt idx="4395">
                  <c:v>14.38343816052047</c:v>
                </c:pt>
                <c:pt idx="4396">
                  <c:v>14.5216408763647</c:v>
                </c:pt>
                <c:pt idx="4397">
                  <c:v>14.5216408763647</c:v>
                </c:pt>
                <c:pt idx="4398">
                  <c:v>14.5503167861959</c:v>
                </c:pt>
                <c:pt idx="4399">
                  <c:v>14.5503167861959</c:v>
                </c:pt>
                <c:pt idx="4400">
                  <c:v>14.5503167861959</c:v>
                </c:pt>
                <c:pt idx="4401">
                  <c:v>14.5503167861959</c:v>
                </c:pt>
                <c:pt idx="4402">
                  <c:v>14.5503167861959</c:v>
                </c:pt>
                <c:pt idx="4403">
                  <c:v>14.5503167861959</c:v>
                </c:pt>
                <c:pt idx="4404">
                  <c:v>14.5503167861959</c:v>
                </c:pt>
                <c:pt idx="4405">
                  <c:v>14.5503167861959</c:v>
                </c:pt>
                <c:pt idx="4406">
                  <c:v>14.5503167861959</c:v>
                </c:pt>
                <c:pt idx="4407">
                  <c:v>14.5503167861959</c:v>
                </c:pt>
                <c:pt idx="4408">
                  <c:v>14.5503167861959</c:v>
                </c:pt>
                <c:pt idx="4409">
                  <c:v>14.5503167861959</c:v>
                </c:pt>
                <c:pt idx="4410">
                  <c:v>14.5503167861959</c:v>
                </c:pt>
                <c:pt idx="4411">
                  <c:v>14.5503167861959</c:v>
                </c:pt>
                <c:pt idx="4412">
                  <c:v>14.5503167861959</c:v>
                </c:pt>
                <c:pt idx="4413">
                  <c:v>14.25180932350934</c:v>
                </c:pt>
                <c:pt idx="4414">
                  <c:v>14.25180932350934</c:v>
                </c:pt>
                <c:pt idx="4415">
                  <c:v>14.40106305485262</c:v>
                </c:pt>
                <c:pt idx="4416">
                  <c:v>14.40106305485262</c:v>
                </c:pt>
                <c:pt idx="4417">
                  <c:v>14.34987346896276</c:v>
                </c:pt>
                <c:pt idx="4418">
                  <c:v>14.25206246613983</c:v>
                </c:pt>
                <c:pt idx="4419">
                  <c:v>14.27222296918975</c:v>
                </c:pt>
                <c:pt idx="4420">
                  <c:v>14.33709393403244</c:v>
                </c:pt>
                <c:pt idx="4421">
                  <c:v>14.33965325038132</c:v>
                </c:pt>
                <c:pt idx="4422">
                  <c:v>14.33709393403244</c:v>
                </c:pt>
                <c:pt idx="4423">
                  <c:v>14.33965325038132</c:v>
                </c:pt>
                <c:pt idx="4424">
                  <c:v>14.48890698172459</c:v>
                </c:pt>
                <c:pt idx="4425">
                  <c:v>14.48890698172459</c:v>
                </c:pt>
                <c:pt idx="4426">
                  <c:v>14.63816071306787</c:v>
                </c:pt>
                <c:pt idx="4427">
                  <c:v>14.63816071306787</c:v>
                </c:pt>
                <c:pt idx="4428">
                  <c:v>14.69141367767064</c:v>
                </c:pt>
                <c:pt idx="4429">
                  <c:v>14.72402846804935</c:v>
                </c:pt>
                <c:pt idx="4430">
                  <c:v>14.76544649415162</c:v>
                </c:pt>
                <c:pt idx="4431">
                  <c:v>14.82448770276898</c:v>
                </c:pt>
                <c:pt idx="4432">
                  <c:v>14.9091445507774</c:v>
                </c:pt>
                <c:pt idx="4433">
                  <c:v>15.03103423007781</c:v>
                </c:pt>
                <c:pt idx="4434">
                  <c:v>15.1802879614211</c:v>
                </c:pt>
                <c:pt idx="4435">
                  <c:v>15.1802879614211</c:v>
                </c:pt>
                <c:pt idx="4436">
                  <c:v>15.26515026089535</c:v>
                </c:pt>
                <c:pt idx="4437">
                  <c:v>15.08883110522056</c:v>
                </c:pt>
                <c:pt idx="4438">
                  <c:v>15.38733856790713</c:v>
                </c:pt>
                <c:pt idx="4439">
                  <c:v>15.38733856790713</c:v>
                </c:pt>
                <c:pt idx="4440">
                  <c:v>15.38733856790713</c:v>
                </c:pt>
                <c:pt idx="4441">
                  <c:v>15.36916022806304</c:v>
                </c:pt>
                <c:pt idx="4442">
                  <c:v>15.51589375520121</c:v>
                </c:pt>
                <c:pt idx="4443">
                  <c:v>15.36664002385792</c:v>
                </c:pt>
                <c:pt idx="4444">
                  <c:v>15.36664002385792</c:v>
                </c:pt>
                <c:pt idx="4445">
                  <c:v>15.51589375520121</c:v>
                </c:pt>
                <c:pt idx="4446">
                  <c:v>15.51589375520121</c:v>
                </c:pt>
                <c:pt idx="4447">
                  <c:v>15.51589375520121</c:v>
                </c:pt>
                <c:pt idx="4448">
                  <c:v>15.51845307155006</c:v>
                </c:pt>
                <c:pt idx="4449">
                  <c:v>15.51845307155006</c:v>
                </c:pt>
                <c:pt idx="4450">
                  <c:v>15.51845307155006</c:v>
                </c:pt>
                <c:pt idx="4451">
                  <c:v>15.51845307155006</c:v>
                </c:pt>
                <c:pt idx="4452">
                  <c:v>15.51845307155006</c:v>
                </c:pt>
                <c:pt idx="4453">
                  <c:v>15.51845307155006</c:v>
                </c:pt>
                <c:pt idx="4454">
                  <c:v>15.51845307155006</c:v>
                </c:pt>
                <c:pt idx="4455">
                  <c:v>15.51845307155006</c:v>
                </c:pt>
                <c:pt idx="4456">
                  <c:v>15.51845307155006</c:v>
                </c:pt>
                <c:pt idx="4457">
                  <c:v>15.51845307155006</c:v>
                </c:pt>
                <c:pt idx="4458">
                  <c:v>15.51845307155006</c:v>
                </c:pt>
                <c:pt idx="4459">
                  <c:v>15.51845307155006</c:v>
                </c:pt>
                <c:pt idx="4460">
                  <c:v>15.51845307155006</c:v>
                </c:pt>
                <c:pt idx="4461">
                  <c:v>15.2199456088635</c:v>
                </c:pt>
                <c:pt idx="4462">
                  <c:v>15.51845307155007</c:v>
                </c:pt>
                <c:pt idx="4463">
                  <c:v>15.51845307155007</c:v>
                </c:pt>
                <c:pt idx="4464">
                  <c:v>15.51845307155007</c:v>
                </c:pt>
                <c:pt idx="4465">
                  <c:v>15.46701034302972</c:v>
                </c:pt>
                <c:pt idx="4466">
                  <c:v>15.616264074373</c:v>
                </c:pt>
                <c:pt idx="4467">
                  <c:v>15.616264074373</c:v>
                </c:pt>
                <c:pt idx="4468">
                  <c:v>15.40533614316241</c:v>
                </c:pt>
                <c:pt idx="4469">
                  <c:v>15.40533614316241</c:v>
                </c:pt>
                <c:pt idx="4470">
                  <c:v>15.40533614316241</c:v>
                </c:pt>
                <c:pt idx="4471">
                  <c:v>15.40533614316241</c:v>
                </c:pt>
                <c:pt idx="4472">
                  <c:v>15.26312956744195</c:v>
                </c:pt>
                <c:pt idx="4473">
                  <c:v>15.26312956744195</c:v>
                </c:pt>
                <c:pt idx="4474">
                  <c:v>15.26824820013968</c:v>
                </c:pt>
                <c:pt idx="4475">
                  <c:v>15.3982903990699</c:v>
                </c:pt>
                <c:pt idx="4476">
                  <c:v>15.3982903990699</c:v>
                </c:pt>
                <c:pt idx="4477">
                  <c:v>15.3982903990699</c:v>
                </c:pt>
                <c:pt idx="4478">
                  <c:v>15.3982903990699</c:v>
                </c:pt>
                <c:pt idx="4479">
                  <c:v>15.3982903990699</c:v>
                </c:pt>
                <c:pt idx="4480">
                  <c:v>15.43998041933471</c:v>
                </c:pt>
                <c:pt idx="4481">
                  <c:v>15.43998041933471</c:v>
                </c:pt>
                <c:pt idx="4482">
                  <c:v>15.589234150678</c:v>
                </c:pt>
                <c:pt idx="4483">
                  <c:v>15.589234150678</c:v>
                </c:pt>
                <c:pt idx="4484">
                  <c:v>15.589234150678</c:v>
                </c:pt>
                <c:pt idx="4485">
                  <c:v>15.29072668799144</c:v>
                </c:pt>
                <c:pt idx="4486">
                  <c:v>15.29072668799144</c:v>
                </c:pt>
                <c:pt idx="4487">
                  <c:v>15.29072668799144</c:v>
                </c:pt>
                <c:pt idx="4488">
                  <c:v>15.29072668799144</c:v>
                </c:pt>
                <c:pt idx="4489">
                  <c:v>15.33214511566913</c:v>
                </c:pt>
                <c:pt idx="4490">
                  <c:v>15.18697628583823</c:v>
                </c:pt>
                <c:pt idx="4491">
                  <c:v>15.18697628583823</c:v>
                </c:pt>
                <c:pt idx="4492">
                  <c:v>14.88846882315166</c:v>
                </c:pt>
                <c:pt idx="4493">
                  <c:v>14.88846882315166</c:v>
                </c:pt>
                <c:pt idx="4494">
                  <c:v>14.88846882315166</c:v>
                </c:pt>
                <c:pt idx="4495">
                  <c:v>14.88846882315166</c:v>
                </c:pt>
                <c:pt idx="4496">
                  <c:v>15.03772255449494</c:v>
                </c:pt>
                <c:pt idx="4497">
                  <c:v>15.18697628583823</c:v>
                </c:pt>
                <c:pt idx="4498">
                  <c:v>15.33623001718151</c:v>
                </c:pt>
                <c:pt idx="4499">
                  <c:v>15.3731010971024</c:v>
                </c:pt>
                <c:pt idx="4500">
                  <c:v>15.3731010971024</c:v>
                </c:pt>
                <c:pt idx="4501">
                  <c:v>15.3731010971024</c:v>
                </c:pt>
                <c:pt idx="4502">
                  <c:v>15.3731010971024</c:v>
                </c:pt>
                <c:pt idx="4503">
                  <c:v>15.3731010971024</c:v>
                </c:pt>
                <c:pt idx="4504">
                  <c:v>15.3731010971024</c:v>
                </c:pt>
                <c:pt idx="4505">
                  <c:v>15.43621976975458</c:v>
                </c:pt>
                <c:pt idx="4506">
                  <c:v>15.43621976975458</c:v>
                </c:pt>
                <c:pt idx="4507">
                  <c:v>15.43621976975458</c:v>
                </c:pt>
                <c:pt idx="4508">
                  <c:v>15.58547350109787</c:v>
                </c:pt>
                <c:pt idx="4509">
                  <c:v>15.28696603841131</c:v>
                </c:pt>
                <c:pt idx="4510">
                  <c:v>15.28696603841131</c:v>
                </c:pt>
                <c:pt idx="4511">
                  <c:v>15.28696603841131</c:v>
                </c:pt>
                <c:pt idx="4512">
                  <c:v>15.28696603841131</c:v>
                </c:pt>
                <c:pt idx="4513">
                  <c:v>15.28696603841131</c:v>
                </c:pt>
                <c:pt idx="4514">
                  <c:v>15.43621976975459</c:v>
                </c:pt>
                <c:pt idx="4515">
                  <c:v>15.53630160024775</c:v>
                </c:pt>
                <c:pt idx="4516">
                  <c:v>15.53630160024775</c:v>
                </c:pt>
                <c:pt idx="4517">
                  <c:v>15.31340885976305</c:v>
                </c:pt>
                <c:pt idx="4518">
                  <c:v>15.16415512841975</c:v>
                </c:pt>
                <c:pt idx="4519">
                  <c:v>15.01490139707647</c:v>
                </c:pt>
                <c:pt idx="4520">
                  <c:v>15.01490139707647</c:v>
                </c:pt>
                <c:pt idx="4521">
                  <c:v>15.01490139707647</c:v>
                </c:pt>
                <c:pt idx="4522">
                  <c:v>15.01490139707647</c:v>
                </c:pt>
                <c:pt idx="4523">
                  <c:v>15.12037135513257</c:v>
                </c:pt>
                <c:pt idx="4524">
                  <c:v>15.12037135513257</c:v>
                </c:pt>
                <c:pt idx="4525">
                  <c:v>15.1217192863258</c:v>
                </c:pt>
                <c:pt idx="4526">
                  <c:v>15.12251783073213</c:v>
                </c:pt>
                <c:pt idx="4527">
                  <c:v>15.12251783073213</c:v>
                </c:pt>
                <c:pt idx="4528">
                  <c:v>15.12251783073213</c:v>
                </c:pt>
                <c:pt idx="4529">
                  <c:v>15.12251783073213</c:v>
                </c:pt>
                <c:pt idx="4530">
                  <c:v>15.12251783073213</c:v>
                </c:pt>
                <c:pt idx="4531">
                  <c:v>15.12251783073213</c:v>
                </c:pt>
                <c:pt idx="4532">
                  <c:v>15.12251783073213</c:v>
                </c:pt>
                <c:pt idx="4533">
                  <c:v>15.12251783073213</c:v>
                </c:pt>
                <c:pt idx="4534">
                  <c:v>15.12251783073213</c:v>
                </c:pt>
                <c:pt idx="4535">
                  <c:v>15.12251783073213</c:v>
                </c:pt>
                <c:pt idx="4536">
                  <c:v>15.12251783073213</c:v>
                </c:pt>
                <c:pt idx="4537">
                  <c:v>15.1557822194084</c:v>
                </c:pt>
                <c:pt idx="4538">
                  <c:v>15.22231099676088</c:v>
                </c:pt>
                <c:pt idx="4539">
                  <c:v>15.32210416278965</c:v>
                </c:pt>
                <c:pt idx="4540">
                  <c:v>15.60441544883792</c:v>
                </c:pt>
                <c:pt idx="4541">
                  <c:v>15.60441544883792</c:v>
                </c:pt>
                <c:pt idx="4542">
                  <c:v>15.57073739221918</c:v>
                </c:pt>
                <c:pt idx="4543">
                  <c:v>15.71916378767746</c:v>
                </c:pt>
                <c:pt idx="4544">
                  <c:v>15.810351246148</c:v>
                </c:pt>
                <c:pt idx="4545">
                  <c:v>15.810351246148</c:v>
                </c:pt>
                <c:pt idx="4546">
                  <c:v>15.810351246148</c:v>
                </c:pt>
                <c:pt idx="4547">
                  <c:v>15.810351246148</c:v>
                </c:pt>
                <c:pt idx="4548">
                  <c:v>15.810351246148</c:v>
                </c:pt>
                <c:pt idx="4549">
                  <c:v>15.810351246148</c:v>
                </c:pt>
                <c:pt idx="4550">
                  <c:v>15.810351246148</c:v>
                </c:pt>
                <c:pt idx="4551">
                  <c:v>15.810351246148</c:v>
                </c:pt>
                <c:pt idx="4552">
                  <c:v>15.810351246148</c:v>
                </c:pt>
                <c:pt idx="4553">
                  <c:v>15.810351246148</c:v>
                </c:pt>
                <c:pt idx="4554">
                  <c:v>15.810351246148</c:v>
                </c:pt>
                <c:pt idx="4555">
                  <c:v>15.810351246148</c:v>
                </c:pt>
                <c:pt idx="4556">
                  <c:v>15.810351246148</c:v>
                </c:pt>
                <c:pt idx="4557">
                  <c:v>15.810351246148</c:v>
                </c:pt>
                <c:pt idx="4558">
                  <c:v>15.810351246148</c:v>
                </c:pt>
                <c:pt idx="4559">
                  <c:v>15.89726260630675</c:v>
                </c:pt>
                <c:pt idx="4560">
                  <c:v>15.89726260630675</c:v>
                </c:pt>
                <c:pt idx="4561">
                  <c:v>15.72268257744575</c:v>
                </c:pt>
                <c:pt idx="4562">
                  <c:v>15.78921135479824</c:v>
                </c:pt>
                <c:pt idx="4563">
                  <c:v>15.89654752399996</c:v>
                </c:pt>
                <c:pt idx="4564">
                  <c:v>16.04580125534321</c:v>
                </c:pt>
                <c:pt idx="4565">
                  <c:v>15.97654083251263</c:v>
                </c:pt>
                <c:pt idx="4566">
                  <c:v>15.97654083251263</c:v>
                </c:pt>
                <c:pt idx="4567">
                  <c:v>16.25972931339813</c:v>
                </c:pt>
                <c:pt idx="4568">
                  <c:v>16.31254608156323</c:v>
                </c:pt>
                <c:pt idx="4569">
                  <c:v>16.01403861887681</c:v>
                </c:pt>
                <c:pt idx="4570">
                  <c:v>15.98776564773057</c:v>
                </c:pt>
                <c:pt idx="4571">
                  <c:v>15.8385119163873</c:v>
                </c:pt>
                <c:pt idx="4572">
                  <c:v>15.8385119163873</c:v>
                </c:pt>
                <c:pt idx="4573">
                  <c:v>15.8385119163873</c:v>
                </c:pt>
                <c:pt idx="4574">
                  <c:v>15.8385119163873</c:v>
                </c:pt>
                <c:pt idx="4575">
                  <c:v>15.8385119163873</c:v>
                </c:pt>
                <c:pt idx="4576">
                  <c:v>15.8385119163873</c:v>
                </c:pt>
                <c:pt idx="4577">
                  <c:v>15.82692746818149</c:v>
                </c:pt>
                <c:pt idx="4578">
                  <c:v>15.82612892377516</c:v>
                </c:pt>
                <c:pt idx="4579">
                  <c:v>15.94279607228227</c:v>
                </c:pt>
                <c:pt idx="4580">
                  <c:v>15.94279607228227</c:v>
                </c:pt>
                <c:pt idx="4581">
                  <c:v>15.94279607228227</c:v>
                </c:pt>
                <c:pt idx="4582">
                  <c:v>15.94279607228227</c:v>
                </c:pt>
                <c:pt idx="4583">
                  <c:v>16.09204980362542</c:v>
                </c:pt>
                <c:pt idx="4584">
                  <c:v>16.09204980362542</c:v>
                </c:pt>
                <c:pt idx="4585">
                  <c:v>16.09204980362542</c:v>
                </c:pt>
                <c:pt idx="4586">
                  <c:v>16.09204980362542</c:v>
                </c:pt>
                <c:pt idx="4587">
                  <c:v>16.20854977270419</c:v>
                </c:pt>
                <c:pt idx="4588">
                  <c:v>16.05929604136101</c:v>
                </c:pt>
                <c:pt idx="4589">
                  <c:v>15.91004231001776</c:v>
                </c:pt>
                <c:pt idx="4590">
                  <c:v>16.05929604136101</c:v>
                </c:pt>
                <c:pt idx="4591">
                  <c:v>15.8341627691264</c:v>
                </c:pt>
                <c:pt idx="4592">
                  <c:v>15.98341650046971</c:v>
                </c:pt>
                <c:pt idx="4593">
                  <c:v>16.13267023181297</c:v>
                </c:pt>
                <c:pt idx="4594">
                  <c:v>16.28192396315625</c:v>
                </c:pt>
                <c:pt idx="4595">
                  <c:v>16.28448327950499</c:v>
                </c:pt>
                <c:pt idx="4596">
                  <c:v>16.28448327950499</c:v>
                </c:pt>
                <c:pt idx="4597">
                  <c:v>16.28448327950499</c:v>
                </c:pt>
                <c:pt idx="4598">
                  <c:v>16.28448327950499</c:v>
                </c:pt>
                <c:pt idx="4599">
                  <c:v>16.28448327950499</c:v>
                </c:pt>
                <c:pt idx="4600">
                  <c:v>16.28448327950499</c:v>
                </c:pt>
                <c:pt idx="4601">
                  <c:v>16.43373701084839</c:v>
                </c:pt>
                <c:pt idx="4602">
                  <c:v>16.43373701084839</c:v>
                </c:pt>
                <c:pt idx="4603">
                  <c:v>16.47220864454712</c:v>
                </c:pt>
                <c:pt idx="4604">
                  <c:v>16.52696721435917</c:v>
                </c:pt>
                <c:pt idx="4605">
                  <c:v>16.37771348301588</c:v>
                </c:pt>
                <c:pt idx="4606">
                  <c:v>16.3312127632585</c:v>
                </c:pt>
                <c:pt idx="4607">
                  <c:v>16.3312127632585</c:v>
                </c:pt>
                <c:pt idx="4608">
                  <c:v>16.3312127632585</c:v>
                </c:pt>
                <c:pt idx="4609">
                  <c:v>16.18195903191519</c:v>
                </c:pt>
                <c:pt idx="4610">
                  <c:v>16.13076944602533</c:v>
                </c:pt>
                <c:pt idx="4611">
                  <c:v>15.98151571468205</c:v>
                </c:pt>
                <c:pt idx="4612">
                  <c:v>15.83226198333877</c:v>
                </c:pt>
                <c:pt idx="4613">
                  <c:v>15.83226198333877</c:v>
                </c:pt>
                <c:pt idx="4614">
                  <c:v>15.83226198333877</c:v>
                </c:pt>
                <c:pt idx="4615">
                  <c:v>15.98151571468205</c:v>
                </c:pt>
                <c:pt idx="4616">
                  <c:v>16.26978591197316</c:v>
                </c:pt>
                <c:pt idx="4617">
                  <c:v>16.41648032696759</c:v>
                </c:pt>
                <c:pt idx="4618">
                  <c:v>16.56317474196202</c:v>
                </c:pt>
                <c:pt idx="4619">
                  <c:v>16.41392101061875</c:v>
                </c:pt>
                <c:pt idx="4620">
                  <c:v>16.3392941449471</c:v>
                </c:pt>
                <c:pt idx="4621">
                  <c:v>16.2979316679517</c:v>
                </c:pt>
                <c:pt idx="4622">
                  <c:v>16.22330480228006</c:v>
                </c:pt>
                <c:pt idx="4623">
                  <c:v>16.14867793660843</c:v>
                </c:pt>
                <c:pt idx="4624">
                  <c:v>16.13125916123594</c:v>
                </c:pt>
                <c:pt idx="4625">
                  <c:v>16.08019631268754</c:v>
                </c:pt>
                <c:pt idx="4626">
                  <c:v>16.03930893566401</c:v>
                </c:pt>
                <c:pt idx="4627">
                  <c:v>16.01951066952759</c:v>
                </c:pt>
                <c:pt idx="4628">
                  <c:v>15.84147977234127</c:v>
                </c:pt>
                <c:pt idx="4629">
                  <c:v>15.5429723096547</c:v>
                </c:pt>
                <c:pt idx="4630">
                  <c:v>15.5429723096547</c:v>
                </c:pt>
                <c:pt idx="4631">
                  <c:v>15.5429723096547</c:v>
                </c:pt>
                <c:pt idx="4632">
                  <c:v>15.5429723096547</c:v>
                </c:pt>
                <c:pt idx="4633">
                  <c:v>15.33512789211745</c:v>
                </c:pt>
                <c:pt idx="4634">
                  <c:v>15.18587416077416</c:v>
                </c:pt>
                <c:pt idx="4635">
                  <c:v>15.03662042943087</c:v>
                </c:pt>
                <c:pt idx="4636">
                  <c:v>15.03662042943087</c:v>
                </c:pt>
                <c:pt idx="4637">
                  <c:v>15.18587416077416</c:v>
                </c:pt>
                <c:pt idx="4638">
                  <c:v>15.33512789211745</c:v>
                </c:pt>
                <c:pt idx="4639">
                  <c:v>15.4485565963658</c:v>
                </c:pt>
                <c:pt idx="4640">
                  <c:v>15.44599728001693</c:v>
                </c:pt>
                <c:pt idx="4641">
                  <c:v>15.59269169501135</c:v>
                </c:pt>
                <c:pt idx="4642">
                  <c:v>15.5901323786625</c:v>
                </c:pt>
                <c:pt idx="4643">
                  <c:v>15.58757306231363</c:v>
                </c:pt>
                <c:pt idx="4644">
                  <c:v>15.512946196642</c:v>
                </c:pt>
                <c:pt idx="4645">
                  <c:v>15.43831933097034</c:v>
                </c:pt>
                <c:pt idx="4646">
                  <c:v>15.3636924652987</c:v>
                </c:pt>
                <c:pt idx="4647">
                  <c:v>15.28906559962706</c:v>
                </c:pt>
                <c:pt idx="4648">
                  <c:v>15.28704692133605</c:v>
                </c:pt>
                <c:pt idx="4649">
                  <c:v>15.26013870777483</c:v>
                </c:pt>
                <c:pt idx="4650">
                  <c:v>15.2579922321753</c:v>
                </c:pt>
                <c:pt idx="4651">
                  <c:v>15.34340391843642</c:v>
                </c:pt>
                <c:pt idx="4652">
                  <c:v>15.46559222544822</c:v>
                </c:pt>
                <c:pt idx="4653">
                  <c:v>15.44013730324454</c:v>
                </c:pt>
                <c:pt idx="4654">
                  <c:v>15.58939103458781</c:v>
                </c:pt>
                <c:pt idx="4655">
                  <c:v>15.58939103458781</c:v>
                </c:pt>
                <c:pt idx="4656">
                  <c:v>15.58939103458781</c:v>
                </c:pt>
                <c:pt idx="4657">
                  <c:v>15.58939103458781</c:v>
                </c:pt>
                <c:pt idx="4658">
                  <c:v>15.73864476593109</c:v>
                </c:pt>
                <c:pt idx="4659">
                  <c:v>15.7287048216461</c:v>
                </c:pt>
                <c:pt idx="4660">
                  <c:v>15.5794510903028</c:v>
                </c:pt>
                <c:pt idx="4661">
                  <c:v>15.43019735895952</c:v>
                </c:pt>
                <c:pt idx="4662">
                  <c:v>15.43019735895952</c:v>
                </c:pt>
                <c:pt idx="4663">
                  <c:v>15.5794510903028</c:v>
                </c:pt>
                <c:pt idx="4664">
                  <c:v>15.72358618894837</c:v>
                </c:pt>
                <c:pt idx="4665">
                  <c:v>15.7210268725995</c:v>
                </c:pt>
                <c:pt idx="4666">
                  <c:v>15.63449820075624</c:v>
                </c:pt>
                <c:pt idx="4667">
                  <c:v>15.70912506642788</c:v>
                </c:pt>
                <c:pt idx="4668">
                  <c:v>15.63449820075624</c:v>
                </c:pt>
                <c:pt idx="4669">
                  <c:v>15.5598713350846</c:v>
                </c:pt>
                <c:pt idx="4670">
                  <c:v>15.48524446941296</c:v>
                </c:pt>
                <c:pt idx="4671">
                  <c:v>15.46782569404047</c:v>
                </c:pt>
                <c:pt idx="4672">
                  <c:v>15.4338347621088</c:v>
                </c:pt>
                <c:pt idx="4673">
                  <c:v>15.25917854782762</c:v>
                </c:pt>
                <c:pt idx="4674">
                  <c:v>15.10992481648435</c:v>
                </c:pt>
                <c:pt idx="4675">
                  <c:v>15.16910737268335</c:v>
                </c:pt>
                <c:pt idx="4676">
                  <c:v>15.25317112775127</c:v>
                </c:pt>
                <c:pt idx="4677">
                  <c:v>15.3499045125594</c:v>
                </c:pt>
                <c:pt idx="4678">
                  <c:v>15.49915824390267</c:v>
                </c:pt>
                <c:pt idx="4679">
                  <c:v>15.49915824390267</c:v>
                </c:pt>
                <c:pt idx="4680">
                  <c:v>15.46589385522643</c:v>
                </c:pt>
                <c:pt idx="4681">
                  <c:v>15.39936507787392</c:v>
                </c:pt>
                <c:pt idx="4682">
                  <c:v>15.29957191184517</c:v>
                </c:pt>
                <c:pt idx="4683">
                  <c:v>15.15031818050188</c:v>
                </c:pt>
                <c:pt idx="4684">
                  <c:v>15.0010644491586</c:v>
                </c:pt>
                <c:pt idx="4685">
                  <c:v>14.85181071781532</c:v>
                </c:pt>
                <c:pt idx="4686">
                  <c:v>14.70255698647204</c:v>
                </c:pt>
                <c:pt idx="4687">
                  <c:v>14.55330325512876</c:v>
                </c:pt>
                <c:pt idx="4688">
                  <c:v>14.46547637507078</c:v>
                </c:pt>
                <c:pt idx="4689">
                  <c:v>14.46547637507078</c:v>
                </c:pt>
                <c:pt idx="4690">
                  <c:v>14.3162226437275</c:v>
                </c:pt>
                <c:pt idx="4691">
                  <c:v>14.46547637507078</c:v>
                </c:pt>
                <c:pt idx="4692">
                  <c:v>14.39084950939915</c:v>
                </c:pt>
                <c:pt idx="4693">
                  <c:v>14.33754991860553</c:v>
                </c:pt>
                <c:pt idx="4694">
                  <c:v>14.33754991860553</c:v>
                </c:pt>
                <c:pt idx="4695">
                  <c:v>14.33754991860553</c:v>
                </c:pt>
                <c:pt idx="4696">
                  <c:v>14.30938710121052</c:v>
                </c:pt>
                <c:pt idx="4697">
                  <c:v>14.32712195004419</c:v>
                </c:pt>
                <c:pt idx="4698">
                  <c:v>14.46994308339843</c:v>
                </c:pt>
                <c:pt idx="4699">
                  <c:v>14.61100760801011</c:v>
                </c:pt>
                <c:pt idx="4700">
                  <c:v>14.61100760801011</c:v>
                </c:pt>
                <c:pt idx="4701">
                  <c:v>14.61100760801011</c:v>
                </c:pt>
                <c:pt idx="4702">
                  <c:v>14.46175387666683</c:v>
                </c:pt>
                <c:pt idx="4703">
                  <c:v>14.46175387666683</c:v>
                </c:pt>
                <c:pt idx="4704">
                  <c:v>14.46175387666683</c:v>
                </c:pt>
                <c:pt idx="4705">
                  <c:v>14.43253786956384</c:v>
                </c:pt>
                <c:pt idx="4706">
                  <c:v>14.28328413822054</c:v>
                </c:pt>
                <c:pt idx="4707">
                  <c:v>13.99131131446273</c:v>
                </c:pt>
                <c:pt idx="4708">
                  <c:v>13.99131131446273</c:v>
                </c:pt>
                <c:pt idx="4709">
                  <c:v>13.92205344831984</c:v>
                </c:pt>
                <c:pt idx="4710">
                  <c:v>13.92205344831984</c:v>
                </c:pt>
                <c:pt idx="4711">
                  <c:v>14.07130717966312</c:v>
                </c:pt>
                <c:pt idx="4712">
                  <c:v>14.16629715374953</c:v>
                </c:pt>
                <c:pt idx="4713">
                  <c:v>14.16629715374953</c:v>
                </c:pt>
                <c:pt idx="4714">
                  <c:v>14.31555088509281</c:v>
                </c:pt>
                <c:pt idx="4715">
                  <c:v>14.4648046164361</c:v>
                </c:pt>
                <c:pt idx="4716">
                  <c:v>14.5007563626261</c:v>
                </c:pt>
                <c:pt idx="4717">
                  <c:v>14.5007563626261</c:v>
                </c:pt>
                <c:pt idx="4718">
                  <c:v>14.5007563626261</c:v>
                </c:pt>
                <c:pt idx="4719">
                  <c:v>14.5007563626261</c:v>
                </c:pt>
                <c:pt idx="4720">
                  <c:v>14.5007563626261</c:v>
                </c:pt>
                <c:pt idx="4721">
                  <c:v>14.5007563626261</c:v>
                </c:pt>
                <c:pt idx="4722">
                  <c:v>14.5007563626261</c:v>
                </c:pt>
                <c:pt idx="4723">
                  <c:v>14.5007563626261</c:v>
                </c:pt>
                <c:pt idx="4724">
                  <c:v>14.5007563626261</c:v>
                </c:pt>
                <c:pt idx="4725">
                  <c:v>14.5007563626261</c:v>
                </c:pt>
                <c:pt idx="4726">
                  <c:v>14.5007563626261</c:v>
                </c:pt>
                <c:pt idx="4727">
                  <c:v>14.5007563626261</c:v>
                </c:pt>
                <c:pt idx="4728">
                  <c:v>14.5007563626261</c:v>
                </c:pt>
                <c:pt idx="4729">
                  <c:v>14.46783519536362</c:v>
                </c:pt>
                <c:pt idx="4730">
                  <c:v>14.3582635786426</c:v>
                </c:pt>
                <c:pt idx="4731">
                  <c:v>14.1077674128087</c:v>
                </c:pt>
                <c:pt idx="4732">
                  <c:v>14.40627487549527</c:v>
                </c:pt>
                <c:pt idx="4733">
                  <c:v>14.37759896566405</c:v>
                </c:pt>
                <c:pt idx="4734">
                  <c:v>14.67610642835062</c:v>
                </c:pt>
                <c:pt idx="4735">
                  <c:v>14.75576002656638</c:v>
                </c:pt>
                <c:pt idx="4736">
                  <c:v>14.75831934291524</c:v>
                </c:pt>
                <c:pt idx="4737">
                  <c:v>14.75831934291524</c:v>
                </c:pt>
                <c:pt idx="4738">
                  <c:v>14.90757307425853</c:v>
                </c:pt>
                <c:pt idx="4739">
                  <c:v>15.05682680560181</c:v>
                </c:pt>
                <c:pt idx="4740">
                  <c:v>15.05682680560181</c:v>
                </c:pt>
                <c:pt idx="4741">
                  <c:v>15.06382154055079</c:v>
                </c:pt>
                <c:pt idx="4742">
                  <c:v>15.065169471744</c:v>
                </c:pt>
                <c:pt idx="4743">
                  <c:v>15.06596801615033</c:v>
                </c:pt>
                <c:pt idx="4744">
                  <c:v>15.06596801615033</c:v>
                </c:pt>
                <c:pt idx="4745">
                  <c:v>15.21522174749361</c:v>
                </c:pt>
                <c:pt idx="4746">
                  <c:v>15.21522174749361</c:v>
                </c:pt>
                <c:pt idx="4747">
                  <c:v>15.21522174749361</c:v>
                </c:pt>
                <c:pt idx="4748">
                  <c:v>15.29830774585665</c:v>
                </c:pt>
                <c:pt idx="4749">
                  <c:v>15.29830774585665</c:v>
                </c:pt>
                <c:pt idx="4750">
                  <c:v>15.29830774585665</c:v>
                </c:pt>
                <c:pt idx="4751">
                  <c:v>15.44756147719993</c:v>
                </c:pt>
                <c:pt idx="4752">
                  <c:v>15.44756147719993</c:v>
                </c:pt>
                <c:pt idx="4753">
                  <c:v>15.39611874867958</c:v>
                </c:pt>
                <c:pt idx="4754">
                  <c:v>15.22670451428637</c:v>
                </c:pt>
                <c:pt idx="4755">
                  <c:v>15.0125798181004</c:v>
                </c:pt>
                <c:pt idx="4756">
                  <c:v>15.01002050175154</c:v>
                </c:pt>
                <c:pt idx="4757">
                  <c:v>15.00746118540267</c:v>
                </c:pt>
                <c:pt idx="4758">
                  <c:v>15.00490186905381</c:v>
                </c:pt>
                <c:pt idx="4759">
                  <c:v>14.85564813771053</c:v>
                </c:pt>
                <c:pt idx="4760">
                  <c:v>14.85564813771053</c:v>
                </c:pt>
                <c:pt idx="4761">
                  <c:v>14.74617748500628</c:v>
                </c:pt>
                <c:pt idx="4762">
                  <c:v>14.80284226560871</c:v>
                </c:pt>
                <c:pt idx="4763">
                  <c:v>14.83079196456055</c:v>
                </c:pt>
                <c:pt idx="4764">
                  <c:v>14.79817717418184</c:v>
                </c:pt>
                <c:pt idx="4765">
                  <c:v>14.75675914807957</c:v>
                </c:pt>
                <c:pt idx="4766">
                  <c:v>14.69771793946222</c:v>
                </c:pt>
                <c:pt idx="4767">
                  <c:v>14.6130610914538</c:v>
                </c:pt>
                <c:pt idx="4768">
                  <c:v>14.49117141215337</c:v>
                </c:pt>
                <c:pt idx="4769">
                  <c:v>14.34191768081009</c:v>
                </c:pt>
                <c:pt idx="4770">
                  <c:v>14.34191768081009</c:v>
                </c:pt>
                <c:pt idx="4771">
                  <c:v>14.40630911267914</c:v>
                </c:pt>
                <c:pt idx="4772">
                  <c:v>14.28412080566735</c:v>
                </c:pt>
                <c:pt idx="4773">
                  <c:v>13.9856133429808</c:v>
                </c:pt>
                <c:pt idx="4774">
                  <c:v>13.9856133429808</c:v>
                </c:pt>
                <c:pt idx="4775">
                  <c:v>13.9856133429808</c:v>
                </c:pt>
                <c:pt idx="4776">
                  <c:v>13.95234895430454</c:v>
                </c:pt>
                <c:pt idx="4777">
                  <c:v>13.75853347370672</c:v>
                </c:pt>
                <c:pt idx="4778">
                  <c:v>13.60927974236343</c:v>
                </c:pt>
                <c:pt idx="4779">
                  <c:v>13.60927974236343</c:v>
                </c:pt>
                <c:pt idx="4780">
                  <c:v>13.46002601102015</c:v>
                </c:pt>
                <c:pt idx="4781">
                  <c:v>13.46002601102015</c:v>
                </c:pt>
                <c:pt idx="4782">
                  <c:v>13.46002601102015</c:v>
                </c:pt>
                <c:pt idx="4783">
                  <c:v>13.60672042601457</c:v>
                </c:pt>
                <c:pt idx="4784">
                  <c:v>13.75597415735785</c:v>
                </c:pt>
                <c:pt idx="4785">
                  <c:v>13.90522788870114</c:v>
                </c:pt>
                <c:pt idx="4786">
                  <c:v>14.05448162004442</c:v>
                </c:pt>
                <c:pt idx="4787">
                  <c:v>14.2037353513877</c:v>
                </c:pt>
                <c:pt idx="4788">
                  <c:v>14.20629466773656</c:v>
                </c:pt>
                <c:pt idx="4789">
                  <c:v>14.20629466773656</c:v>
                </c:pt>
                <c:pt idx="4790">
                  <c:v>14.20629466773656</c:v>
                </c:pt>
                <c:pt idx="4791">
                  <c:v>14.20629466773656</c:v>
                </c:pt>
                <c:pt idx="4792">
                  <c:v>14.20629466773656</c:v>
                </c:pt>
                <c:pt idx="4793">
                  <c:v>14.20629466773656</c:v>
                </c:pt>
                <c:pt idx="4794">
                  <c:v>14.24021883490992</c:v>
                </c:pt>
                <c:pt idx="4795">
                  <c:v>14.24021883490992</c:v>
                </c:pt>
                <c:pt idx="4796">
                  <c:v>14.3894725662532</c:v>
                </c:pt>
                <c:pt idx="4797">
                  <c:v>14.09096510356663</c:v>
                </c:pt>
                <c:pt idx="4798">
                  <c:v>14.09096510356663</c:v>
                </c:pt>
                <c:pt idx="4799">
                  <c:v>14.09096510356663</c:v>
                </c:pt>
                <c:pt idx="4800">
                  <c:v>14.09096510356663</c:v>
                </c:pt>
                <c:pt idx="4801">
                  <c:v>13.94172807885387</c:v>
                </c:pt>
                <c:pt idx="4802">
                  <c:v>13.94172807885387</c:v>
                </c:pt>
                <c:pt idx="4803">
                  <c:v>13.94172807885387</c:v>
                </c:pt>
                <c:pt idx="4804">
                  <c:v>13.94172807885387</c:v>
                </c:pt>
                <c:pt idx="4805">
                  <c:v>13.94172807885387</c:v>
                </c:pt>
                <c:pt idx="4806">
                  <c:v>13.94172807885387</c:v>
                </c:pt>
                <c:pt idx="4807">
                  <c:v>13.93468092323104</c:v>
                </c:pt>
                <c:pt idx="4808">
                  <c:v>13.93468092323104</c:v>
                </c:pt>
                <c:pt idx="4809">
                  <c:v>14.0788160218766</c:v>
                </c:pt>
                <c:pt idx="4810">
                  <c:v>14.09802755428967</c:v>
                </c:pt>
                <c:pt idx="4811">
                  <c:v>14.24728128563296</c:v>
                </c:pt>
                <c:pt idx="4812">
                  <c:v>14.24728128563296</c:v>
                </c:pt>
                <c:pt idx="4813">
                  <c:v>14.24728128563296</c:v>
                </c:pt>
                <c:pt idx="4814">
                  <c:v>14.24728128563296</c:v>
                </c:pt>
                <c:pt idx="4815">
                  <c:v>14.09802755428967</c:v>
                </c:pt>
                <c:pt idx="4816">
                  <c:v>14.09802755428967</c:v>
                </c:pt>
                <c:pt idx="4817">
                  <c:v>13.94877382294639</c:v>
                </c:pt>
                <c:pt idx="4818">
                  <c:v>14.09802755428967</c:v>
                </c:pt>
                <c:pt idx="4819">
                  <c:v>14.13195172146301</c:v>
                </c:pt>
                <c:pt idx="4820">
                  <c:v>14.13195172146301</c:v>
                </c:pt>
                <c:pt idx="4821">
                  <c:v>14.13195172146301</c:v>
                </c:pt>
                <c:pt idx="4822">
                  <c:v>14.13195172146301</c:v>
                </c:pt>
                <c:pt idx="4823">
                  <c:v>14.13195172146301</c:v>
                </c:pt>
                <c:pt idx="4824">
                  <c:v>13.88983683392171</c:v>
                </c:pt>
                <c:pt idx="4825">
                  <c:v>13.82633110663209</c:v>
                </c:pt>
                <c:pt idx="4826">
                  <c:v>14.11190772812459</c:v>
                </c:pt>
                <c:pt idx="4827">
                  <c:v>14.26116145946787</c:v>
                </c:pt>
                <c:pt idx="4828">
                  <c:v>14.26116145946787</c:v>
                </c:pt>
                <c:pt idx="4829">
                  <c:v>14.26116145946787</c:v>
                </c:pt>
                <c:pt idx="4830">
                  <c:v>14.26116145946787</c:v>
                </c:pt>
                <c:pt idx="4831">
                  <c:v>14.11190772812459</c:v>
                </c:pt>
                <c:pt idx="4832">
                  <c:v>13.96265399678131</c:v>
                </c:pt>
                <c:pt idx="4833">
                  <c:v>13.96265399678131</c:v>
                </c:pt>
                <c:pt idx="4834">
                  <c:v>14.07503664820371</c:v>
                </c:pt>
                <c:pt idx="4835">
                  <c:v>14.22429037954698</c:v>
                </c:pt>
                <c:pt idx="4836">
                  <c:v>14.37354411089027</c:v>
                </c:pt>
                <c:pt idx="4837">
                  <c:v>14.52279784223355</c:v>
                </c:pt>
                <c:pt idx="4838">
                  <c:v>14.52279784223355</c:v>
                </c:pt>
                <c:pt idx="4839">
                  <c:v>14.67205157357683</c:v>
                </c:pt>
                <c:pt idx="4840">
                  <c:v>14.60893290092464</c:v>
                </c:pt>
                <c:pt idx="4841">
                  <c:v>14.60893290092464</c:v>
                </c:pt>
                <c:pt idx="4842">
                  <c:v>14.60893290092464</c:v>
                </c:pt>
                <c:pt idx="4843">
                  <c:v>14.45967916958136</c:v>
                </c:pt>
                <c:pt idx="4844">
                  <c:v>14.45967916958136</c:v>
                </c:pt>
                <c:pt idx="4845">
                  <c:v>14.45967916958136</c:v>
                </c:pt>
                <c:pt idx="4846">
                  <c:v>14.45967916958136</c:v>
                </c:pt>
                <c:pt idx="4847">
                  <c:v>14.31042543823808</c:v>
                </c:pt>
                <c:pt idx="4848">
                  <c:v>14.16117170689478</c:v>
                </c:pt>
                <c:pt idx="4849">
                  <c:v>14.01191797555151</c:v>
                </c:pt>
                <c:pt idx="4850">
                  <c:v>13.86266424420824</c:v>
                </c:pt>
                <c:pt idx="4851">
                  <c:v>13.71341051286495</c:v>
                </c:pt>
                <c:pt idx="4852">
                  <c:v>13.71341051286495</c:v>
                </c:pt>
                <c:pt idx="4853">
                  <c:v>13.86266424420824</c:v>
                </c:pt>
                <c:pt idx="4854">
                  <c:v>14.01191797555151</c:v>
                </c:pt>
                <c:pt idx="4855">
                  <c:v>14.01447729190037</c:v>
                </c:pt>
                <c:pt idx="4856">
                  <c:v>14.01447729190037</c:v>
                </c:pt>
                <c:pt idx="4857">
                  <c:v>14.0195959245981</c:v>
                </c:pt>
                <c:pt idx="4858">
                  <c:v>13.91668528289084</c:v>
                </c:pt>
                <c:pt idx="4859">
                  <c:v>13.91668528289084</c:v>
                </c:pt>
                <c:pt idx="4860">
                  <c:v>13.91533735169762</c:v>
                </c:pt>
                <c:pt idx="4861">
                  <c:v>13.9145388072913</c:v>
                </c:pt>
                <c:pt idx="4862">
                  <c:v>13.9145388072913</c:v>
                </c:pt>
                <c:pt idx="4863">
                  <c:v>13.9145388072913</c:v>
                </c:pt>
                <c:pt idx="4864">
                  <c:v>13.9145388072913</c:v>
                </c:pt>
                <c:pt idx="4865">
                  <c:v>13.9145388072913</c:v>
                </c:pt>
                <c:pt idx="4866">
                  <c:v>13.9145388072913</c:v>
                </c:pt>
                <c:pt idx="4867">
                  <c:v>13.9145388072913</c:v>
                </c:pt>
                <c:pt idx="4868">
                  <c:v>13.9145388072913</c:v>
                </c:pt>
                <c:pt idx="4869">
                  <c:v>13.9145388072913</c:v>
                </c:pt>
                <c:pt idx="4870">
                  <c:v>13.9145388072913</c:v>
                </c:pt>
                <c:pt idx="4871">
                  <c:v>13.9145388072913</c:v>
                </c:pt>
                <c:pt idx="4872">
                  <c:v>13.88127441861504</c:v>
                </c:pt>
                <c:pt idx="4873">
                  <c:v>13.81474564126254</c:v>
                </c:pt>
                <c:pt idx="4874">
                  <c:v>13.71495247523379</c:v>
                </c:pt>
                <c:pt idx="4875">
                  <c:v>13.4326411891855</c:v>
                </c:pt>
                <c:pt idx="4876">
                  <c:v>13.5818949205288</c:v>
                </c:pt>
                <c:pt idx="4877">
                  <c:v>13.46631924580425</c:v>
                </c:pt>
                <c:pt idx="4878">
                  <c:v>13.16863911900267</c:v>
                </c:pt>
                <c:pt idx="4879">
                  <c:v>13.01938538765938</c:v>
                </c:pt>
                <c:pt idx="4880">
                  <c:v>13.01938538765938</c:v>
                </c:pt>
                <c:pt idx="4881">
                  <c:v>13.11693467809465</c:v>
                </c:pt>
                <c:pt idx="4882">
                  <c:v>13.11949399444351</c:v>
                </c:pt>
                <c:pt idx="4883">
                  <c:v>13.12205331079237</c:v>
                </c:pt>
                <c:pt idx="4884">
                  <c:v>13.12461262714123</c:v>
                </c:pt>
                <c:pt idx="4885">
                  <c:v>13.12461262714123</c:v>
                </c:pt>
                <c:pt idx="4886">
                  <c:v>13.12461262714123</c:v>
                </c:pt>
                <c:pt idx="4887">
                  <c:v>13.12461262714123</c:v>
                </c:pt>
                <c:pt idx="4888">
                  <c:v>13.12461262714123</c:v>
                </c:pt>
                <c:pt idx="4889">
                  <c:v>13.12461262714123</c:v>
                </c:pt>
                <c:pt idx="4890">
                  <c:v>13.12461262714123</c:v>
                </c:pt>
                <c:pt idx="4891">
                  <c:v>13.12461262714123</c:v>
                </c:pt>
                <c:pt idx="4892">
                  <c:v>13.12461262714123</c:v>
                </c:pt>
                <c:pt idx="4893">
                  <c:v>13.12461262714123</c:v>
                </c:pt>
                <c:pt idx="4894">
                  <c:v>13.03770126698248</c:v>
                </c:pt>
                <c:pt idx="4895">
                  <c:v>13.03770126698248</c:v>
                </c:pt>
                <c:pt idx="4896">
                  <c:v>13.00443687830624</c:v>
                </c:pt>
                <c:pt idx="4897">
                  <c:v>12.78865436961044</c:v>
                </c:pt>
                <c:pt idx="4898">
                  <c:v>12.53206446906546</c:v>
                </c:pt>
                <c:pt idx="4899">
                  <c:v>12.4568177725973</c:v>
                </c:pt>
                <c:pt idx="4900">
                  <c:v>12.75532523528386</c:v>
                </c:pt>
                <c:pt idx="4901">
                  <c:v>12.75532523528386</c:v>
                </c:pt>
                <c:pt idx="4902">
                  <c:v>12.47213675439833</c:v>
                </c:pt>
                <c:pt idx="4903">
                  <c:v>12.41931998623311</c:v>
                </c:pt>
                <c:pt idx="4904">
                  <c:v>12.41931998623311</c:v>
                </c:pt>
                <c:pt idx="4905">
                  <c:v>12.29633922603604</c:v>
                </c:pt>
                <c:pt idx="4906">
                  <c:v>12.29633922603604</c:v>
                </c:pt>
                <c:pt idx="4907">
                  <c:v>12.29633922603604</c:v>
                </c:pt>
                <c:pt idx="4908">
                  <c:v>12.29633922603604</c:v>
                </c:pt>
                <c:pt idx="4909">
                  <c:v>12.29633922603604</c:v>
                </c:pt>
                <c:pt idx="4910">
                  <c:v>12.29633922603604</c:v>
                </c:pt>
                <c:pt idx="4911">
                  <c:v>12.29633922603604</c:v>
                </c:pt>
                <c:pt idx="4912">
                  <c:v>12.29633922603604</c:v>
                </c:pt>
                <c:pt idx="4913">
                  <c:v>12.29633922603604</c:v>
                </c:pt>
                <c:pt idx="4914">
                  <c:v>12.17967207752895</c:v>
                </c:pt>
                <c:pt idx="4915">
                  <c:v>12.17967207752895</c:v>
                </c:pt>
                <c:pt idx="4916">
                  <c:v>12.17967207752895</c:v>
                </c:pt>
                <c:pt idx="4917">
                  <c:v>12.17967207752895</c:v>
                </c:pt>
                <c:pt idx="4918">
                  <c:v>12.03041834618566</c:v>
                </c:pt>
                <c:pt idx="4919">
                  <c:v>12.03041834618566</c:v>
                </c:pt>
                <c:pt idx="4920">
                  <c:v>12.03041834618566</c:v>
                </c:pt>
                <c:pt idx="4921">
                  <c:v>12.06368273486193</c:v>
                </c:pt>
                <c:pt idx="4922">
                  <c:v>12.2129364662052</c:v>
                </c:pt>
                <c:pt idx="4923">
                  <c:v>12.2129364662052</c:v>
                </c:pt>
                <c:pt idx="4924">
                  <c:v>12.2129364662052</c:v>
                </c:pt>
                <c:pt idx="4925">
                  <c:v>12.06368273486193</c:v>
                </c:pt>
                <c:pt idx="4926">
                  <c:v>12.13956227575327</c:v>
                </c:pt>
                <c:pt idx="4927">
                  <c:v>11.99030854440998</c:v>
                </c:pt>
                <c:pt idx="4928">
                  <c:v>11.8410548130667</c:v>
                </c:pt>
                <c:pt idx="4929">
                  <c:v>11.69180108172341</c:v>
                </c:pt>
                <c:pt idx="4930">
                  <c:v>11.68924176537454</c:v>
                </c:pt>
                <c:pt idx="4931">
                  <c:v>11.68924176537454</c:v>
                </c:pt>
                <c:pt idx="4932">
                  <c:v>11.7017809485113</c:v>
                </c:pt>
                <c:pt idx="4933">
                  <c:v>11.7017809485113</c:v>
                </c:pt>
                <c:pt idx="4934">
                  <c:v>11.7017809485113</c:v>
                </c:pt>
                <c:pt idx="4935">
                  <c:v>11.7017809485113</c:v>
                </c:pt>
                <c:pt idx="4936">
                  <c:v>11.55252721716803</c:v>
                </c:pt>
                <c:pt idx="4937">
                  <c:v>11.55252721716803</c:v>
                </c:pt>
                <c:pt idx="4938">
                  <c:v>11.51405558346925</c:v>
                </c:pt>
                <c:pt idx="4939">
                  <c:v>11.45929701365726</c:v>
                </c:pt>
                <c:pt idx="4940">
                  <c:v>11.45929701365726</c:v>
                </c:pt>
                <c:pt idx="4941">
                  <c:v>11.45929701365726</c:v>
                </c:pt>
                <c:pt idx="4942">
                  <c:v>11.45929701365726</c:v>
                </c:pt>
                <c:pt idx="4943">
                  <c:v>11.45929701365726</c:v>
                </c:pt>
                <c:pt idx="4944">
                  <c:v>11.45929701365726</c:v>
                </c:pt>
                <c:pt idx="4945">
                  <c:v>11.45929701365726</c:v>
                </c:pt>
                <c:pt idx="4946">
                  <c:v>11.60855074500053</c:v>
                </c:pt>
                <c:pt idx="4947">
                  <c:v>11.75780447634381</c:v>
                </c:pt>
                <c:pt idx="4948">
                  <c:v>11.75780447634381</c:v>
                </c:pt>
                <c:pt idx="4949">
                  <c:v>11.75780447634381</c:v>
                </c:pt>
                <c:pt idx="4950">
                  <c:v>11.60855074500053</c:v>
                </c:pt>
                <c:pt idx="4951">
                  <c:v>11.31004328231396</c:v>
                </c:pt>
                <c:pt idx="4952">
                  <c:v>11.16078955097068</c:v>
                </c:pt>
                <c:pt idx="4953">
                  <c:v>11.05297449676565</c:v>
                </c:pt>
                <c:pt idx="4954">
                  <c:v>11.11204572206645</c:v>
                </c:pt>
                <c:pt idx="4955">
                  <c:v>11.11204572206645</c:v>
                </c:pt>
                <c:pt idx="4956">
                  <c:v>11.0787813333902</c:v>
                </c:pt>
                <c:pt idx="4957">
                  <c:v>11.0787813333902</c:v>
                </c:pt>
                <c:pt idx="4958">
                  <c:v>11.0787813333902</c:v>
                </c:pt>
                <c:pt idx="4959">
                  <c:v>11.0787813333902</c:v>
                </c:pt>
                <c:pt idx="4960">
                  <c:v>11.0787813333902</c:v>
                </c:pt>
                <c:pt idx="4961">
                  <c:v>11.0787813333902</c:v>
                </c:pt>
                <c:pt idx="4962">
                  <c:v>11.04030969969144</c:v>
                </c:pt>
                <c:pt idx="4963">
                  <c:v>10.98555112987943</c:v>
                </c:pt>
                <c:pt idx="4964">
                  <c:v>10.98555112987943</c:v>
                </c:pt>
                <c:pt idx="4965">
                  <c:v>10.98555112987943</c:v>
                </c:pt>
                <c:pt idx="4966">
                  <c:v>10.98555112987943</c:v>
                </c:pt>
                <c:pt idx="4967">
                  <c:v>10.98555112987943</c:v>
                </c:pt>
                <c:pt idx="4968">
                  <c:v>10.98555112987943</c:v>
                </c:pt>
                <c:pt idx="4969">
                  <c:v>10.98555112987943</c:v>
                </c:pt>
                <c:pt idx="4970">
                  <c:v>10.98555112987943</c:v>
                </c:pt>
                <c:pt idx="4971">
                  <c:v>10.98555112987943</c:v>
                </c:pt>
                <c:pt idx="4972">
                  <c:v>10.83629739853615</c:v>
                </c:pt>
                <c:pt idx="4973">
                  <c:v>10.83629739853615</c:v>
                </c:pt>
                <c:pt idx="4974">
                  <c:v>10.86188516023564</c:v>
                </c:pt>
                <c:pt idx="4975">
                  <c:v>10.86188516023564</c:v>
                </c:pt>
                <c:pt idx="4976">
                  <c:v>10.71263142889236</c:v>
                </c:pt>
                <c:pt idx="4977">
                  <c:v>10.71263142889236</c:v>
                </c:pt>
                <c:pt idx="4978">
                  <c:v>10.86188516023564</c:v>
                </c:pt>
                <c:pt idx="4979">
                  <c:v>11.01016494442345</c:v>
                </c:pt>
                <c:pt idx="4980">
                  <c:v>11.01016494442345</c:v>
                </c:pt>
                <c:pt idx="4981">
                  <c:v>11.01016494442345</c:v>
                </c:pt>
                <c:pt idx="4982">
                  <c:v>11.01016494442345</c:v>
                </c:pt>
                <c:pt idx="4983">
                  <c:v>11.01016494442345</c:v>
                </c:pt>
                <c:pt idx="4984">
                  <c:v>11.01016494442345</c:v>
                </c:pt>
                <c:pt idx="4985">
                  <c:v>11.01016494442345</c:v>
                </c:pt>
                <c:pt idx="4986">
                  <c:v>10.92475325816231</c:v>
                </c:pt>
                <c:pt idx="4987">
                  <c:v>10.95102013808748</c:v>
                </c:pt>
                <c:pt idx="4988">
                  <c:v>10.95102013808748</c:v>
                </c:pt>
                <c:pt idx="4989">
                  <c:v>10.7064727008066</c:v>
                </c:pt>
                <c:pt idx="4990">
                  <c:v>10.7064727008066</c:v>
                </c:pt>
                <c:pt idx="4991">
                  <c:v>10.7064727008066</c:v>
                </c:pt>
                <c:pt idx="4992">
                  <c:v>10.7064727008066</c:v>
                </c:pt>
                <c:pt idx="4993">
                  <c:v>10.55721896946332</c:v>
                </c:pt>
                <c:pt idx="4994">
                  <c:v>10.55721896946332</c:v>
                </c:pt>
                <c:pt idx="4995">
                  <c:v>10.55721896946332</c:v>
                </c:pt>
                <c:pt idx="4996">
                  <c:v>10.55721896946332</c:v>
                </c:pt>
                <c:pt idx="4997">
                  <c:v>10.40796523812004</c:v>
                </c:pt>
                <c:pt idx="4998">
                  <c:v>10.40796523812004</c:v>
                </c:pt>
                <c:pt idx="4999">
                  <c:v>10.40796523812004</c:v>
                </c:pt>
                <c:pt idx="5000">
                  <c:v>10.55721896946332</c:v>
                </c:pt>
                <c:pt idx="5001">
                  <c:v>10.4944939099633</c:v>
                </c:pt>
                <c:pt idx="5002">
                  <c:v>10.35035881131775</c:v>
                </c:pt>
                <c:pt idx="5003">
                  <c:v>10.35035881131775</c:v>
                </c:pt>
                <c:pt idx="5004">
                  <c:v>10.35035881131775</c:v>
                </c:pt>
                <c:pt idx="5005">
                  <c:v>10.35035881131775</c:v>
                </c:pt>
                <c:pt idx="5006">
                  <c:v>10.35035881131775</c:v>
                </c:pt>
                <c:pt idx="5007">
                  <c:v>10.35035881131775</c:v>
                </c:pt>
                <c:pt idx="5008">
                  <c:v>10.35035881131775</c:v>
                </c:pt>
                <c:pt idx="5009">
                  <c:v>10.35035881131775</c:v>
                </c:pt>
                <c:pt idx="5010">
                  <c:v>10.29117625511873</c:v>
                </c:pt>
                <c:pt idx="5011">
                  <c:v>10.20631395564448</c:v>
                </c:pt>
                <c:pt idx="5012">
                  <c:v>10.0841256486327</c:v>
                </c:pt>
                <c:pt idx="5013">
                  <c:v>9.785618185946131</c:v>
                </c:pt>
                <c:pt idx="5014">
                  <c:v>9.785618185946131</c:v>
                </c:pt>
                <c:pt idx="5015">
                  <c:v>9.934871917289421</c:v>
                </c:pt>
                <c:pt idx="5016">
                  <c:v>9.934871917289421</c:v>
                </c:pt>
                <c:pt idx="5017">
                  <c:v>9.785618185946131</c:v>
                </c:pt>
                <c:pt idx="5018">
                  <c:v>9.636364454602848</c:v>
                </c:pt>
                <c:pt idx="5019">
                  <c:v>9.636364454602848</c:v>
                </c:pt>
                <c:pt idx="5020">
                  <c:v>9.636364454602848</c:v>
                </c:pt>
                <c:pt idx="5021">
                  <c:v>9.636364454602848</c:v>
                </c:pt>
                <c:pt idx="5022">
                  <c:v>9.636364454602848</c:v>
                </c:pt>
                <c:pt idx="5023">
                  <c:v>9.724191334660801</c:v>
                </c:pt>
                <c:pt idx="5024">
                  <c:v>9.724191334660803</c:v>
                </c:pt>
                <c:pt idx="5025">
                  <c:v>9.726750651009696</c:v>
                </c:pt>
                <c:pt idx="5026">
                  <c:v>9.58005623601528</c:v>
                </c:pt>
                <c:pt idx="5027">
                  <c:v>9.58261555236414</c:v>
                </c:pt>
                <c:pt idx="5028">
                  <c:v>9.58261555236414</c:v>
                </c:pt>
                <c:pt idx="5029">
                  <c:v>9.58261555236414</c:v>
                </c:pt>
                <c:pt idx="5030">
                  <c:v>9.58261555236414</c:v>
                </c:pt>
                <c:pt idx="5031">
                  <c:v>9.58261555236414</c:v>
                </c:pt>
                <c:pt idx="5032">
                  <c:v>9.564880703530461</c:v>
                </c:pt>
                <c:pt idx="5033">
                  <c:v>9.4156269721872</c:v>
                </c:pt>
                <c:pt idx="5034">
                  <c:v>9.266373240843901</c:v>
                </c:pt>
                <c:pt idx="5035">
                  <c:v>9.4156269721872</c:v>
                </c:pt>
                <c:pt idx="5036">
                  <c:v>9.4156269721872</c:v>
                </c:pt>
                <c:pt idx="5037">
                  <c:v>9.4156269721872</c:v>
                </c:pt>
                <c:pt idx="5038">
                  <c:v>9.714134434873747</c:v>
                </c:pt>
                <c:pt idx="5039">
                  <c:v>9.714134434873747</c:v>
                </c:pt>
                <c:pt idx="5040">
                  <c:v>9.714134434873747</c:v>
                </c:pt>
                <c:pt idx="5041">
                  <c:v>9.714134434873747</c:v>
                </c:pt>
                <c:pt idx="5042">
                  <c:v>9.714134434873747</c:v>
                </c:pt>
                <c:pt idx="5043">
                  <c:v>9.714134434873747</c:v>
                </c:pt>
                <c:pt idx="5044">
                  <c:v>9.714134434873747</c:v>
                </c:pt>
                <c:pt idx="5045">
                  <c:v>9.714134434873747</c:v>
                </c:pt>
                <c:pt idx="5046">
                  <c:v>9.564880703530461</c:v>
                </c:pt>
                <c:pt idx="5047">
                  <c:v>9.46989072944407</c:v>
                </c:pt>
                <c:pt idx="5048">
                  <c:v>9.46989072944407</c:v>
                </c:pt>
                <c:pt idx="5049">
                  <c:v>9.32063699810079</c:v>
                </c:pt>
                <c:pt idx="5050">
                  <c:v>9.171383266757493</c:v>
                </c:pt>
                <c:pt idx="5051">
                  <c:v>9.215358395723861</c:v>
                </c:pt>
                <c:pt idx="5052">
                  <c:v>9.215358395723861</c:v>
                </c:pt>
                <c:pt idx="5053">
                  <c:v>9.215358395723861</c:v>
                </c:pt>
                <c:pt idx="5054">
                  <c:v>9.215358395723861</c:v>
                </c:pt>
                <c:pt idx="5055">
                  <c:v>9.215358395723861</c:v>
                </c:pt>
                <c:pt idx="5056">
                  <c:v>9.215358395723861</c:v>
                </c:pt>
                <c:pt idx="5057">
                  <c:v>9.215358395723861</c:v>
                </c:pt>
                <c:pt idx="5058">
                  <c:v>9.215358395723861</c:v>
                </c:pt>
                <c:pt idx="5059">
                  <c:v>9.215358395723861</c:v>
                </c:pt>
                <c:pt idx="5060">
                  <c:v>9.215358395723861</c:v>
                </c:pt>
                <c:pt idx="5061">
                  <c:v>9.215358395723861</c:v>
                </c:pt>
                <c:pt idx="5062">
                  <c:v>9.215358395723861</c:v>
                </c:pt>
                <c:pt idx="5063">
                  <c:v>9.344377147658999</c:v>
                </c:pt>
                <c:pt idx="5064">
                  <c:v>9.32585558640115</c:v>
                </c:pt>
                <c:pt idx="5065">
                  <c:v>9.26601296872897</c:v>
                </c:pt>
                <c:pt idx="5066">
                  <c:v>9.280495415895721</c:v>
                </c:pt>
                <c:pt idx="5067">
                  <c:v>9.06669507040577</c:v>
                </c:pt>
                <c:pt idx="5068">
                  <c:v>9.184666576278624</c:v>
                </c:pt>
                <c:pt idx="5069">
                  <c:v>8.88615911359205</c:v>
                </c:pt>
                <c:pt idx="5070">
                  <c:v>8.86025441761502</c:v>
                </c:pt>
                <c:pt idx="5071">
                  <c:v>8.85769510126615</c:v>
                </c:pt>
                <c:pt idx="5072">
                  <c:v>8.85769510126615</c:v>
                </c:pt>
                <c:pt idx="5073">
                  <c:v>8.708441369922848</c:v>
                </c:pt>
                <c:pt idx="5074">
                  <c:v>8.559187638579574</c:v>
                </c:pt>
                <c:pt idx="5075">
                  <c:v>8.708441369922848</c:v>
                </c:pt>
                <c:pt idx="5076">
                  <c:v>8.85070036631717</c:v>
                </c:pt>
                <c:pt idx="5077">
                  <c:v>8.849352435123952</c:v>
                </c:pt>
                <c:pt idx="5078">
                  <c:v>8.848553890717625</c:v>
                </c:pt>
                <c:pt idx="5079">
                  <c:v>8.848553890717625</c:v>
                </c:pt>
                <c:pt idx="5080">
                  <c:v>8.699300159374342</c:v>
                </c:pt>
                <c:pt idx="5081">
                  <c:v>8.699300159374342</c:v>
                </c:pt>
                <c:pt idx="5082">
                  <c:v>8.699300159374342</c:v>
                </c:pt>
                <c:pt idx="5083">
                  <c:v>8.616214161011298</c:v>
                </c:pt>
                <c:pt idx="5084">
                  <c:v>8.616214161011298</c:v>
                </c:pt>
                <c:pt idx="5085">
                  <c:v>8.466960429668027</c:v>
                </c:pt>
                <c:pt idx="5086">
                  <c:v>8.466960429668027</c:v>
                </c:pt>
                <c:pt idx="5087">
                  <c:v>8.466960429668027</c:v>
                </c:pt>
                <c:pt idx="5088">
                  <c:v>8.466960429668027</c:v>
                </c:pt>
                <c:pt idx="5089">
                  <c:v>8.466960429668027</c:v>
                </c:pt>
                <c:pt idx="5090">
                  <c:v>8.466960429668027</c:v>
                </c:pt>
                <c:pt idx="5091">
                  <c:v>8.466960429668027</c:v>
                </c:pt>
                <c:pt idx="5092">
                  <c:v>8.466960429668027</c:v>
                </c:pt>
                <c:pt idx="5093">
                  <c:v>8.466960429668027</c:v>
                </c:pt>
                <c:pt idx="5094">
                  <c:v>8.466960429668027</c:v>
                </c:pt>
                <c:pt idx="5095">
                  <c:v>8.616214161011298</c:v>
                </c:pt>
                <c:pt idx="5096">
                  <c:v>8.725684813715554</c:v>
                </c:pt>
                <c:pt idx="5097">
                  <c:v>8.80683228372724</c:v>
                </c:pt>
                <c:pt idx="5098">
                  <c:v>8.725629620172601</c:v>
                </c:pt>
                <c:pt idx="5099">
                  <c:v>8.730748252870318</c:v>
                </c:pt>
                <c:pt idx="5100">
                  <c:v>8.733307569219161</c:v>
                </c:pt>
                <c:pt idx="5101">
                  <c:v>8.73586688556805</c:v>
                </c:pt>
                <c:pt idx="5102">
                  <c:v>8.73586688556805</c:v>
                </c:pt>
                <c:pt idx="5103">
                  <c:v>8.88512061691133</c:v>
                </c:pt>
                <c:pt idx="5104">
                  <c:v>8.88512061691133</c:v>
                </c:pt>
                <c:pt idx="5105">
                  <c:v>8.88512061691133</c:v>
                </c:pt>
                <c:pt idx="5106">
                  <c:v>8.73586688556805</c:v>
                </c:pt>
                <c:pt idx="5107">
                  <c:v>8.73586688556805</c:v>
                </c:pt>
                <c:pt idx="5108">
                  <c:v>8.875847982918704</c:v>
                </c:pt>
                <c:pt idx="5109">
                  <c:v>8.875847982918704</c:v>
                </c:pt>
                <c:pt idx="5110">
                  <c:v>8.875847982918704</c:v>
                </c:pt>
                <c:pt idx="5111">
                  <c:v>8.875847982918704</c:v>
                </c:pt>
                <c:pt idx="5112">
                  <c:v>8.875847982918704</c:v>
                </c:pt>
                <c:pt idx="5113">
                  <c:v>8.875847982918704</c:v>
                </c:pt>
                <c:pt idx="5114">
                  <c:v>8.875847982918704</c:v>
                </c:pt>
                <c:pt idx="5115">
                  <c:v>8.875847982918704</c:v>
                </c:pt>
                <c:pt idx="5116">
                  <c:v>8.875847982918704</c:v>
                </c:pt>
                <c:pt idx="5117">
                  <c:v>8.875847982918704</c:v>
                </c:pt>
                <c:pt idx="5118">
                  <c:v>8.72659425157542</c:v>
                </c:pt>
                <c:pt idx="5119">
                  <c:v>8.585018469278715</c:v>
                </c:pt>
                <c:pt idx="5120">
                  <c:v>8.438324054284292</c:v>
                </c:pt>
                <c:pt idx="5121">
                  <c:v>8.289070322941008</c:v>
                </c:pt>
                <c:pt idx="5122">
                  <c:v>8.139816591597725</c:v>
                </c:pt>
                <c:pt idx="5123">
                  <c:v>8.199202744717802</c:v>
                </c:pt>
                <c:pt idx="5124">
                  <c:v>8.199202744717802</c:v>
                </c:pt>
                <c:pt idx="5125">
                  <c:v>8.199202744717802</c:v>
                </c:pt>
                <c:pt idx="5126">
                  <c:v>8.199202744717802</c:v>
                </c:pt>
                <c:pt idx="5127">
                  <c:v>8.199202744717802</c:v>
                </c:pt>
                <c:pt idx="5128">
                  <c:v>8.199202744717802</c:v>
                </c:pt>
                <c:pt idx="5129">
                  <c:v>8.165278577544471</c:v>
                </c:pt>
                <c:pt idx="5130">
                  <c:v>8.165278577544471</c:v>
                </c:pt>
                <c:pt idx="5131">
                  <c:v>8.01602484620119</c:v>
                </c:pt>
                <c:pt idx="5132">
                  <c:v>8.01602484620119</c:v>
                </c:pt>
                <c:pt idx="5133">
                  <c:v>8.01602484620119</c:v>
                </c:pt>
                <c:pt idx="5134">
                  <c:v>8.01602484620119</c:v>
                </c:pt>
                <c:pt idx="5135">
                  <c:v>8.01602484620119</c:v>
                </c:pt>
                <c:pt idx="5136">
                  <c:v>8.016008139570663</c:v>
                </c:pt>
                <c:pt idx="5137">
                  <c:v>7.866754408227377</c:v>
                </c:pt>
                <c:pt idx="5138">
                  <c:v>7.866754408227377</c:v>
                </c:pt>
                <c:pt idx="5139">
                  <c:v>7.866754408227377</c:v>
                </c:pt>
                <c:pt idx="5140">
                  <c:v>7.866754408227377</c:v>
                </c:pt>
                <c:pt idx="5141">
                  <c:v>7.866754408227377</c:v>
                </c:pt>
                <c:pt idx="5142">
                  <c:v>7.866754408227377</c:v>
                </c:pt>
                <c:pt idx="5143">
                  <c:v>8.016008139570663</c:v>
                </c:pt>
                <c:pt idx="5144">
                  <c:v>8.016008139570665</c:v>
                </c:pt>
                <c:pt idx="5145">
                  <c:v>8.016008139570665</c:v>
                </c:pt>
                <c:pt idx="5146">
                  <c:v>7.866754408227377</c:v>
                </c:pt>
                <c:pt idx="5147">
                  <c:v>8.016008139570665</c:v>
                </c:pt>
                <c:pt idx="5148">
                  <c:v>8.016008139570665</c:v>
                </c:pt>
                <c:pt idx="5149">
                  <c:v>8.016008139570665</c:v>
                </c:pt>
                <c:pt idx="5150">
                  <c:v>8.016008139570665</c:v>
                </c:pt>
                <c:pt idx="5151">
                  <c:v>8.016008139570665</c:v>
                </c:pt>
                <c:pt idx="5152">
                  <c:v>8.016008139570665</c:v>
                </c:pt>
                <c:pt idx="5153">
                  <c:v>7.866754408227377</c:v>
                </c:pt>
                <c:pt idx="5154">
                  <c:v>7.83283024105403</c:v>
                </c:pt>
                <c:pt idx="5155">
                  <c:v>7.883311079033199</c:v>
                </c:pt>
                <c:pt idx="5156">
                  <c:v>7.883311079033199</c:v>
                </c:pt>
                <c:pt idx="5157">
                  <c:v>8.032564810376484</c:v>
                </c:pt>
                <c:pt idx="5158">
                  <c:v>8.181818541719748</c:v>
                </c:pt>
                <c:pt idx="5159">
                  <c:v>8.181818541719748</c:v>
                </c:pt>
                <c:pt idx="5160">
                  <c:v>8.181818541719748</c:v>
                </c:pt>
                <c:pt idx="5161">
                  <c:v>7.89624192022727</c:v>
                </c:pt>
                <c:pt idx="5162">
                  <c:v>7.795023632538093</c:v>
                </c:pt>
                <c:pt idx="5163">
                  <c:v>7.812093595348274</c:v>
                </c:pt>
                <c:pt idx="5164">
                  <c:v>7.812093595348274</c:v>
                </c:pt>
                <c:pt idx="5165">
                  <c:v>7.812093595348274</c:v>
                </c:pt>
                <c:pt idx="5166">
                  <c:v>7.83342301951964</c:v>
                </c:pt>
                <c:pt idx="5167">
                  <c:v>7.86326505355589</c:v>
                </c:pt>
                <c:pt idx="5168">
                  <c:v>7.86326505355589</c:v>
                </c:pt>
                <c:pt idx="5169">
                  <c:v>7.86326505355589</c:v>
                </c:pt>
                <c:pt idx="5170">
                  <c:v>7.716570638561467</c:v>
                </c:pt>
                <c:pt idx="5171">
                  <c:v>7.716570638561467</c:v>
                </c:pt>
                <c:pt idx="5172">
                  <c:v>7.567316907218169</c:v>
                </c:pt>
                <c:pt idx="5173">
                  <c:v>7.716570638561468</c:v>
                </c:pt>
                <c:pt idx="5174">
                  <c:v>7.567316907218169</c:v>
                </c:pt>
                <c:pt idx="5175">
                  <c:v>7.567316907218169</c:v>
                </c:pt>
                <c:pt idx="5176">
                  <c:v>7.567316907218169</c:v>
                </c:pt>
                <c:pt idx="5177">
                  <c:v>7.567316907218169</c:v>
                </c:pt>
                <c:pt idx="5178">
                  <c:v>7.665389550807643</c:v>
                </c:pt>
                <c:pt idx="5179">
                  <c:v>7.814643282150944</c:v>
                </c:pt>
                <c:pt idx="5180">
                  <c:v>7.963897013494231</c:v>
                </c:pt>
                <c:pt idx="5181">
                  <c:v>7.963897013494231</c:v>
                </c:pt>
                <c:pt idx="5182">
                  <c:v>8.113150744837487</c:v>
                </c:pt>
                <c:pt idx="5183">
                  <c:v>8.113150744837487</c:v>
                </c:pt>
                <c:pt idx="5184">
                  <c:v>8.113150744837487</c:v>
                </c:pt>
                <c:pt idx="5185">
                  <c:v>8.113150744837487</c:v>
                </c:pt>
                <c:pt idx="5186">
                  <c:v>8.229351186898443</c:v>
                </c:pt>
                <c:pt idx="5187">
                  <c:v>8.37860491824179</c:v>
                </c:pt>
                <c:pt idx="5188">
                  <c:v>8.37860491824178</c:v>
                </c:pt>
                <c:pt idx="5189">
                  <c:v>8.229351186898443</c:v>
                </c:pt>
                <c:pt idx="5190">
                  <c:v>8.226791870549632</c:v>
                </c:pt>
                <c:pt idx="5191">
                  <c:v>8.226791870549632</c:v>
                </c:pt>
                <c:pt idx="5192">
                  <c:v>8.221673237851908</c:v>
                </c:pt>
                <c:pt idx="5193">
                  <c:v>8.219113921503043</c:v>
                </c:pt>
                <c:pt idx="5194">
                  <c:v>8.229351186898443</c:v>
                </c:pt>
                <c:pt idx="5195">
                  <c:v>8.229351186898443</c:v>
                </c:pt>
                <c:pt idx="5196">
                  <c:v>8.229351186898443</c:v>
                </c:pt>
                <c:pt idx="5197">
                  <c:v>8.229351186898443</c:v>
                </c:pt>
                <c:pt idx="5198">
                  <c:v>8.229351186898443</c:v>
                </c:pt>
                <c:pt idx="5199">
                  <c:v>8.229351186898443</c:v>
                </c:pt>
                <c:pt idx="5200">
                  <c:v>8.229351186898443</c:v>
                </c:pt>
                <c:pt idx="5201">
                  <c:v>8.229351186898443</c:v>
                </c:pt>
                <c:pt idx="5202">
                  <c:v>8.229351186898443</c:v>
                </c:pt>
                <c:pt idx="5203">
                  <c:v>8.229351186898443</c:v>
                </c:pt>
                <c:pt idx="5204">
                  <c:v>8.229351186898443</c:v>
                </c:pt>
                <c:pt idx="5205">
                  <c:v>8.229351186898443</c:v>
                </c:pt>
                <c:pt idx="5206">
                  <c:v>8.229351186898443</c:v>
                </c:pt>
                <c:pt idx="5207">
                  <c:v>8.229351186898443</c:v>
                </c:pt>
                <c:pt idx="5208">
                  <c:v>8.229351186898443</c:v>
                </c:pt>
                <c:pt idx="5209">
                  <c:v>8.229351186898443</c:v>
                </c:pt>
                <c:pt idx="5210">
                  <c:v>8.229351186898443</c:v>
                </c:pt>
                <c:pt idx="5211">
                  <c:v>8.229351186898443</c:v>
                </c:pt>
                <c:pt idx="5212">
                  <c:v>8.37860491824178</c:v>
                </c:pt>
                <c:pt idx="5213">
                  <c:v>8.52785864958505</c:v>
                </c:pt>
                <c:pt idx="5214">
                  <c:v>8.52785864958505</c:v>
                </c:pt>
                <c:pt idx="5215">
                  <c:v>8.52785864958505</c:v>
                </c:pt>
                <c:pt idx="5216">
                  <c:v>8.4303093591498</c:v>
                </c:pt>
                <c:pt idx="5217">
                  <c:v>8.427750042800932</c:v>
                </c:pt>
                <c:pt idx="5218">
                  <c:v>8.425190726452067</c:v>
                </c:pt>
                <c:pt idx="5219">
                  <c:v>8.44280861978367</c:v>
                </c:pt>
                <c:pt idx="5220">
                  <c:v>8.44280861978367</c:v>
                </c:pt>
                <c:pt idx="5221">
                  <c:v>8.44280861978367</c:v>
                </c:pt>
                <c:pt idx="5222">
                  <c:v>8.44280861978367</c:v>
                </c:pt>
                <c:pt idx="5223">
                  <c:v>8.44280861978367</c:v>
                </c:pt>
                <c:pt idx="5224">
                  <c:v>8.44280861978367</c:v>
                </c:pt>
                <c:pt idx="5225">
                  <c:v>8.44280861978367</c:v>
                </c:pt>
                <c:pt idx="5226">
                  <c:v>8.44280861978367</c:v>
                </c:pt>
                <c:pt idx="5227">
                  <c:v>8.44280861978367</c:v>
                </c:pt>
                <c:pt idx="5228">
                  <c:v>8.44280861978367</c:v>
                </c:pt>
                <c:pt idx="5229">
                  <c:v>8.44280861978367</c:v>
                </c:pt>
                <c:pt idx="5230">
                  <c:v>8.44280861978367</c:v>
                </c:pt>
                <c:pt idx="5231">
                  <c:v>8.44280861978367</c:v>
                </c:pt>
                <c:pt idx="5232">
                  <c:v>8.44280861978367</c:v>
                </c:pt>
                <c:pt idx="5233">
                  <c:v>8.44280861978367</c:v>
                </c:pt>
                <c:pt idx="5234">
                  <c:v>8.36880158490854</c:v>
                </c:pt>
                <c:pt idx="5235">
                  <c:v>8.070294122221975</c:v>
                </c:pt>
                <c:pt idx="5236">
                  <c:v>8.070294122221975</c:v>
                </c:pt>
                <c:pt idx="5237">
                  <c:v>8.27800845907149</c:v>
                </c:pt>
                <c:pt idx="5238">
                  <c:v>8.427262190414778</c:v>
                </c:pt>
                <c:pt idx="5239">
                  <c:v>8.427262190414778</c:v>
                </c:pt>
                <c:pt idx="5240">
                  <c:v>8.427262190414778</c:v>
                </c:pt>
                <c:pt idx="5241">
                  <c:v>8.427262190414778</c:v>
                </c:pt>
                <c:pt idx="5242">
                  <c:v>8.427262190414778</c:v>
                </c:pt>
                <c:pt idx="5243">
                  <c:v>8.440058772159098</c:v>
                </c:pt>
                <c:pt idx="5244">
                  <c:v>8.44261808850797</c:v>
                </c:pt>
                <c:pt idx="5245">
                  <c:v>8.44261808850797</c:v>
                </c:pt>
                <c:pt idx="5246">
                  <c:v>8.591871819851253</c:v>
                </c:pt>
                <c:pt idx="5247">
                  <c:v>8.591871819851253</c:v>
                </c:pt>
                <c:pt idx="5248">
                  <c:v>8.591871819851253</c:v>
                </c:pt>
                <c:pt idx="5249">
                  <c:v>8.591871819851253</c:v>
                </c:pt>
                <c:pt idx="5250">
                  <c:v>8.654618964301351</c:v>
                </c:pt>
                <c:pt idx="5251">
                  <c:v>8.680558346345138</c:v>
                </c:pt>
                <c:pt idx="5252">
                  <c:v>8.733930996896548</c:v>
                </c:pt>
                <c:pt idx="5253">
                  <c:v>8.810348485234248</c:v>
                </c:pt>
                <c:pt idx="5254">
                  <c:v>8.810348485234248</c:v>
                </c:pt>
                <c:pt idx="5255">
                  <c:v>9.010348485234248</c:v>
                </c:pt>
                <c:pt idx="5256">
                  <c:v>8.97708409655802</c:v>
                </c:pt>
                <c:pt idx="5257">
                  <c:v>8.67857663387144</c:v>
                </c:pt>
                <c:pt idx="5258">
                  <c:v>8.529322902528148</c:v>
                </c:pt>
                <c:pt idx="5259">
                  <c:v>8.529322902528148</c:v>
                </c:pt>
                <c:pt idx="5260">
                  <c:v>8.529322902528148</c:v>
                </c:pt>
                <c:pt idx="5261">
                  <c:v>8.380069171184875</c:v>
                </c:pt>
                <c:pt idx="5262">
                  <c:v>8.529322902528148</c:v>
                </c:pt>
                <c:pt idx="5263">
                  <c:v>8.529322902528148</c:v>
                </c:pt>
                <c:pt idx="5264">
                  <c:v>8.529322902528148</c:v>
                </c:pt>
                <c:pt idx="5265">
                  <c:v>8.53700085157474</c:v>
                </c:pt>
                <c:pt idx="5266">
                  <c:v>8.5395601679236</c:v>
                </c:pt>
                <c:pt idx="5267">
                  <c:v>8.527020984786848</c:v>
                </c:pt>
                <c:pt idx="5268">
                  <c:v>8.527020984786848</c:v>
                </c:pt>
                <c:pt idx="5269">
                  <c:v>8.527020984786848</c:v>
                </c:pt>
                <c:pt idx="5270">
                  <c:v>8.527020984786848</c:v>
                </c:pt>
                <c:pt idx="5271">
                  <c:v>8.527020984786848</c:v>
                </c:pt>
                <c:pt idx="5272">
                  <c:v>8.527020984786848</c:v>
                </c:pt>
                <c:pt idx="5273">
                  <c:v>8.527020984786848</c:v>
                </c:pt>
                <c:pt idx="5274">
                  <c:v>8.676274716130118</c:v>
                </c:pt>
                <c:pt idx="5275">
                  <c:v>8.676274716130118</c:v>
                </c:pt>
                <c:pt idx="5276">
                  <c:v>8.676274716130118</c:v>
                </c:pt>
                <c:pt idx="5277">
                  <c:v>8.676274716130118</c:v>
                </c:pt>
                <c:pt idx="5278">
                  <c:v>8.676274716130118</c:v>
                </c:pt>
                <c:pt idx="5279">
                  <c:v>8.825528447473418</c:v>
                </c:pt>
                <c:pt idx="5280">
                  <c:v>8.825528447473418</c:v>
                </c:pt>
                <c:pt idx="5281">
                  <c:v>8.676274716130118</c:v>
                </c:pt>
                <c:pt idx="5282">
                  <c:v>8.527020984786848</c:v>
                </c:pt>
                <c:pt idx="5283">
                  <c:v>8.527020984786848</c:v>
                </c:pt>
                <c:pt idx="5284">
                  <c:v>8.527020984786848</c:v>
                </c:pt>
                <c:pt idx="5285">
                  <c:v>8.527020984786848</c:v>
                </c:pt>
                <c:pt idx="5286">
                  <c:v>8.527020984786848</c:v>
                </c:pt>
                <c:pt idx="5287">
                  <c:v>8.527020984786848</c:v>
                </c:pt>
                <c:pt idx="5288">
                  <c:v>8.495083156756752</c:v>
                </c:pt>
                <c:pt idx="5289">
                  <c:v>8.58526566279923</c:v>
                </c:pt>
                <c:pt idx="5290">
                  <c:v>8.58526566279923</c:v>
                </c:pt>
                <c:pt idx="5291">
                  <c:v>8.734519394142513</c:v>
                </c:pt>
                <c:pt idx="5292">
                  <c:v>8.734519394142513</c:v>
                </c:pt>
                <c:pt idx="5293">
                  <c:v>8.76155410864397</c:v>
                </c:pt>
                <c:pt idx="5294">
                  <c:v>8.76155410864397</c:v>
                </c:pt>
                <c:pt idx="5295">
                  <c:v>8.91080783998726</c:v>
                </c:pt>
                <c:pt idx="5296">
                  <c:v>9.060061571330518</c:v>
                </c:pt>
                <c:pt idx="5297">
                  <c:v>9.060061571330518</c:v>
                </c:pt>
                <c:pt idx="5298">
                  <c:v>9.209315302673788</c:v>
                </c:pt>
                <c:pt idx="5299">
                  <c:v>9.209315302673788</c:v>
                </c:pt>
                <c:pt idx="5300">
                  <c:v>9.209315302673788</c:v>
                </c:pt>
                <c:pt idx="5301">
                  <c:v>9.209315302673788</c:v>
                </c:pt>
                <c:pt idx="5302">
                  <c:v>9.209315302673788</c:v>
                </c:pt>
                <c:pt idx="5303">
                  <c:v>9.209315302673788</c:v>
                </c:pt>
                <c:pt idx="5304">
                  <c:v>9.209315302673788</c:v>
                </c:pt>
                <c:pt idx="5305">
                  <c:v>9.209315302673788</c:v>
                </c:pt>
                <c:pt idx="5306">
                  <c:v>9.358569034017104</c:v>
                </c:pt>
                <c:pt idx="5307">
                  <c:v>9.358569034017104</c:v>
                </c:pt>
                <c:pt idx="5308">
                  <c:v>9.209315302673788</c:v>
                </c:pt>
                <c:pt idx="5309">
                  <c:v>9.062620887679402</c:v>
                </c:pt>
                <c:pt idx="5310">
                  <c:v>9.06518020402827</c:v>
                </c:pt>
                <c:pt idx="5311">
                  <c:v>9.06773952037712</c:v>
                </c:pt>
                <c:pt idx="5312">
                  <c:v>9.070298836725976</c:v>
                </c:pt>
                <c:pt idx="5313">
                  <c:v>8.923604421731548</c:v>
                </c:pt>
                <c:pt idx="5314">
                  <c:v>8.777883953892615</c:v>
                </c:pt>
                <c:pt idx="5315">
                  <c:v>8.780443270241475</c:v>
                </c:pt>
                <c:pt idx="5316">
                  <c:v>8.780443270241475</c:v>
                </c:pt>
                <c:pt idx="5317">
                  <c:v>8.780443270241475</c:v>
                </c:pt>
                <c:pt idx="5318">
                  <c:v>8.780443270241475</c:v>
                </c:pt>
                <c:pt idx="5319">
                  <c:v>8.780443270241475</c:v>
                </c:pt>
                <c:pt idx="5320">
                  <c:v>8.780443270241475</c:v>
                </c:pt>
                <c:pt idx="5321">
                  <c:v>8.780443270241475</c:v>
                </c:pt>
                <c:pt idx="5322">
                  <c:v>8.780443270241475</c:v>
                </c:pt>
                <c:pt idx="5323">
                  <c:v>8.780443270241475</c:v>
                </c:pt>
                <c:pt idx="5324">
                  <c:v>8.726483244835794</c:v>
                </c:pt>
                <c:pt idx="5325">
                  <c:v>8.780443270241475</c:v>
                </c:pt>
                <c:pt idx="5326">
                  <c:v>8.780443270241475</c:v>
                </c:pt>
                <c:pt idx="5327">
                  <c:v>8.780443270241475</c:v>
                </c:pt>
                <c:pt idx="5328">
                  <c:v>8.780443270241475</c:v>
                </c:pt>
                <c:pt idx="5329">
                  <c:v>8.780443270241475</c:v>
                </c:pt>
                <c:pt idx="5330">
                  <c:v>8.929697001584766</c:v>
                </c:pt>
                <c:pt idx="5331">
                  <c:v>9.011890393926855</c:v>
                </c:pt>
                <c:pt idx="5332">
                  <c:v>9.011890393926855</c:v>
                </c:pt>
                <c:pt idx="5333">
                  <c:v>8.86775529528131</c:v>
                </c:pt>
                <c:pt idx="5334">
                  <c:v>8.721060880286846</c:v>
                </c:pt>
                <c:pt idx="5335">
                  <c:v>8.574366465292432</c:v>
                </c:pt>
                <c:pt idx="5336">
                  <c:v>8.576925781641311</c:v>
                </c:pt>
                <c:pt idx="5337">
                  <c:v>8.574366465292432</c:v>
                </c:pt>
                <c:pt idx="5338">
                  <c:v>8.576925781641311</c:v>
                </c:pt>
                <c:pt idx="5339">
                  <c:v>8.579485097990174</c:v>
                </c:pt>
                <c:pt idx="5340">
                  <c:v>8.58204441433905</c:v>
                </c:pt>
                <c:pt idx="5341">
                  <c:v>8.584603730687895</c:v>
                </c:pt>
                <c:pt idx="5342">
                  <c:v>8.584603730687895</c:v>
                </c:pt>
                <c:pt idx="5343">
                  <c:v>8.584603730687895</c:v>
                </c:pt>
                <c:pt idx="5344">
                  <c:v>8.59508559361865</c:v>
                </c:pt>
                <c:pt idx="5345">
                  <c:v>8.609160485892918</c:v>
                </c:pt>
                <c:pt idx="5346">
                  <c:v>8.628457916372633</c:v>
                </c:pt>
                <c:pt idx="5347">
                  <c:v>8.655346407959571</c:v>
                </c:pt>
                <c:pt idx="5348">
                  <c:v>8.693268654871417</c:v>
                </c:pt>
                <c:pt idx="5349">
                  <c:v>8.747228680277058</c:v>
                </c:pt>
                <c:pt idx="5350">
                  <c:v>8.597974948933823</c:v>
                </c:pt>
                <c:pt idx="5351">
                  <c:v>8.597974948933823</c:v>
                </c:pt>
                <c:pt idx="5352">
                  <c:v>8.597974948933818</c:v>
                </c:pt>
                <c:pt idx="5353">
                  <c:v>8.597974948933818</c:v>
                </c:pt>
                <c:pt idx="5354">
                  <c:v>8.747228680277058</c:v>
                </c:pt>
                <c:pt idx="5355">
                  <c:v>8.89648241162042</c:v>
                </c:pt>
                <c:pt idx="5356">
                  <c:v>9.045736142963702</c:v>
                </c:pt>
                <c:pt idx="5357">
                  <c:v>9.045736142963702</c:v>
                </c:pt>
                <c:pt idx="5358">
                  <c:v>8.901601044318118</c:v>
                </c:pt>
                <c:pt idx="5359">
                  <c:v>8.752347312974851</c:v>
                </c:pt>
                <c:pt idx="5360">
                  <c:v>8.749787996626</c:v>
                </c:pt>
                <c:pt idx="5361">
                  <c:v>8.747228680277061</c:v>
                </c:pt>
                <c:pt idx="5362">
                  <c:v>8.754906629323716</c:v>
                </c:pt>
                <c:pt idx="5363">
                  <c:v>8.754906629323716</c:v>
                </c:pt>
                <c:pt idx="5364">
                  <c:v>8.754906629323716</c:v>
                </c:pt>
                <c:pt idx="5365">
                  <c:v>8.754906629323716</c:v>
                </c:pt>
                <c:pt idx="5366">
                  <c:v>8.754906629323716</c:v>
                </c:pt>
                <c:pt idx="5367">
                  <c:v>8.754906629323716</c:v>
                </c:pt>
                <c:pt idx="5368">
                  <c:v>8.754906629323716</c:v>
                </c:pt>
                <c:pt idx="5369">
                  <c:v>8.754906629323716</c:v>
                </c:pt>
                <c:pt idx="5370">
                  <c:v>8.754906629323716</c:v>
                </c:pt>
                <c:pt idx="5371">
                  <c:v>8.754906629323716</c:v>
                </c:pt>
                <c:pt idx="5372">
                  <c:v>8.754906629323716</c:v>
                </c:pt>
                <c:pt idx="5373">
                  <c:v>8.46378982896243</c:v>
                </c:pt>
                <c:pt idx="5374">
                  <c:v>8.46378982896243</c:v>
                </c:pt>
                <c:pt idx="5375">
                  <c:v>8.613043560305705</c:v>
                </c:pt>
                <c:pt idx="5376">
                  <c:v>8.613043560305705</c:v>
                </c:pt>
                <c:pt idx="5377">
                  <c:v>8.613043560305705</c:v>
                </c:pt>
                <c:pt idx="5378">
                  <c:v>8.613221650480755</c:v>
                </c:pt>
                <c:pt idx="5379">
                  <c:v>8.674679254663146</c:v>
                </c:pt>
                <c:pt idx="5380">
                  <c:v>8.71486950903709</c:v>
                </c:pt>
                <c:pt idx="5381">
                  <c:v>8.8181246839447</c:v>
                </c:pt>
                <c:pt idx="5382">
                  <c:v>8.941910079769135</c:v>
                </c:pt>
                <c:pt idx="5383">
                  <c:v>8.941910079769135</c:v>
                </c:pt>
                <c:pt idx="5384">
                  <c:v>8.941910079769135</c:v>
                </c:pt>
                <c:pt idx="5385">
                  <c:v>9.240417542455691</c:v>
                </c:pt>
                <c:pt idx="5386">
                  <c:v>9.30974439864262</c:v>
                </c:pt>
                <c:pt idx="5387">
                  <c:v>9.458998129985895</c:v>
                </c:pt>
                <c:pt idx="5388">
                  <c:v>9.458998129985895</c:v>
                </c:pt>
                <c:pt idx="5389">
                  <c:v>9.458998129985895</c:v>
                </c:pt>
                <c:pt idx="5390">
                  <c:v>9.49226251866216</c:v>
                </c:pt>
                <c:pt idx="5391">
                  <c:v>9.50548966070926</c:v>
                </c:pt>
                <c:pt idx="5392">
                  <c:v>9.507475599720066</c:v>
                </c:pt>
                <c:pt idx="5393">
                  <c:v>9.509201500928744</c:v>
                </c:pt>
                <c:pt idx="5394">
                  <c:v>9.51054943212197</c:v>
                </c:pt>
                <c:pt idx="5395">
                  <c:v>9.5113479765283</c:v>
                </c:pt>
                <c:pt idx="5396">
                  <c:v>9.5113479765283</c:v>
                </c:pt>
                <c:pt idx="5397">
                  <c:v>9.537594194655058</c:v>
                </c:pt>
                <c:pt idx="5398">
                  <c:v>9.557829174063171</c:v>
                </c:pt>
                <c:pt idx="5399">
                  <c:v>9.557829174063171</c:v>
                </c:pt>
                <c:pt idx="5400">
                  <c:v>9.707082905406455</c:v>
                </c:pt>
                <c:pt idx="5401">
                  <c:v>9.804893908229386</c:v>
                </c:pt>
                <c:pt idx="5402">
                  <c:v>9.720186791032768</c:v>
                </c:pt>
                <c:pt idx="5403">
                  <c:v>9.70200845118868</c:v>
                </c:pt>
                <c:pt idx="5404">
                  <c:v>9.835066005893686</c:v>
                </c:pt>
                <c:pt idx="5405">
                  <c:v>10.07982456634153</c:v>
                </c:pt>
                <c:pt idx="5406">
                  <c:v>10.22907829768481</c:v>
                </c:pt>
                <c:pt idx="5407">
                  <c:v>10.3783320290281</c:v>
                </c:pt>
                <c:pt idx="5408">
                  <c:v>10.52758576037138</c:v>
                </c:pt>
                <c:pt idx="5409">
                  <c:v>10.62362870222971</c:v>
                </c:pt>
                <c:pt idx="5410">
                  <c:v>10.4769342872353</c:v>
                </c:pt>
                <c:pt idx="5411">
                  <c:v>10.4769342872353</c:v>
                </c:pt>
                <c:pt idx="5412">
                  <c:v>10.4769342872353</c:v>
                </c:pt>
                <c:pt idx="5413">
                  <c:v>10.62618801857857</c:v>
                </c:pt>
                <c:pt idx="5414">
                  <c:v>10.77544174992186</c:v>
                </c:pt>
                <c:pt idx="5415">
                  <c:v>10.77544174992186</c:v>
                </c:pt>
                <c:pt idx="5416">
                  <c:v>10.79922272513661</c:v>
                </c:pt>
                <c:pt idx="5417">
                  <c:v>10.85823805860762</c:v>
                </c:pt>
                <c:pt idx="5418">
                  <c:v>11.07811570477598</c:v>
                </c:pt>
                <c:pt idx="5419">
                  <c:v>11.07811570477598</c:v>
                </c:pt>
                <c:pt idx="5420">
                  <c:v>11.07811570477598</c:v>
                </c:pt>
                <c:pt idx="5421">
                  <c:v>10.9288619734327</c:v>
                </c:pt>
                <c:pt idx="5422">
                  <c:v>10.95394749169537</c:v>
                </c:pt>
                <c:pt idx="5423">
                  <c:v>11.10320122303865</c:v>
                </c:pt>
                <c:pt idx="5424">
                  <c:v>11.25245495438196</c:v>
                </c:pt>
                <c:pt idx="5425">
                  <c:v>11.40170868572522</c:v>
                </c:pt>
                <c:pt idx="5426">
                  <c:v>11.5509624170685</c:v>
                </c:pt>
                <c:pt idx="5427">
                  <c:v>11.70021614841179</c:v>
                </c:pt>
                <c:pt idx="5428">
                  <c:v>11.84946987975507</c:v>
                </c:pt>
                <c:pt idx="5429">
                  <c:v>11.84946987975507</c:v>
                </c:pt>
                <c:pt idx="5430">
                  <c:v>11.84946987975507</c:v>
                </c:pt>
                <c:pt idx="5431">
                  <c:v>11.70021614841179</c:v>
                </c:pt>
                <c:pt idx="5432">
                  <c:v>11.711657629141</c:v>
                </c:pt>
                <c:pt idx="5433">
                  <c:v>11.711657629141</c:v>
                </c:pt>
                <c:pt idx="5434">
                  <c:v>11.73316560548128</c:v>
                </c:pt>
                <c:pt idx="5435">
                  <c:v>11.73316560548128</c:v>
                </c:pt>
                <c:pt idx="5436">
                  <c:v>11.7748166508832</c:v>
                </c:pt>
                <c:pt idx="5437">
                  <c:v>11.7748166508832</c:v>
                </c:pt>
                <c:pt idx="5438">
                  <c:v>11.7748166508832</c:v>
                </c:pt>
                <c:pt idx="5439">
                  <c:v>11.92407038222648</c:v>
                </c:pt>
                <c:pt idx="5440">
                  <c:v>11.92407038222648</c:v>
                </c:pt>
                <c:pt idx="5441">
                  <c:v>11.92579628343516</c:v>
                </c:pt>
                <c:pt idx="5442">
                  <c:v>11.92714421462837</c:v>
                </c:pt>
                <c:pt idx="5443">
                  <c:v>11.78796166168404</c:v>
                </c:pt>
                <c:pt idx="5444">
                  <c:v>11.78796166168404</c:v>
                </c:pt>
                <c:pt idx="5445">
                  <c:v>11.93721539302733</c:v>
                </c:pt>
                <c:pt idx="5446">
                  <c:v>11.9634616111541</c:v>
                </c:pt>
                <c:pt idx="5447">
                  <c:v>11.9634616111541</c:v>
                </c:pt>
                <c:pt idx="5448">
                  <c:v>11.9634616111541</c:v>
                </c:pt>
                <c:pt idx="5449">
                  <c:v>11.9634616111541</c:v>
                </c:pt>
                <c:pt idx="5450">
                  <c:v>11.9634616111541</c:v>
                </c:pt>
                <c:pt idx="5451">
                  <c:v>11.9634616111541</c:v>
                </c:pt>
                <c:pt idx="5452">
                  <c:v>11.9634616111541</c:v>
                </c:pt>
                <c:pt idx="5453">
                  <c:v>11.9634616111541</c:v>
                </c:pt>
                <c:pt idx="5454">
                  <c:v>11.95578366210752</c:v>
                </c:pt>
                <c:pt idx="5455">
                  <c:v>12.10247807710194</c:v>
                </c:pt>
                <c:pt idx="5456">
                  <c:v>12.19746805118834</c:v>
                </c:pt>
                <c:pt idx="5457">
                  <c:v>12.2000273675372</c:v>
                </c:pt>
                <c:pt idx="5458">
                  <c:v>12.1406412144171</c:v>
                </c:pt>
                <c:pt idx="5459">
                  <c:v>12.1406412144171</c:v>
                </c:pt>
                <c:pt idx="5460">
                  <c:v>12.1406412144171</c:v>
                </c:pt>
                <c:pt idx="5461">
                  <c:v>12.1406412144171</c:v>
                </c:pt>
                <c:pt idx="5462">
                  <c:v>12.1406412144171</c:v>
                </c:pt>
                <c:pt idx="5463">
                  <c:v>12.1406412144171</c:v>
                </c:pt>
                <c:pt idx="5464">
                  <c:v>12.1406412144171</c:v>
                </c:pt>
                <c:pt idx="5465">
                  <c:v>12.1406412144171</c:v>
                </c:pt>
                <c:pt idx="5466">
                  <c:v>12.1406412144171</c:v>
                </c:pt>
                <c:pt idx="5467">
                  <c:v>12.1406412144171</c:v>
                </c:pt>
                <c:pt idx="5468">
                  <c:v>12.1406412144171</c:v>
                </c:pt>
                <c:pt idx="5469">
                  <c:v>12.1406412144171</c:v>
                </c:pt>
                <c:pt idx="5470">
                  <c:v>12.16432811619501</c:v>
                </c:pt>
                <c:pt idx="5471">
                  <c:v>12.3135818475383</c:v>
                </c:pt>
                <c:pt idx="5472">
                  <c:v>12.3135818475383</c:v>
                </c:pt>
                <c:pt idx="5473">
                  <c:v>12.3135818475383</c:v>
                </c:pt>
                <c:pt idx="5474">
                  <c:v>12.46283557888158</c:v>
                </c:pt>
                <c:pt idx="5475">
                  <c:v>12.61208931022486</c:v>
                </c:pt>
                <c:pt idx="5476">
                  <c:v>12.76134304156814</c:v>
                </c:pt>
                <c:pt idx="5477">
                  <c:v>12.763902357917</c:v>
                </c:pt>
                <c:pt idx="5478">
                  <c:v>12.61720794292258</c:v>
                </c:pt>
                <c:pt idx="5479">
                  <c:v>12.46795421157931</c:v>
                </c:pt>
                <c:pt idx="5480">
                  <c:v>12.31870048023601</c:v>
                </c:pt>
                <c:pt idx="5481">
                  <c:v>12.31870048023601</c:v>
                </c:pt>
                <c:pt idx="5482">
                  <c:v>12.16944674889274</c:v>
                </c:pt>
                <c:pt idx="5483">
                  <c:v>12.18224333063704</c:v>
                </c:pt>
                <c:pt idx="5484">
                  <c:v>12.18224333063704</c:v>
                </c:pt>
                <c:pt idx="5485">
                  <c:v>12.18224333063704</c:v>
                </c:pt>
                <c:pt idx="5486">
                  <c:v>12.18224333063704</c:v>
                </c:pt>
                <c:pt idx="5487">
                  <c:v>12.18224333063704</c:v>
                </c:pt>
                <c:pt idx="5488">
                  <c:v>12.18224333063704</c:v>
                </c:pt>
                <c:pt idx="5489">
                  <c:v>12.18224333063704</c:v>
                </c:pt>
                <c:pt idx="5490">
                  <c:v>12.28101622400115</c:v>
                </c:pt>
                <c:pt idx="5491">
                  <c:v>12.28101622400115</c:v>
                </c:pt>
                <c:pt idx="5492">
                  <c:v>12.13176249265786</c:v>
                </c:pt>
                <c:pt idx="5493">
                  <c:v>12.13176249265786</c:v>
                </c:pt>
                <c:pt idx="5494">
                  <c:v>12.28101622400115</c:v>
                </c:pt>
                <c:pt idx="5495">
                  <c:v>12.43026995534443</c:v>
                </c:pt>
                <c:pt idx="5496">
                  <c:v>12.57952368668772</c:v>
                </c:pt>
                <c:pt idx="5497">
                  <c:v>12.68074197437689</c:v>
                </c:pt>
                <c:pt idx="5498">
                  <c:v>12.81292574291</c:v>
                </c:pt>
                <c:pt idx="5499">
                  <c:v>12.96217947425328</c:v>
                </c:pt>
                <c:pt idx="5500">
                  <c:v>13.11143320559656</c:v>
                </c:pt>
                <c:pt idx="5501">
                  <c:v>13.23935751276848</c:v>
                </c:pt>
                <c:pt idx="5502">
                  <c:v>13.35876921007552</c:v>
                </c:pt>
                <c:pt idx="5503">
                  <c:v>13.20951547873223</c:v>
                </c:pt>
                <c:pt idx="5504">
                  <c:v>13.06026174738895</c:v>
                </c:pt>
                <c:pt idx="5505">
                  <c:v>13.05770243104008</c:v>
                </c:pt>
                <c:pt idx="5506">
                  <c:v>12.9084486996968</c:v>
                </c:pt>
                <c:pt idx="5507">
                  <c:v>12.93763462508367</c:v>
                </c:pt>
                <c:pt idx="5508">
                  <c:v>12.7883808937404</c:v>
                </c:pt>
                <c:pt idx="5509">
                  <c:v>12.7883808937404</c:v>
                </c:pt>
                <c:pt idx="5510">
                  <c:v>12.7883808937404</c:v>
                </c:pt>
                <c:pt idx="5511">
                  <c:v>12.7883808937404</c:v>
                </c:pt>
                <c:pt idx="5512">
                  <c:v>12.7883808937404</c:v>
                </c:pt>
                <c:pt idx="5513">
                  <c:v>12.69783962171373</c:v>
                </c:pt>
                <c:pt idx="5514">
                  <c:v>12.5583721859147</c:v>
                </c:pt>
                <c:pt idx="5515">
                  <c:v>12.40911845457142</c:v>
                </c:pt>
                <c:pt idx="5516">
                  <c:v>12.40911845457142</c:v>
                </c:pt>
                <c:pt idx="5517">
                  <c:v>12.25986472322814</c:v>
                </c:pt>
                <c:pt idx="5518">
                  <c:v>12.25986472322814</c:v>
                </c:pt>
                <c:pt idx="5519">
                  <c:v>12.40911845457142</c:v>
                </c:pt>
                <c:pt idx="5520">
                  <c:v>12.55837218591471</c:v>
                </c:pt>
                <c:pt idx="5521">
                  <c:v>12.59142547519701</c:v>
                </c:pt>
                <c:pt idx="5522">
                  <c:v>12.59142547519701</c:v>
                </c:pt>
                <c:pt idx="5523">
                  <c:v>12.59142547519701</c:v>
                </c:pt>
                <c:pt idx="5524">
                  <c:v>12.7406792065403</c:v>
                </c:pt>
                <c:pt idx="5525">
                  <c:v>12.8899329378836</c:v>
                </c:pt>
                <c:pt idx="5526">
                  <c:v>13.03918666922686</c:v>
                </c:pt>
                <c:pt idx="5527">
                  <c:v>13.0581353292183</c:v>
                </c:pt>
                <c:pt idx="5528">
                  <c:v>13.06069464556715</c:v>
                </c:pt>
                <c:pt idx="5529">
                  <c:v>13.05301669652057</c:v>
                </c:pt>
                <c:pt idx="5530">
                  <c:v>13.05557601286944</c:v>
                </c:pt>
                <c:pt idx="5531">
                  <c:v>13.0581353292183</c:v>
                </c:pt>
                <c:pt idx="5532">
                  <c:v>13.13269484212723</c:v>
                </c:pt>
                <c:pt idx="5533">
                  <c:v>13.20732170779885</c:v>
                </c:pt>
                <c:pt idx="5534">
                  <c:v>13.20732170779885</c:v>
                </c:pt>
                <c:pt idx="5535">
                  <c:v>13.20732170779885</c:v>
                </c:pt>
                <c:pt idx="5536">
                  <c:v>13.209532329265</c:v>
                </c:pt>
                <c:pt idx="5537">
                  <c:v>13.21088026045821</c:v>
                </c:pt>
                <c:pt idx="5538">
                  <c:v>13.21167880486454</c:v>
                </c:pt>
                <c:pt idx="5539">
                  <c:v>13.21167880486454</c:v>
                </c:pt>
                <c:pt idx="5540">
                  <c:v>13.21365777128135</c:v>
                </c:pt>
                <c:pt idx="5541">
                  <c:v>13.24219620715835</c:v>
                </c:pt>
                <c:pt idx="5542">
                  <c:v>13.39144993850166</c:v>
                </c:pt>
                <c:pt idx="5543">
                  <c:v>13.39144993850166</c:v>
                </c:pt>
                <c:pt idx="5544">
                  <c:v>13.39144993850166</c:v>
                </c:pt>
                <c:pt idx="5545">
                  <c:v>13.54070366984492</c:v>
                </c:pt>
                <c:pt idx="5546">
                  <c:v>13.54070366984492</c:v>
                </c:pt>
                <c:pt idx="5547">
                  <c:v>13.54070366984492</c:v>
                </c:pt>
                <c:pt idx="5548">
                  <c:v>13.54070366984492</c:v>
                </c:pt>
                <c:pt idx="5549">
                  <c:v>13.6899574011882</c:v>
                </c:pt>
                <c:pt idx="5550">
                  <c:v>13.83921113253148</c:v>
                </c:pt>
                <c:pt idx="5551">
                  <c:v>13.98846486387477</c:v>
                </c:pt>
                <c:pt idx="5552">
                  <c:v>14.00997284021506</c:v>
                </c:pt>
                <c:pt idx="5553">
                  <c:v>14.01806030962189</c:v>
                </c:pt>
                <c:pt idx="5554">
                  <c:v>13.99788309994144</c:v>
                </c:pt>
                <c:pt idx="5555">
                  <c:v>14.0004424162903</c:v>
                </c:pt>
                <c:pt idx="5556">
                  <c:v>14.00300173263916</c:v>
                </c:pt>
                <c:pt idx="5557">
                  <c:v>14.00300173263916</c:v>
                </c:pt>
                <c:pt idx="5558">
                  <c:v>14.00300173263916</c:v>
                </c:pt>
                <c:pt idx="5559">
                  <c:v>14.00300173263916</c:v>
                </c:pt>
                <c:pt idx="5560">
                  <c:v>14.00472763384784</c:v>
                </c:pt>
                <c:pt idx="5561">
                  <c:v>14.00607556504105</c:v>
                </c:pt>
                <c:pt idx="5562">
                  <c:v>14.00687410944738</c:v>
                </c:pt>
                <c:pt idx="5563">
                  <c:v>14.00687410944738</c:v>
                </c:pt>
                <c:pt idx="5564">
                  <c:v>14.00687410944738</c:v>
                </c:pt>
                <c:pt idx="5565">
                  <c:v>14.00687410944738</c:v>
                </c:pt>
                <c:pt idx="5566">
                  <c:v>14.0804301590153</c:v>
                </c:pt>
                <c:pt idx="5567">
                  <c:v>14.14481730416032</c:v>
                </c:pt>
                <c:pt idx="5568">
                  <c:v>14.14481730416032</c:v>
                </c:pt>
                <c:pt idx="5569">
                  <c:v>14.14481730416032</c:v>
                </c:pt>
                <c:pt idx="5570">
                  <c:v>14.29407103550361</c:v>
                </c:pt>
                <c:pt idx="5571">
                  <c:v>14.44332476684689</c:v>
                </c:pt>
                <c:pt idx="5572">
                  <c:v>14.38486416134063</c:v>
                </c:pt>
                <c:pt idx="5573">
                  <c:v>14.38486416134063</c:v>
                </c:pt>
                <c:pt idx="5574">
                  <c:v>14.53411789268391</c:v>
                </c:pt>
                <c:pt idx="5575">
                  <c:v>14.53667720903277</c:v>
                </c:pt>
                <c:pt idx="5576">
                  <c:v>14.53923652538164</c:v>
                </c:pt>
                <c:pt idx="5577">
                  <c:v>14.5417958417305</c:v>
                </c:pt>
                <c:pt idx="5578">
                  <c:v>14.53155857633505</c:v>
                </c:pt>
                <c:pt idx="5579">
                  <c:v>14.67825299132948</c:v>
                </c:pt>
                <c:pt idx="5580">
                  <c:v>14.82750672267276</c:v>
                </c:pt>
                <c:pt idx="5581">
                  <c:v>14.67825299132948</c:v>
                </c:pt>
                <c:pt idx="5582">
                  <c:v>14.67825299132948</c:v>
                </c:pt>
                <c:pt idx="5583">
                  <c:v>14.67825299132948</c:v>
                </c:pt>
                <c:pt idx="5584">
                  <c:v>14.78230509889871</c:v>
                </c:pt>
                <c:pt idx="5585">
                  <c:v>15.01806541713518</c:v>
                </c:pt>
                <c:pt idx="5586">
                  <c:v>15.14137976643466</c:v>
                </c:pt>
                <c:pt idx="5587">
                  <c:v>15.23726084722654</c:v>
                </c:pt>
                <c:pt idx="5588">
                  <c:v>15.16084335888884</c:v>
                </c:pt>
                <c:pt idx="5589">
                  <c:v>15.31009709023212</c:v>
                </c:pt>
                <c:pt idx="5590">
                  <c:v>15.2593508215754</c:v>
                </c:pt>
                <c:pt idx="5591">
                  <c:v>15.4086045529187</c:v>
                </c:pt>
                <c:pt idx="5592">
                  <c:v>15.55785828426197</c:v>
                </c:pt>
                <c:pt idx="5593">
                  <c:v>15.70711201560526</c:v>
                </c:pt>
                <c:pt idx="5594">
                  <c:v>15.85636574694854</c:v>
                </c:pt>
                <c:pt idx="5595">
                  <c:v>16.00561947829181</c:v>
                </c:pt>
                <c:pt idx="5596">
                  <c:v>16.15487320963512</c:v>
                </c:pt>
                <c:pt idx="5597">
                  <c:v>16.15487320963512</c:v>
                </c:pt>
                <c:pt idx="5598">
                  <c:v>16.30412694097839</c:v>
                </c:pt>
                <c:pt idx="5599">
                  <c:v>16.32307560096982</c:v>
                </c:pt>
                <c:pt idx="5600">
                  <c:v>16.31795696827211</c:v>
                </c:pt>
                <c:pt idx="5601">
                  <c:v>16.31795696827211</c:v>
                </c:pt>
                <c:pt idx="5602">
                  <c:v>16.32051628462087</c:v>
                </c:pt>
                <c:pt idx="5603">
                  <c:v>16.46977001596418</c:v>
                </c:pt>
                <c:pt idx="5604">
                  <c:v>16.61902374730753</c:v>
                </c:pt>
                <c:pt idx="5605">
                  <c:v>16.69365061297917</c:v>
                </c:pt>
                <c:pt idx="5606">
                  <c:v>16.76827747865081</c:v>
                </c:pt>
                <c:pt idx="5607">
                  <c:v>16.84290434432245</c:v>
                </c:pt>
                <c:pt idx="5608">
                  <c:v>16.91753120999409</c:v>
                </c:pt>
                <c:pt idx="5609">
                  <c:v>16.76827747865081</c:v>
                </c:pt>
                <c:pt idx="5610">
                  <c:v>16.76827747865081</c:v>
                </c:pt>
                <c:pt idx="5611">
                  <c:v>16.76827747865081</c:v>
                </c:pt>
                <c:pt idx="5612">
                  <c:v>16.76827747865081</c:v>
                </c:pt>
                <c:pt idx="5613">
                  <c:v>16.84054285601804</c:v>
                </c:pt>
                <c:pt idx="5614">
                  <c:v>16.79681889071826</c:v>
                </c:pt>
                <c:pt idx="5615">
                  <c:v>17.02360024411598</c:v>
                </c:pt>
                <c:pt idx="5616">
                  <c:v>17.15578883973506</c:v>
                </c:pt>
                <c:pt idx="5617">
                  <c:v>17.30504257107822</c:v>
                </c:pt>
                <c:pt idx="5618">
                  <c:v>17.45429630242162</c:v>
                </c:pt>
                <c:pt idx="5619">
                  <c:v>17.6035500337649</c:v>
                </c:pt>
                <c:pt idx="5620">
                  <c:v>17.75280376510823</c:v>
                </c:pt>
                <c:pt idx="5621">
                  <c:v>17.9020574964515</c:v>
                </c:pt>
                <c:pt idx="5622">
                  <c:v>18.0513112277948</c:v>
                </c:pt>
                <c:pt idx="5623">
                  <c:v>18.19106411002992</c:v>
                </c:pt>
                <c:pt idx="5624">
                  <c:v>18.17185257761685</c:v>
                </c:pt>
                <c:pt idx="5625">
                  <c:v>18.17185257761685</c:v>
                </c:pt>
                <c:pt idx="5626">
                  <c:v>18.17185257761685</c:v>
                </c:pt>
                <c:pt idx="5627">
                  <c:v>18.32354840738068</c:v>
                </c:pt>
                <c:pt idx="5628">
                  <c:v>18.29651369287921</c:v>
                </c:pt>
                <c:pt idx="5629">
                  <c:v>18.29651369287921</c:v>
                </c:pt>
                <c:pt idx="5630">
                  <c:v>18.14725996153593</c:v>
                </c:pt>
                <c:pt idx="5631">
                  <c:v>17.99800623019258</c:v>
                </c:pt>
                <c:pt idx="5632">
                  <c:v>17.99800623019258</c:v>
                </c:pt>
                <c:pt idx="5633">
                  <c:v>17.8501004300426</c:v>
                </c:pt>
                <c:pt idx="5634">
                  <c:v>17.85089897444893</c:v>
                </c:pt>
                <c:pt idx="5635">
                  <c:v>17.85089897444893</c:v>
                </c:pt>
                <c:pt idx="5636">
                  <c:v>17.92494549018852</c:v>
                </c:pt>
                <c:pt idx="5637">
                  <c:v>17.9903135676769</c:v>
                </c:pt>
                <c:pt idx="5638">
                  <c:v>18.18870441082349</c:v>
                </c:pt>
                <c:pt idx="5639">
                  <c:v>18.3379581421668</c:v>
                </c:pt>
                <c:pt idx="5640">
                  <c:v>18.48721187351002</c:v>
                </c:pt>
                <c:pt idx="5641">
                  <c:v>18.48721187351002</c:v>
                </c:pt>
                <c:pt idx="5642">
                  <c:v>18.63646560485336</c:v>
                </c:pt>
                <c:pt idx="5643">
                  <c:v>18.7857193361965</c:v>
                </c:pt>
                <c:pt idx="5644">
                  <c:v>18.93241375119104</c:v>
                </c:pt>
                <c:pt idx="5645">
                  <c:v>18.98519690080897</c:v>
                </c:pt>
                <c:pt idx="5646">
                  <c:v>19.13189131580342</c:v>
                </c:pt>
                <c:pt idx="5647">
                  <c:v>19.27858573079783</c:v>
                </c:pt>
                <c:pt idx="5648">
                  <c:v>19.42528014579224</c:v>
                </c:pt>
                <c:pt idx="5649">
                  <c:v>19.5719745607867</c:v>
                </c:pt>
                <c:pt idx="5650">
                  <c:v>19.71866897578109</c:v>
                </c:pt>
                <c:pt idx="5651">
                  <c:v>19.86792270712438</c:v>
                </c:pt>
                <c:pt idx="5652">
                  <c:v>19.86792270712438</c:v>
                </c:pt>
                <c:pt idx="5653">
                  <c:v>19.86792270712438</c:v>
                </c:pt>
                <c:pt idx="5654">
                  <c:v>19.86792270712438</c:v>
                </c:pt>
                <c:pt idx="5655">
                  <c:v>19.86792270712438</c:v>
                </c:pt>
                <c:pt idx="5656">
                  <c:v>19.86792270712438</c:v>
                </c:pt>
                <c:pt idx="5657">
                  <c:v>19.72001690697427</c:v>
                </c:pt>
                <c:pt idx="5658">
                  <c:v>19.72081545138064</c:v>
                </c:pt>
                <c:pt idx="5659">
                  <c:v>19.72081545138064</c:v>
                </c:pt>
                <c:pt idx="5660">
                  <c:v>19.66685542597497</c:v>
                </c:pt>
                <c:pt idx="5661">
                  <c:v>19.66685542597497</c:v>
                </c:pt>
                <c:pt idx="5662">
                  <c:v>19.74041147554285</c:v>
                </c:pt>
                <c:pt idx="5663">
                  <c:v>19.84723191378703</c:v>
                </c:pt>
                <c:pt idx="5664">
                  <c:v>19.9964856451303</c:v>
                </c:pt>
                <c:pt idx="5665">
                  <c:v>19.99648564513028</c:v>
                </c:pt>
                <c:pt idx="5666">
                  <c:v>20.06354598413147</c:v>
                </c:pt>
                <c:pt idx="5667">
                  <c:v>20.21279971547478</c:v>
                </c:pt>
                <c:pt idx="5668">
                  <c:v>20.35693481412033</c:v>
                </c:pt>
                <c:pt idx="5669">
                  <c:v>20.50362922911474</c:v>
                </c:pt>
                <c:pt idx="5670">
                  <c:v>20.65032364410918</c:v>
                </c:pt>
                <c:pt idx="5671">
                  <c:v>20.72231832614019</c:v>
                </c:pt>
                <c:pt idx="5672">
                  <c:v>20.86901274113459</c:v>
                </c:pt>
                <c:pt idx="5673">
                  <c:v>21.01570715612903</c:v>
                </c:pt>
                <c:pt idx="5674">
                  <c:v>21.16240157112332</c:v>
                </c:pt>
                <c:pt idx="5675">
                  <c:v>21.16240157112332</c:v>
                </c:pt>
                <c:pt idx="5676">
                  <c:v>21.16240157112332</c:v>
                </c:pt>
                <c:pt idx="5677">
                  <c:v>21.16496088747231</c:v>
                </c:pt>
                <c:pt idx="5678">
                  <c:v>21.16496088747231</c:v>
                </c:pt>
                <c:pt idx="5679">
                  <c:v>21.1544790245416</c:v>
                </c:pt>
                <c:pt idx="5680">
                  <c:v>21.14040413226728</c:v>
                </c:pt>
                <c:pt idx="5681">
                  <c:v>21.18198378887634</c:v>
                </c:pt>
                <c:pt idx="5682">
                  <c:v>21.24242063045076</c:v>
                </c:pt>
                <c:pt idx="5683">
                  <c:v>21.33026675803753</c:v>
                </c:pt>
                <c:pt idx="5684">
                  <c:v>21.42556046397511</c:v>
                </c:pt>
                <c:pt idx="5685">
                  <c:v>21.57481419531843</c:v>
                </c:pt>
                <c:pt idx="5686">
                  <c:v>21.7240679266617</c:v>
                </c:pt>
                <c:pt idx="5687">
                  <c:v>21.87332165800499</c:v>
                </c:pt>
                <c:pt idx="5688">
                  <c:v>21.87332165800499</c:v>
                </c:pt>
                <c:pt idx="5689">
                  <c:v>21.87332165800499</c:v>
                </c:pt>
                <c:pt idx="5690">
                  <c:v>21.87332165800499</c:v>
                </c:pt>
                <c:pt idx="5691">
                  <c:v>21.87332165800499</c:v>
                </c:pt>
                <c:pt idx="5692">
                  <c:v>21.87332165800499</c:v>
                </c:pt>
                <c:pt idx="5693">
                  <c:v>21.87332165800499</c:v>
                </c:pt>
                <c:pt idx="5694">
                  <c:v>21.94572925969586</c:v>
                </c:pt>
                <c:pt idx="5695">
                  <c:v>22.09498299103928</c:v>
                </c:pt>
                <c:pt idx="5696">
                  <c:v>22.24423672238256</c:v>
                </c:pt>
                <c:pt idx="5697">
                  <c:v>22.3832531883304</c:v>
                </c:pt>
                <c:pt idx="5698">
                  <c:v>22.38581250467918</c:v>
                </c:pt>
                <c:pt idx="5699">
                  <c:v>22.38837182102812</c:v>
                </c:pt>
                <c:pt idx="5700">
                  <c:v>22.38837182102812</c:v>
                </c:pt>
                <c:pt idx="5701">
                  <c:v>22.38837182102812</c:v>
                </c:pt>
                <c:pt idx="5702">
                  <c:v>22.38837182102812</c:v>
                </c:pt>
                <c:pt idx="5703">
                  <c:v>22.38837182102812</c:v>
                </c:pt>
                <c:pt idx="5704">
                  <c:v>22.38837182102812</c:v>
                </c:pt>
                <c:pt idx="5705">
                  <c:v>22.31547521666873</c:v>
                </c:pt>
                <c:pt idx="5706">
                  <c:v>22.42530108963743</c:v>
                </c:pt>
                <c:pt idx="5707">
                  <c:v>22.42530108963743</c:v>
                </c:pt>
                <c:pt idx="5708">
                  <c:v>22.41870897171849</c:v>
                </c:pt>
                <c:pt idx="5709">
                  <c:v>22.41870897171849</c:v>
                </c:pt>
                <c:pt idx="5710">
                  <c:v>22.41870897171849</c:v>
                </c:pt>
                <c:pt idx="5711">
                  <c:v>22.55151810142992</c:v>
                </c:pt>
                <c:pt idx="5712">
                  <c:v>22.70077183277307</c:v>
                </c:pt>
                <c:pt idx="5713">
                  <c:v>22.84984747394141</c:v>
                </c:pt>
                <c:pt idx="5714">
                  <c:v>22.93764360110231</c:v>
                </c:pt>
                <c:pt idx="5715">
                  <c:v>23.04670707807166</c:v>
                </c:pt>
                <c:pt idx="5716">
                  <c:v>23.09270563450723</c:v>
                </c:pt>
                <c:pt idx="5717">
                  <c:v>23.11817397002619</c:v>
                </c:pt>
                <c:pt idx="5718">
                  <c:v>23.26742770136946</c:v>
                </c:pt>
                <c:pt idx="5719">
                  <c:v>23.28637636136087</c:v>
                </c:pt>
                <c:pt idx="5720">
                  <c:v>22.99042821502317</c:v>
                </c:pt>
                <c:pt idx="5721">
                  <c:v>22.84373380002877</c:v>
                </c:pt>
                <c:pt idx="5722">
                  <c:v>22.69703938503434</c:v>
                </c:pt>
                <c:pt idx="5723">
                  <c:v>22.69959870138322</c:v>
                </c:pt>
                <c:pt idx="5724">
                  <c:v>22.69959870138322</c:v>
                </c:pt>
                <c:pt idx="5725">
                  <c:v>22.67145294540471</c:v>
                </c:pt>
                <c:pt idx="5726">
                  <c:v>22.65822580335759</c:v>
                </c:pt>
                <c:pt idx="5727">
                  <c:v>22.65623986434677</c:v>
                </c:pt>
                <c:pt idx="5728">
                  <c:v>22.65451396313809</c:v>
                </c:pt>
                <c:pt idx="5729">
                  <c:v>22.71404311903364</c:v>
                </c:pt>
                <c:pt idx="5730">
                  <c:v>22.80056990778868</c:v>
                </c:pt>
                <c:pt idx="5731">
                  <c:v>22.92633828228723</c:v>
                </c:pt>
                <c:pt idx="5732">
                  <c:v>23.04934579550383</c:v>
                </c:pt>
                <c:pt idx="5733">
                  <c:v>23.04934579550383</c:v>
                </c:pt>
                <c:pt idx="5734">
                  <c:v>23.1985995268471</c:v>
                </c:pt>
                <c:pt idx="5735">
                  <c:v>23.1985995268471</c:v>
                </c:pt>
                <c:pt idx="5736">
                  <c:v>23.06829445549526</c:v>
                </c:pt>
                <c:pt idx="5737">
                  <c:v>23.21754818683856</c:v>
                </c:pt>
                <c:pt idx="5738">
                  <c:v>23.26700875215307</c:v>
                </c:pt>
                <c:pt idx="5739">
                  <c:v>23.28320492879132</c:v>
                </c:pt>
                <c:pt idx="5740">
                  <c:v>23.13395119744811</c:v>
                </c:pt>
                <c:pt idx="5741">
                  <c:v>23.13395119744811</c:v>
                </c:pt>
                <c:pt idx="5742">
                  <c:v>23.13395119744811</c:v>
                </c:pt>
                <c:pt idx="5743">
                  <c:v>23.13395119744811</c:v>
                </c:pt>
                <c:pt idx="5744">
                  <c:v>23.04046757193858</c:v>
                </c:pt>
                <c:pt idx="5745">
                  <c:v>23.04046757193858</c:v>
                </c:pt>
                <c:pt idx="5746">
                  <c:v>22.89377315694419</c:v>
                </c:pt>
                <c:pt idx="5747">
                  <c:v>22.89633247329303</c:v>
                </c:pt>
                <c:pt idx="5748">
                  <c:v>22.74963805829862</c:v>
                </c:pt>
                <c:pt idx="5749">
                  <c:v>22.60294364330419</c:v>
                </c:pt>
                <c:pt idx="5750">
                  <c:v>22.60294364330419</c:v>
                </c:pt>
                <c:pt idx="5751">
                  <c:v>22.57916266808946</c:v>
                </c:pt>
                <c:pt idx="5752">
                  <c:v>22.52014733461844</c:v>
                </c:pt>
                <c:pt idx="5753">
                  <c:v>22.36114677553881</c:v>
                </c:pt>
                <c:pt idx="5754">
                  <c:v>22.44847210870017</c:v>
                </c:pt>
                <c:pt idx="5755">
                  <c:v>22.57424048319883</c:v>
                </c:pt>
                <c:pt idx="5756">
                  <c:v>22.7234942145421</c:v>
                </c:pt>
                <c:pt idx="5757">
                  <c:v>22.84766242762273</c:v>
                </c:pt>
                <c:pt idx="5758">
                  <c:v>22.84766242762273</c:v>
                </c:pt>
                <c:pt idx="5759">
                  <c:v>22.84766242762273</c:v>
                </c:pt>
                <c:pt idx="5760">
                  <c:v>22.7173573562709</c:v>
                </c:pt>
                <c:pt idx="5761">
                  <c:v>22.7173573562709</c:v>
                </c:pt>
                <c:pt idx="5762">
                  <c:v>22.7173573562709</c:v>
                </c:pt>
                <c:pt idx="5763">
                  <c:v>22.7173573562709</c:v>
                </c:pt>
                <c:pt idx="5764">
                  <c:v>22.86661108761416</c:v>
                </c:pt>
                <c:pt idx="5765">
                  <c:v>22.86661108761416</c:v>
                </c:pt>
                <c:pt idx="5766">
                  <c:v>23.01586481895746</c:v>
                </c:pt>
                <c:pt idx="5767">
                  <c:v>23.01586481895746</c:v>
                </c:pt>
                <c:pt idx="5768">
                  <c:v>23.01842413530629</c:v>
                </c:pt>
                <c:pt idx="5769">
                  <c:v>22.99435684261714</c:v>
                </c:pt>
                <c:pt idx="5770">
                  <c:v>22.99435684261714</c:v>
                </c:pt>
                <c:pt idx="5771">
                  <c:v>22.95270579721523</c:v>
                </c:pt>
                <c:pt idx="5772">
                  <c:v>22.95270579721523</c:v>
                </c:pt>
                <c:pt idx="5773">
                  <c:v>22.80857069856966</c:v>
                </c:pt>
                <c:pt idx="5774">
                  <c:v>22.65931696722639</c:v>
                </c:pt>
                <c:pt idx="5775">
                  <c:v>22.65931696722639</c:v>
                </c:pt>
                <c:pt idx="5776">
                  <c:v>22.65759106601773</c:v>
                </c:pt>
                <c:pt idx="5777">
                  <c:v>22.71712022191326</c:v>
                </c:pt>
                <c:pt idx="5778">
                  <c:v>22.80364701066829</c:v>
                </c:pt>
                <c:pt idx="5779">
                  <c:v>22.92941538516691</c:v>
                </c:pt>
                <c:pt idx="5780">
                  <c:v>22.92941538516691</c:v>
                </c:pt>
                <c:pt idx="5781">
                  <c:v>23.05242289838337</c:v>
                </c:pt>
                <c:pt idx="5782">
                  <c:v>23.20167662972673</c:v>
                </c:pt>
                <c:pt idx="5783">
                  <c:v>23.35093036107003</c:v>
                </c:pt>
                <c:pt idx="5784">
                  <c:v>23.5001840924133</c:v>
                </c:pt>
                <c:pt idx="5785">
                  <c:v>23.64943782375659</c:v>
                </c:pt>
                <c:pt idx="5786">
                  <c:v>23.79869155509987</c:v>
                </c:pt>
                <c:pt idx="5787">
                  <c:v>23.94794528644314</c:v>
                </c:pt>
                <c:pt idx="5788">
                  <c:v>24.09719901778644</c:v>
                </c:pt>
                <c:pt idx="5789">
                  <c:v>24.24645274912971</c:v>
                </c:pt>
                <c:pt idx="5790">
                  <c:v>24.24645274912971</c:v>
                </c:pt>
                <c:pt idx="5791">
                  <c:v>24.30071650638659</c:v>
                </c:pt>
                <c:pt idx="5792">
                  <c:v>24.44741092138101</c:v>
                </c:pt>
                <c:pt idx="5793">
                  <c:v>24.59410533637545</c:v>
                </c:pt>
                <c:pt idx="5794">
                  <c:v>24.74335906771873</c:v>
                </c:pt>
                <c:pt idx="5795">
                  <c:v>24.892612799062</c:v>
                </c:pt>
                <c:pt idx="5796">
                  <c:v>25.04186653040529</c:v>
                </c:pt>
                <c:pt idx="5797">
                  <c:v>25.11649339607694</c:v>
                </c:pt>
                <c:pt idx="5798">
                  <c:v>25.1911202617486</c:v>
                </c:pt>
                <c:pt idx="5799">
                  <c:v>25.26574712742021</c:v>
                </c:pt>
                <c:pt idx="5800">
                  <c:v>25.34917704087663</c:v>
                </c:pt>
                <c:pt idx="5801">
                  <c:v>25.39479499447026</c:v>
                </c:pt>
                <c:pt idx="5802">
                  <c:v>25.49371612509932</c:v>
                </c:pt>
                <c:pt idx="5803">
                  <c:v>25.62590164440465</c:v>
                </c:pt>
                <c:pt idx="5804">
                  <c:v>25.7751553757479</c:v>
                </c:pt>
                <c:pt idx="5805">
                  <c:v>25.90072220531315</c:v>
                </c:pt>
                <c:pt idx="5806">
                  <c:v>25.90072220531315</c:v>
                </c:pt>
                <c:pt idx="5807">
                  <c:v>26.04997593665658</c:v>
                </c:pt>
                <c:pt idx="5808">
                  <c:v>26.19922966799985</c:v>
                </c:pt>
                <c:pt idx="5809">
                  <c:v>26.19922966799985</c:v>
                </c:pt>
                <c:pt idx="5810">
                  <c:v>26.19922966799985</c:v>
                </c:pt>
                <c:pt idx="5811">
                  <c:v>26.19922966799985</c:v>
                </c:pt>
                <c:pt idx="5812">
                  <c:v>26.34592408299428</c:v>
                </c:pt>
                <c:pt idx="5813">
                  <c:v>26.49261849798869</c:v>
                </c:pt>
                <c:pt idx="5814">
                  <c:v>26.64187222933198</c:v>
                </c:pt>
                <c:pt idx="5815">
                  <c:v>26.79112596067526</c:v>
                </c:pt>
                <c:pt idx="5816">
                  <c:v>26.94037969201855</c:v>
                </c:pt>
                <c:pt idx="5817">
                  <c:v>27.08963342336173</c:v>
                </c:pt>
                <c:pt idx="5818">
                  <c:v>27.22609057296069</c:v>
                </c:pt>
                <c:pt idx="5819">
                  <c:v>27.37534430430409</c:v>
                </c:pt>
                <c:pt idx="5820">
                  <c:v>27.44997116997574</c:v>
                </c:pt>
                <c:pt idx="5821">
                  <c:v>27.52459803564738</c:v>
                </c:pt>
                <c:pt idx="5822">
                  <c:v>27.59922490131903</c:v>
                </c:pt>
                <c:pt idx="5823">
                  <c:v>27.6738517669907</c:v>
                </c:pt>
                <c:pt idx="5824">
                  <c:v>27.70385744579193</c:v>
                </c:pt>
                <c:pt idx="5825">
                  <c:v>27.55460371444866</c:v>
                </c:pt>
                <c:pt idx="5826">
                  <c:v>27.55460371444866</c:v>
                </c:pt>
                <c:pt idx="5827">
                  <c:v>27.55460371444866</c:v>
                </c:pt>
                <c:pt idx="5828">
                  <c:v>27.47006712992835</c:v>
                </c:pt>
                <c:pt idx="5829">
                  <c:v>27.48888800818228</c:v>
                </c:pt>
                <c:pt idx="5830">
                  <c:v>27.48888800818228</c:v>
                </c:pt>
                <c:pt idx="5831">
                  <c:v>27.48888800818228</c:v>
                </c:pt>
                <c:pt idx="5832">
                  <c:v>27.33963427683899</c:v>
                </c:pt>
                <c:pt idx="5833">
                  <c:v>27.37289866551525</c:v>
                </c:pt>
                <c:pt idx="5834">
                  <c:v>27.52215239685854</c:v>
                </c:pt>
                <c:pt idx="5835">
                  <c:v>27.52215239685854</c:v>
                </c:pt>
                <c:pt idx="5836">
                  <c:v>27.52215239685854</c:v>
                </c:pt>
                <c:pt idx="5837">
                  <c:v>27.52215239685854</c:v>
                </c:pt>
                <c:pt idx="5838">
                  <c:v>27.67140612820183</c:v>
                </c:pt>
                <c:pt idx="5839">
                  <c:v>27.8206598595451</c:v>
                </c:pt>
                <c:pt idx="5840">
                  <c:v>27.96991359088839</c:v>
                </c:pt>
                <c:pt idx="5841">
                  <c:v>28.1191673222317</c:v>
                </c:pt>
                <c:pt idx="5842">
                  <c:v>28.2392351281881</c:v>
                </c:pt>
                <c:pt idx="5843">
                  <c:v>28.38848885953128</c:v>
                </c:pt>
                <c:pt idx="5844">
                  <c:v>28.46311572520301</c:v>
                </c:pt>
                <c:pt idx="5845">
                  <c:v>28.53774259087464</c:v>
                </c:pt>
                <c:pt idx="5846">
                  <c:v>28.61236945654629</c:v>
                </c:pt>
                <c:pt idx="5847">
                  <c:v>28.68699632221793</c:v>
                </c:pt>
                <c:pt idx="5848">
                  <c:v>28.71012537913309</c:v>
                </c:pt>
                <c:pt idx="5849">
                  <c:v>28.70033908358878</c:v>
                </c:pt>
                <c:pt idx="5850">
                  <c:v>28.73787593321376</c:v>
                </c:pt>
                <c:pt idx="5851">
                  <c:v>28.73787593321376</c:v>
                </c:pt>
                <c:pt idx="5852">
                  <c:v>28.73787593321376</c:v>
                </c:pt>
                <c:pt idx="5853">
                  <c:v>28.81160529903077</c:v>
                </c:pt>
                <c:pt idx="5854">
                  <c:v>28.76934532218073</c:v>
                </c:pt>
                <c:pt idx="5855">
                  <c:v>28.84731824274033</c:v>
                </c:pt>
                <c:pt idx="5856">
                  <c:v>28.84731824274033</c:v>
                </c:pt>
                <c:pt idx="5857">
                  <c:v>28.84731824274033</c:v>
                </c:pt>
                <c:pt idx="5858">
                  <c:v>28.84731824274033</c:v>
                </c:pt>
                <c:pt idx="5859">
                  <c:v>28.84731824274033</c:v>
                </c:pt>
                <c:pt idx="5860">
                  <c:v>28.84731824274033</c:v>
                </c:pt>
                <c:pt idx="5861">
                  <c:v>28.84731824274033</c:v>
                </c:pt>
                <c:pt idx="5862">
                  <c:v>28.84731824274033</c:v>
                </c:pt>
                <c:pt idx="5863">
                  <c:v>28.99401265773474</c:v>
                </c:pt>
                <c:pt idx="5864">
                  <c:v>28.99401265773472</c:v>
                </c:pt>
                <c:pt idx="5865">
                  <c:v>29.14070707272908</c:v>
                </c:pt>
                <c:pt idx="5866">
                  <c:v>29.13814775638031</c:v>
                </c:pt>
                <c:pt idx="5867">
                  <c:v>29.21284197481466</c:v>
                </c:pt>
                <c:pt idx="5868">
                  <c:v>29.13821510914303</c:v>
                </c:pt>
                <c:pt idx="5869">
                  <c:v>29.16524982364447</c:v>
                </c:pt>
                <c:pt idx="5870">
                  <c:v>29.16524982364447</c:v>
                </c:pt>
                <c:pt idx="5871">
                  <c:v>29.26382038582311</c:v>
                </c:pt>
                <c:pt idx="5872">
                  <c:v>29.41172618597318</c:v>
                </c:pt>
                <c:pt idx="5873">
                  <c:v>29.41092764156689</c:v>
                </c:pt>
                <c:pt idx="5874">
                  <c:v>29.56018137291018</c:v>
                </c:pt>
                <c:pt idx="5875">
                  <c:v>29.55820240649335</c:v>
                </c:pt>
                <c:pt idx="5876">
                  <c:v>29.52966397061636</c:v>
                </c:pt>
                <c:pt idx="5877">
                  <c:v>29.52966397061636</c:v>
                </c:pt>
                <c:pt idx="5878">
                  <c:v>29.67891770195965</c:v>
                </c:pt>
                <c:pt idx="5879">
                  <c:v>29.82817143330293</c:v>
                </c:pt>
                <c:pt idx="5880">
                  <c:v>29.67891770195965</c:v>
                </c:pt>
                <c:pt idx="5881">
                  <c:v>29.67891770195965</c:v>
                </c:pt>
                <c:pt idx="5882">
                  <c:v>29.67891770195965</c:v>
                </c:pt>
                <c:pt idx="5883">
                  <c:v>29.67891770195965</c:v>
                </c:pt>
                <c:pt idx="5884">
                  <c:v>29.67891770195965</c:v>
                </c:pt>
                <c:pt idx="5885">
                  <c:v>29.67891770195964</c:v>
                </c:pt>
                <c:pt idx="5886">
                  <c:v>29.67891770195964</c:v>
                </c:pt>
                <c:pt idx="5887">
                  <c:v>29.80666345696264</c:v>
                </c:pt>
                <c:pt idx="5888">
                  <c:v>29.82008396389611</c:v>
                </c:pt>
                <c:pt idx="5889">
                  <c:v>29.82008396389611</c:v>
                </c:pt>
                <c:pt idx="5890">
                  <c:v>29.81752464754723</c:v>
                </c:pt>
                <c:pt idx="5891">
                  <c:v>29.82264328024483</c:v>
                </c:pt>
                <c:pt idx="5892">
                  <c:v>29.82520259659378</c:v>
                </c:pt>
                <c:pt idx="5893">
                  <c:v>29.82520259659378</c:v>
                </c:pt>
                <c:pt idx="5894">
                  <c:v>29.85516638173187</c:v>
                </c:pt>
                <c:pt idx="5895">
                  <c:v>29.85344048052317</c:v>
                </c:pt>
                <c:pt idx="5896">
                  <c:v>29.89477363277321</c:v>
                </c:pt>
                <c:pt idx="5897">
                  <c:v>29.9548521754557</c:v>
                </c:pt>
                <c:pt idx="5898">
                  <c:v>30.04217750861703</c:v>
                </c:pt>
                <c:pt idx="5899">
                  <c:v>30.16794588311568</c:v>
                </c:pt>
                <c:pt idx="5900">
                  <c:v>30.31719961445898</c:v>
                </c:pt>
                <c:pt idx="5901">
                  <c:v>30.39289729623434</c:v>
                </c:pt>
                <c:pt idx="5902">
                  <c:v>30.47776388243259</c:v>
                </c:pt>
                <c:pt idx="5903">
                  <c:v>30.62701761377587</c:v>
                </c:pt>
                <c:pt idx="5904">
                  <c:v>30.77627134511916</c:v>
                </c:pt>
                <c:pt idx="5905">
                  <c:v>30.77627134511916</c:v>
                </c:pt>
                <c:pt idx="5906">
                  <c:v>30.77627134511916</c:v>
                </c:pt>
                <c:pt idx="5907">
                  <c:v>30.77627134511916</c:v>
                </c:pt>
                <c:pt idx="5908">
                  <c:v>30.77627134511916</c:v>
                </c:pt>
                <c:pt idx="5909">
                  <c:v>30.77627134511916</c:v>
                </c:pt>
                <c:pt idx="5910">
                  <c:v>30.77371202877027</c:v>
                </c:pt>
                <c:pt idx="5911">
                  <c:v>30.92040644376468</c:v>
                </c:pt>
                <c:pt idx="5912">
                  <c:v>31.06710085875913</c:v>
                </c:pt>
                <c:pt idx="5913">
                  <c:v>31.21379527375355</c:v>
                </c:pt>
                <c:pt idx="5914">
                  <c:v>31.21379527375355</c:v>
                </c:pt>
                <c:pt idx="5915">
                  <c:v>31.21379527375355</c:v>
                </c:pt>
                <c:pt idx="5916">
                  <c:v>31.36304900509684</c:v>
                </c:pt>
                <c:pt idx="5917">
                  <c:v>31.51230273644013</c:v>
                </c:pt>
                <c:pt idx="5918">
                  <c:v>31.64405433162544</c:v>
                </c:pt>
                <c:pt idx="5919">
                  <c:v>31.54000222405621</c:v>
                </c:pt>
                <c:pt idx="5920">
                  <c:v>31.24149476136963</c:v>
                </c:pt>
                <c:pt idx="5921">
                  <c:v>31.09991897907293</c:v>
                </c:pt>
                <c:pt idx="5922">
                  <c:v>30.99727639235743</c:v>
                </c:pt>
                <c:pt idx="5923">
                  <c:v>30.99727639235743</c:v>
                </c:pt>
                <c:pt idx="5924">
                  <c:v>30.99727639235743</c:v>
                </c:pt>
                <c:pt idx="5925">
                  <c:v>30.99727639235743</c:v>
                </c:pt>
                <c:pt idx="5926">
                  <c:v>30.99727639235743</c:v>
                </c:pt>
                <c:pt idx="5927">
                  <c:v>30.99727639235743</c:v>
                </c:pt>
                <c:pt idx="5928">
                  <c:v>30.99727639235743</c:v>
                </c:pt>
                <c:pt idx="5929">
                  <c:v>30.99727639235743</c:v>
                </c:pt>
                <c:pt idx="5930">
                  <c:v>30.99727639235743</c:v>
                </c:pt>
                <c:pt idx="5931">
                  <c:v>30.99727639235743</c:v>
                </c:pt>
                <c:pt idx="5932">
                  <c:v>30.99727639235743</c:v>
                </c:pt>
                <c:pt idx="5933">
                  <c:v>30.84802266101416</c:v>
                </c:pt>
                <c:pt idx="5934">
                  <c:v>30.96904167718411</c:v>
                </c:pt>
                <c:pt idx="5935">
                  <c:v>30.96648236083518</c:v>
                </c:pt>
                <c:pt idx="5936">
                  <c:v>30.96392304448641</c:v>
                </c:pt>
                <c:pt idx="5937">
                  <c:v>31.11061745948085</c:v>
                </c:pt>
                <c:pt idx="5938">
                  <c:v>31.11061745948085</c:v>
                </c:pt>
                <c:pt idx="5939">
                  <c:v>31.11061745948085</c:v>
                </c:pt>
                <c:pt idx="5940">
                  <c:v>31.18524432515247</c:v>
                </c:pt>
                <c:pt idx="5941">
                  <c:v>31.1131767758297</c:v>
                </c:pt>
                <c:pt idx="5942">
                  <c:v>31.03854991015804</c:v>
                </c:pt>
                <c:pt idx="5943">
                  <c:v>30.96392304448641</c:v>
                </c:pt>
                <c:pt idx="5944">
                  <c:v>31.02517810159064</c:v>
                </c:pt>
                <c:pt idx="5945">
                  <c:v>31.11305282153889</c:v>
                </c:pt>
                <c:pt idx="5946">
                  <c:v>31.23961974044384</c:v>
                </c:pt>
                <c:pt idx="5947">
                  <c:v>31.23961974044384</c:v>
                </c:pt>
                <c:pt idx="5948">
                  <c:v>31.31660809441992</c:v>
                </c:pt>
                <c:pt idx="5949">
                  <c:v>31.36033205971967</c:v>
                </c:pt>
                <c:pt idx="5950">
                  <c:v>31.28280443766521</c:v>
                </c:pt>
                <c:pt idx="5951">
                  <c:v>31.29986957338943</c:v>
                </c:pt>
                <c:pt idx="5952">
                  <c:v>31.29986957338943</c:v>
                </c:pt>
                <c:pt idx="5953">
                  <c:v>31.29986957338943</c:v>
                </c:pt>
                <c:pt idx="5954">
                  <c:v>31.29986957338943</c:v>
                </c:pt>
                <c:pt idx="5955">
                  <c:v>31.29986957338943</c:v>
                </c:pt>
                <c:pt idx="5956">
                  <c:v>31.29986957338943</c:v>
                </c:pt>
                <c:pt idx="5957">
                  <c:v>31.29986957338943</c:v>
                </c:pt>
                <c:pt idx="5958">
                  <c:v>31.15061584204615</c:v>
                </c:pt>
                <c:pt idx="5959">
                  <c:v>31.16982737445922</c:v>
                </c:pt>
                <c:pt idx="5960">
                  <c:v>31.31908110580252</c:v>
                </c:pt>
                <c:pt idx="5961">
                  <c:v>31.31908110580252</c:v>
                </c:pt>
                <c:pt idx="5962">
                  <c:v>31.31663900738191</c:v>
                </c:pt>
                <c:pt idx="5963">
                  <c:v>31.46589273872511</c:v>
                </c:pt>
                <c:pt idx="5964">
                  <c:v>31.46845205507408</c:v>
                </c:pt>
                <c:pt idx="5965">
                  <c:v>31.48658920154085</c:v>
                </c:pt>
                <c:pt idx="5966">
                  <c:v>31.48658920154085</c:v>
                </c:pt>
                <c:pt idx="5967">
                  <c:v>31.48658920154085</c:v>
                </c:pt>
                <c:pt idx="5968">
                  <c:v>31.48696717155645</c:v>
                </c:pt>
                <c:pt idx="5969">
                  <c:v>31.4875165583432</c:v>
                </c:pt>
                <c:pt idx="5970">
                  <c:v>31.48831510274965</c:v>
                </c:pt>
                <c:pt idx="5971">
                  <c:v>31.4142685870101</c:v>
                </c:pt>
                <c:pt idx="5972">
                  <c:v>31.49815424086492</c:v>
                </c:pt>
                <c:pt idx="5973">
                  <c:v>31.44901712906166</c:v>
                </c:pt>
                <c:pt idx="5974">
                  <c:v>31.44901712906165</c:v>
                </c:pt>
                <c:pt idx="5975">
                  <c:v>31.44901712906165</c:v>
                </c:pt>
                <c:pt idx="5976">
                  <c:v>31.44901712906165</c:v>
                </c:pt>
                <c:pt idx="5977">
                  <c:v>31.44901712906165</c:v>
                </c:pt>
                <c:pt idx="5978">
                  <c:v>31.44901712906165</c:v>
                </c:pt>
                <c:pt idx="5979">
                  <c:v>31.44901712906166</c:v>
                </c:pt>
                <c:pt idx="5980">
                  <c:v>31.54292839443815</c:v>
                </c:pt>
                <c:pt idx="5981">
                  <c:v>31.54292839443815</c:v>
                </c:pt>
                <c:pt idx="5982">
                  <c:v>31.48744019388779</c:v>
                </c:pt>
                <c:pt idx="5983">
                  <c:v>31.48744019388779</c:v>
                </c:pt>
                <c:pt idx="5984">
                  <c:v>31.48744019388779</c:v>
                </c:pt>
                <c:pt idx="5985">
                  <c:v>31.48744019388779</c:v>
                </c:pt>
                <c:pt idx="5986">
                  <c:v>31.34074577889336</c:v>
                </c:pt>
                <c:pt idx="5987">
                  <c:v>31.34330509524224</c:v>
                </c:pt>
                <c:pt idx="5988">
                  <c:v>31.3458644115911</c:v>
                </c:pt>
                <c:pt idx="5989">
                  <c:v>31.3458644115911</c:v>
                </c:pt>
                <c:pt idx="5990">
                  <c:v>31.3458644115911</c:v>
                </c:pt>
                <c:pt idx="5991">
                  <c:v>31.3458644115911</c:v>
                </c:pt>
                <c:pt idx="5992">
                  <c:v>31.34696318516487</c:v>
                </c:pt>
                <c:pt idx="5993">
                  <c:v>31.34856027397748</c:v>
                </c:pt>
                <c:pt idx="5994">
                  <c:v>31.34856027397748</c:v>
                </c:pt>
                <c:pt idx="5995">
                  <c:v>31.34856027397748</c:v>
                </c:pt>
                <c:pt idx="5996">
                  <c:v>31.34856027397748</c:v>
                </c:pt>
                <c:pt idx="5997">
                  <c:v>31.34905074014921</c:v>
                </c:pt>
                <c:pt idx="5998">
                  <c:v>31.34954120632083</c:v>
                </c:pt>
                <c:pt idx="5999">
                  <c:v>31.2002874749776</c:v>
                </c:pt>
                <c:pt idx="6000">
                  <c:v>31.05103374363433</c:v>
                </c:pt>
                <c:pt idx="6001">
                  <c:v>30.90178001229105</c:v>
                </c:pt>
                <c:pt idx="6002">
                  <c:v>30.75252628094763</c:v>
                </c:pt>
                <c:pt idx="6003">
                  <c:v>30.75252628094763</c:v>
                </c:pt>
                <c:pt idx="6004">
                  <c:v>30.6032725496045</c:v>
                </c:pt>
                <c:pt idx="6005">
                  <c:v>30.6032725496045</c:v>
                </c:pt>
                <c:pt idx="6006">
                  <c:v>30.67797228256789</c:v>
                </c:pt>
                <c:pt idx="6007">
                  <c:v>30.5287185512246</c:v>
                </c:pt>
                <c:pt idx="6008">
                  <c:v>30.52871855122461</c:v>
                </c:pt>
                <c:pt idx="6009">
                  <c:v>30.52871855122461</c:v>
                </c:pt>
                <c:pt idx="6010">
                  <c:v>30.67541296621905</c:v>
                </c:pt>
                <c:pt idx="6011">
                  <c:v>30.6728536498702</c:v>
                </c:pt>
                <c:pt idx="6012">
                  <c:v>30.67029433352128</c:v>
                </c:pt>
                <c:pt idx="6013">
                  <c:v>30.95722933375201</c:v>
                </c:pt>
                <c:pt idx="6014">
                  <c:v>30.95722933375201</c:v>
                </c:pt>
                <c:pt idx="6015">
                  <c:v>30.95722933375201</c:v>
                </c:pt>
                <c:pt idx="6016">
                  <c:v>30.92961663533938</c:v>
                </c:pt>
                <c:pt idx="6017">
                  <c:v>30.84229130217814</c:v>
                </c:pt>
                <c:pt idx="6018">
                  <c:v>30.71652292767951</c:v>
                </c:pt>
                <c:pt idx="6019">
                  <c:v>30.71652292767951</c:v>
                </c:pt>
                <c:pt idx="6020">
                  <c:v>30.71652292767951</c:v>
                </c:pt>
                <c:pt idx="6021">
                  <c:v>30.71652292767951</c:v>
                </c:pt>
                <c:pt idx="6022">
                  <c:v>30.71652292767951</c:v>
                </c:pt>
                <c:pt idx="6023">
                  <c:v>30.79458851094349</c:v>
                </c:pt>
                <c:pt idx="6024">
                  <c:v>30.79458851094349</c:v>
                </c:pt>
                <c:pt idx="6025">
                  <c:v>30.79458851094349</c:v>
                </c:pt>
                <c:pt idx="6026">
                  <c:v>30.79458851094351</c:v>
                </c:pt>
                <c:pt idx="6027">
                  <c:v>30.94384224228677</c:v>
                </c:pt>
                <c:pt idx="6028">
                  <c:v>31.08797734093234</c:v>
                </c:pt>
                <c:pt idx="6029">
                  <c:v>31.16482347058463</c:v>
                </c:pt>
                <c:pt idx="6030">
                  <c:v>31.07811975683568</c:v>
                </c:pt>
                <c:pt idx="6031">
                  <c:v>30.92886602549241</c:v>
                </c:pt>
                <c:pt idx="6032">
                  <c:v>30.89560163681614</c:v>
                </c:pt>
                <c:pt idx="6033">
                  <c:v>31.04229605181056</c:v>
                </c:pt>
                <c:pt idx="6034">
                  <c:v>31.18899046680501</c:v>
                </c:pt>
                <c:pt idx="6035">
                  <c:v>31.33824419814827</c:v>
                </c:pt>
                <c:pt idx="6036">
                  <c:v>31.48749792949155</c:v>
                </c:pt>
                <c:pt idx="6037">
                  <c:v>31.63675166083485</c:v>
                </c:pt>
                <c:pt idx="6038">
                  <c:v>31.63675166083485</c:v>
                </c:pt>
                <c:pt idx="6039">
                  <c:v>31.70107850684999</c:v>
                </c:pt>
                <c:pt idx="6040">
                  <c:v>31.77397511120941</c:v>
                </c:pt>
                <c:pt idx="6041">
                  <c:v>31.81340296958396</c:v>
                </c:pt>
                <c:pt idx="6042">
                  <c:v>31.9626567009271</c:v>
                </c:pt>
                <c:pt idx="6043">
                  <c:v>32.1111118878642</c:v>
                </c:pt>
                <c:pt idx="6044">
                  <c:v>32.2603656192075</c:v>
                </c:pt>
                <c:pt idx="6045">
                  <c:v>32.2603656192075</c:v>
                </c:pt>
                <c:pt idx="6046">
                  <c:v>32.27681022083936</c:v>
                </c:pt>
                <c:pt idx="6047">
                  <c:v>32.127556489496</c:v>
                </c:pt>
                <c:pt idx="6048">
                  <c:v>32.127556489496</c:v>
                </c:pt>
                <c:pt idx="6049">
                  <c:v>31.97830275815275</c:v>
                </c:pt>
                <c:pt idx="6050">
                  <c:v>31.89557780416186</c:v>
                </c:pt>
                <c:pt idx="6051">
                  <c:v>31.84611723884746</c:v>
                </c:pt>
                <c:pt idx="6052">
                  <c:v>31.8299210622092</c:v>
                </c:pt>
                <c:pt idx="6053">
                  <c:v>31.8299210622092</c:v>
                </c:pt>
                <c:pt idx="6054">
                  <c:v>31.96022613356089</c:v>
                </c:pt>
                <c:pt idx="6055">
                  <c:v>32.10692054855547</c:v>
                </c:pt>
                <c:pt idx="6056">
                  <c:v>32.25361496354988</c:v>
                </c:pt>
                <c:pt idx="6057">
                  <c:v>32.27783626091778</c:v>
                </c:pt>
                <c:pt idx="6058">
                  <c:v>32.42453067591214</c:v>
                </c:pt>
                <c:pt idx="6059">
                  <c:v>32.57378440725531</c:v>
                </c:pt>
                <c:pt idx="6060">
                  <c:v>32.71791950590105</c:v>
                </c:pt>
                <c:pt idx="6061">
                  <c:v>32.71791950590105</c:v>
                </c:pt>
                <c:pt idx="6062">
                  <c:v>32.71791950590105</c:v>
                </c:pt>
                <c:pt idx="6063">
                  <c:v>32.86717323724429</c:v>
                </c:pt>
                <c:pt idx="6064">
                  <c:v>32.95554988149885</c:v>
                </c:pt>
                <c:pt idx="6065">
                  <c:v>33.01747827968074</c:v>
                </c:pt>
                <c:pt idx="6066">
                  <c:v>32.89170990518213</c:v>
                </c:pt>
                <c:pt idx="6067">
                  <c:v>32.74245617383885</c:v>
                </c:pt>
                <c:pt idx="6068">
                  <c:v>32.59320244249557</c:v>
                </c:pt>
                <c:pt idx="6069">
                  <c:v>32.59320244249557</c:v>
                </c:pt>
                <c:pt idx="6070">
                  <c:v>32.59320244249557</c:v>
                </c:pt>
                <c:pt idx="6071">
                  <c:v>32.72350751384739</c:v>
                </c:pt>
                <c:pt idx="6072">
                  <c:v>32.72350751384739</c:v>
                </c:pt>
                <c:pt idx="6073">
                  <c:v>32.72350751384739</c:v>
                </c:pt>
                <c:pt idx="6074">
                  <c:v>32.57425378250414</c:v>
                </c:pt>
                <c:pt idx="6075">
                  <c:v>32.52479321718961</c:v>
                </c:pt>
                <c:pt idx="6076">
                  <c:v>32.50859704055135</c:v>
                </c:pt>
                <c:pt idx="6077">
                  <c:v>32.50859704055135</c:v>
                </c:pt>
                <c:pt idx="6078">
                  <c:v>32.50859704055135</c:v>
                </c:pt>
                <c:pt idx="6079">
                  <c:v>32.65529145554569</c:v>
                </c:pt>
                <c:pt idx="6080">
                  <c:v>32.87340437433251</c:v>
                </c:pt>
                <c:pt idx="6081">
                  <c:v>33.02009878932711</c:v>
                </c:pt>
                <c:pt idx="6082">
                  <c:v>33.16679320432156</c:v>
                </c:pt>
                <c:pt idx="6083">
                  <c:v>33.31348761931576</c:v>
                </c:pt>
                <c:pt idx="6084">
                  <c:v>33.4601820343104</c:v>
                </c:pt>
                <c:pt idx="6085">
                  <c:v>33.4601820343104</c:v>
                </c:pt>
                <c:pt idx="6086">
                  <c:v>33.4601820343104</c:v>
                </c:pt>
                <c:pt idx="6087">
                  <c:v>33.4601820343104</c:v>
                </c:pt>
                <c:pt idx="6088">
                  <c:v>33.39930494722162</c:v>
                </c:pt>
                <c:pt idx="6089">
                  <c:v>33.32477619580455</c:v>
                </c:pt>
                <c:pt idx="6090">
                  <c:v>33.19900782130592</c:v>
                </c:pt>
                <c:pt idx="6091">
                  <c:v>33.04975408996247</c:v>
                </c:pt>
                <c:pt idx="6092">
                  <c:v>33.04975408996247</c:v>
                </c:pt>
                <c:pt idx="6093">
                  <c:v>33.04975408996247</c:v>
                </c:pt>
                <c:pt idx="6094">
                  <c:v>32.96665821126309</c:v>
                </c:pt>
                <c:pt idx="6095">
                  <c:v>33.09696328261501</c:v>
                </c:pt>
                <c:pt idx="6096">
                  <c:v>33.09696328261501</c:v>
                </c:pt>
                <c:pt idx="6097">
                  <c:v>33.09696328261501</c:v>
                </c:pt>
                <c:pt idx="6098">
                  <c:v>33.096963282615</c:v>
                </c:pt>
                <c:pt idx="6099">
                  <c:v>33.096963282615</c:v>
                </c:pt>
                <c:pt idx="6100">
                  <c:v>33.096963282615</c:v>
                </c:pt>
                <c:pt idx="6101">
                  <c:v>32.94770955127152</c:v>
                </c:pt>
                <c:pt idx="6102">
                  <c:v>32.79845581992856</c:v>
                </c:pt>
                <c:pt idx="6103">
                  <c:v>32.8484751595085</c:v>
                </c:pt>
                <c:pt idx="6104">
                  <c:v>32.88683376221646</c:v>
                </c:pt>
                <c:pt idx="6105">
                  <c:v>32.9425887391442</c:v>
                </c:pt>
                <c:pt idx="6106">
                  <c:v>32.9400294227952</c:v>
                </c:pt>
                <c:pt idx="6107">
                  <c:v>32.9400294227952</c:v>
                </c:pt>
                <c:pt idx="6108">
                  <c:v>32.9349107900976</c:v>
                </c:pt>
                <c:pt idx="6109">
                  <c:v>32.9349107900976</c:v>
                </c:pt>
                <c:pt idx="6110">
                  <c:v>32.9349107900976</c:v>
                </c:pt>
                <c:pt idx="6111">
                  <c:v>32.9349107900976</c:v>
                </c:pt>
                <c:pt idx="6112">
                  <c:v>32.87403370300885</c:v>
                </c:pt>
                <c:pt idx="6113">
                  <c:v>32.78670836984745</c:v>
                </c:pt>
                <c:pt idx="6114">
                  <c:v>32.66093999534886</c:v>
                </c:pt>
                <c:pt idx="6115">
                  <c:v>32.51168626400541</c:v>
                </c:pt>
                <c:pt idx="6116">
                  <c:v>32.43442579640865</c:v>
                </c:pt>
                <c:pt idx="6117">
                  <c:v>32.38865497773441</c:v>
                </c:pt>
                <c:pt idx="6118">
                  <c:v>32.38865497773441</c:v>
                </c:pt>
                <c:pt idx="6119">
                  <c:v>32.44621764417136</c:v>
                </c:pt>
                <c:pt idx="6120">
                  <c:v>32.44621764417136</c:v>
                </c:pt>
                <c:pt idx="6121">
                  <c:v>32.44621764417136</c:v>
                </c:pt>
                <c:pt idx="6122">
                  <c:v>32.44621764417136</c:v>
                </c:pt>
                <c:pt idx="6123">
                  <c:v>32.44621764417136</c:v>
                </c:pt>
                <c:pt idx="6124">
                  <c:v>32.44621764417136</c:v>
                </c:pt>
                <c:pt idx="6125">
                  <c:v>32.44621764417136</c:v>
                </c:pt>
                <c:pt idx="6126">
                  <c:v>32.44621764417136</c:v>
                </c:pt>
                <c:pt idx="6127">
                  <c:v>32.29696391282811</c:v>
                </c:pt>
                <c:pt idx="6128">
                  <c:v>32.29696391282811</c:v>
                </c:pt>
                <c:pt idx="6129">
                  <c:v>32.29696391282811</c:v>
                </c:pt>
                <c:pt idx="6130">
                  <c:v>32.14771018148481</c:v>
                </c:pt>
                <c:pt idx="6131">
                  <c:v>31.9984564501415</c:v>
                </c:pt>
                <c:pt idx="6132">
                  <c:v>31.92382958446978</c:v>
                </c:pt>
                <c:pt idx="6133">
                  <c:v>31.84920271879823</c:v>
                </c:pt>
                <c:pt idx="6134">
                  <c:v>31.77457585312659</c:v>
                </c:pt>
                <c:pt idx="6135">
                  <c:v>31.69114593967019</c:v>
                </c:pt>
                <c:pt idx="6136">
                  <c:v>31.64552798607654</c:v>
                </c:pt>
                <c:pt idx="6137">
                  <c:v>31.54660685544749</c:v>
                </c:pt>
                <c:pt idx="6138">
                  <c:v>31.41442133614218</c:v>
                </c:pt>
                <c:pt idx="6139">
                  <c:v>31.26516760479889</c:v>
                </c:pt>
                <c:pt idx="6140">
                  <c:v>31.12038201047833</c:v>
                </c:pt>
                <c:pt idx="6141">
                  <c:v>30.9764621035503</c:v>
                </c:pt>
                <c:pt idx="6142">
                  <c:v>30.83380049012599</c:v>
                </c:pt>
                <c:pt idx="6143">
                  <c:v>30.83380049012599</c:v>
                </c:pt>
                <c:pt idx="6144">
                  <c:v>30.83380049012599</c:v>
                </c:pt>
                <c:pt idx="6145">
                  <c:v>30.68454675878271</c:v>
                </c:pt>
                <c:pt idx="6146">
                  <c:v>30.68454675878271</c:v>
                </c:pt>
                <c:pt idx="6147">
                  <c:v>30.68454675878271</c:v>
                </c:pt>
                <c:pt idx="6148">
                  <c:v>30.68454675878271</c:v>
                </c:pt>
                <c:pt idx="6149">
                  <c:v>30.68454675878271</c:v>
                </c:pt>
                <c:pt idx="6150">
                  <c:v>30.53529302743943</c:v>
                </c:pt>
                <c:pt idx="6151">
                  <c:v>30.39115792879388</c:v>
                </c:pt>
                <c:pt idx="6152">
                  <c:v>30.31431179914161</c:v>
                </c:pt>
                <c:pt idx="6153">
                  <c:v>30.31431179914161</c:v>
                </c:pt>
                <c:pt idx="6154">
                  <c:v>30.31431179914161</c:v>
                </c:pt>
                <c:pt idx="6155">
                  <c:v>30.38893866481323</c:v>
                </c:pt>
                <c:pt idx="6156">
                  <c:v>30.31431179914161</c:v>
                </c:pt>
                <c:pt idx="6157">
                  <c:v>30.23968493346991</c:v>
                </c:pt>
                <c:pt idx="6158">
                  <c:v>30.16505806779832</c:v>
                </c:pt>
                <c:pt idx="6159">
                  <c:v>30.13505238899704</c:v>
                </c:pt>
                <c:pt idx="6160">
                  <c:v>30.13505238899704</c:v>
                </c:pt>
                <c:pt idx="6161">
                  <c:v>30.27571009926631</c:v>
                </c:pt>
                <c:pt idx="6162">
                  <c:v>30.27571009926631</c:v>
                </c:pt>
                <c:pt idx="6163">
                  <c:v>30.33676132694198</c:v>
                </c:pt>
                <c:pt idx="6164">
                  <c:v>30.31794044868806</c:v>
                </c:pt>
                <c:pt idx="6165">
                  <c:v>30.31794044868806</c:v>
                </c:pt>
                <c:pt idx="6166">
                  <c:v>30.31794044868806</c:v>
                </c:pt>
                <c:pt idx="6167">
                  <c:v>30.46719418003131</c:v>
                </c:pt>
                <c:pt idx="6168">
                  <c:v>30.43392979135508</c:v>
                </c:pt>
                <c:pt idx="6169">
                  <c:v>30.28467606001179</c:v>
                </c:pt>
                <c:pt idx="6170">
                  <c:v>30.28467606001179</c:v>
                </c:pt>
                <c:pt idx="6171">
                  <c:v>30.28467606001179</c:v>
                </c:pt>
                <c:pt idx="6172">
                  <c:v>30.28467606001179</c:v>
                </c:pt>
                <c:pt idx="6173">
                  <c:v>30.28467606001179</c:v>
                </c:pt>
                <c:pt idx="6174">
                  <c:v>30.13542232866852</c:v>
                </c:pt>
                <c:pt idx="6175">
                  <c:v>29.98616859732513</c:v>
                </c:pt>
                <c:pt idx="6176">
                  <c:v>29.98616859732513</c:v>
                </c:pt>
                <c:pt idx="6177">
                  <c:v>29.98616859732513</c:v>
                </c:pt>
                <c:pt idx="6178">
                  <c:v>29.98616859732513</c:v>
                </c:pt>
                <c:pt idx="6179">
                  <c:v>29.98733017188123</c:v>
                </c:pt>
                <c:pt idx="6180">
                  <c:v>29.91270330620963</c:v>
                </c:pt>
                <c:pt idx="6181">
                  <c:v>29.838076440538</c:v>
                </c:pt>
                <c:pt idx="6182">
                  <c:v>29.76344957486622</c:v>
                </c:pt>
                <c:pt idx="6183">
                  <c:v>29.73278914638836</c:v>
                </c:pt>
                <c:pt idx="6184">
                  <c:v>29.73278914638836</c:v>
                </c:pt>
                <c:pt idx="6185">
                  <c:v>29.69525229676346</c:v>
                </c:pt>
                <c:pt idx="6186">
                  <c:v>29.69525229676346</c:v>
                </c:pt>
                <c:pt idx="6187">
                  <c:v>29.69525229676346</c:v>
                </c:pt>
                <c:pt idx="6188">
                  <c:v>29.77077666228973</c:v>
                </c:pt>
                <c:pt idx="6189">
                  <c:v>29.81303663913975</c:v>
                </c:pt>
                <c:pt idx="6190">
                  <c:v>29.73506371858019</c:v>
                </c:pt>
                <c:pt idx="6191">
                  <c:v>29.73506371858019</c:v>
                </c:pt>
                <c:pt idx="6192">
                  <c:v>29.73506371858019</c:v>
                </c:pt>
                <c:pt idx="6193">
                  <c:v>29.73506371858019</c:v>
                </c:pt>
                <c:pt idx="6194">
                  <c:v>29.73506371858019</c:v>
                </c:pt>
                <c:pt idx="6195">
                  <c:v>29.73506371858019</c:v>
                </c:pt>
                <c:pt idx="6196">
                  <c:v>29.58580998723686</c:v>
                </c:pt>
                <c:pt idx="6197">
                  <c:v>29.71611505858874</c:v>
                </c:pt>
                <c:pt idx="6198">
                  <c:v>29.71611505858874</c:v>
                </c:pt>
                <c:pt idx="6199">
                  <c:v>29.86280947358312</c:v>
                </c:pt>
                <c:pt idx="6200">
                  <c:v>29.86280947358311</c:v>
                </c:pt>
                <c:pt idx="6201">
                  <c:v>30.01206320492644</c:v>
                </c:pt>
                <c:pt idx="6202">
                  <c:v>30.01206320492644</c:v>
                </c:pt>
                <c:pt idx="6203">
                  <c:v>30.16131693626971</c:v>
                </c:pt>
                <c:pt idx="6204">
                  <c:v>30.14194684833032</c:v>
                </c:pt>
                <c:pt idx="6205">
                  <c:v>30.14194684833032</c:v>
                </c:pt>
                <c:pt idx="6206">
                  <c:v>30.04116566468556</c:v>
                </c:pt>
                <c:pt idx="6207">
                  <c:v>29.89191193334226</c:v>
                </c:pt>
                <c:pt idx="6208">
                  <c:v>29.89191193334226</c:v>
                </c:pt>
                <c:pt idx="6209">
                  <c:v>29.89191193334226</c:v>
                </c:pt>
                <c:pt idx="6210">
                  <c:v>29.89191193334226</c:v>
                </c:pt>
                <c:pt idx="6211">
                  <c:v>29.89191193334226</c:v>
                </c:pt>
                <c:pt idx="6212">
                  <c:v>29.89191193334226</c:v>
                </c:pt>
                <c:pt idx="6213">
                  <c:v>29.89191193334226</c:v>
                </c:pt>
                <c:pt idx="6214">
                  <c:v>29.89191193334226</c:v>
                </c:pt>
                <c:pt idx="6215">
                  <c:v>30.04116566468556</c:v>
                </c:pt>
                <c:pt idx="6216">
                  <c:v>29.89191193334226</c:v>
                </c:pt>
                <c:pt idx="6217">
                  <c:v>29.77592259067517</c:v>
                </c:pt>
                <c:pt idx="6218">
                  <c:v>29.69319763668447</c:v>
                </c:pt>
                <c:pt idx="6219">
                  <c:v>29.62872789733838</c:v>
                </c:pt>
                <c:pt idx="6220">
                  <c:v>29.58272163793686</c:v>
                </c:pt>
                <c:pt idx="6221">
                  <c:v>29.58272163793686</c:v>
                </c:pt>
                <c:pt idx="6222">
                  <c:v>29.58272163793686</c:v>
                </c:pt>
                <c:pt idx="6223">
                  <c:v>29.71046739293998</c:v>
                </c:pt>
                <c:pt idx="6224">
                  <c:v>29.85972112428326</c:v>
                </c:pt>
                <c:pt idx="6225">
                  <c:v>30.00897485562654</c:v>
                </c:pt>
                <c:pt idx="6226">
                  <c:v>30.15055063792324</c:v>
                </c:pt>
                <c:pt idx="6227">
                  <c:v>30.15055063792324</c:v>
                </c:pt>
                <c:pt idx="6228">
                  <c:v>30.15055063792324</c:v>
                </c:pt>
                <c:pt idx="6229">
                  <c:v>30.12058685278517</c:v>
                </c:pt>
                <c:pt idx="6230">
                  <c:v>30.12058685278517</c:v>
                </c:pt>
                <c:pt idx="6231">
                  <c:v>30.07790576934193</c:v>
                </c:pt>
                <c:pt idx="6232">
                  <c:v>30.01702868225317</c:v>
                </c:pt>
                <c:pt idx="6233">
                  <c:v>29.92970334909177</c:v>
                </c:pt>
                <c:pt idx="6234">
                  <c:v>29.80393497459314</c:v>
                </c:pt>
                <c:pt idx="6235">
                  <c:v>29.65468124324987</c:v>
                </c:pt>
                <c:pt idx="6236">
                  <c:v>29.51078569598709</c:v>
                </c:pt>
                <c:pt idx="6237">
                  <c:v>29.3615319646438</c:v>
                </c:pt>
                <c:pt idx="6238">
                  <c:v>29.21227823330052</c:v>
                </c:pt>
                <c:pt idx="6239">
                  <c:v>29.21227823330052</c:v>
                </c:pt>
                <c:pt idx="6240">
                  <c:v>29.06302450195721</c:v>
                </c:pt>
                <c:pt idx="6241">
                  <c:v>29.06302450195721</c:v>
                </c:pt>
                <c:pt idx="6242">
                  <c:v>29.06302450195721</c:v>
                </c:pt>
                <c:pt idx="6243">
                  <c:v>29.06302450195721</c:v>
                </c:pt>
                <c:pt idx="6244">
                  <c:v>29.06302450195721</c:v>
                </c:pt>
                <c:pt idx="6245">
                  <c:v>29.21227823330052</c:v>
                </c:pt>
                <c:pt idx="6246">
                  <c:v>29.21227823330052</c:v>
                </c:pt>
                <c:pt idx="6247">
                  <c:v>29.08709179464641</c:v>
                </c:pt>
                <c:pt idx="6248">
                  <c:v>28.9378380633031</c:v>
                </c:pt>
                <c:pt idx="6249">
                  <c:v>28.9378380633031</c:v>
                </c:pt>
                <c:pt idx="6250">
                  <c:v>28.78858433195973</c:v>
                </c:pt>
                <c:pt idx="6251">
                  <c:v>28.63933060061655</c:v>
                </c:pt>
                <c:pt idx="6252">
                  <c:v>28.49007686927322</c:v>
                </c:pt>
                <c:pt idx="6253">
                  <c:v>28.35832527408792</c:v>
                </c:pt>
                <c:pt idx="6254">
                  <c:v>28.35832527408792</c:v>
                </c:pt>
                <c:pt idx="6255">
                  <c:v>28.35832527408792</c:v>
                </c:pt>
                <c:pt idx="6256">
                  <c:v>28.35064732504135</c:v>
                </c:pt>
                <c:pt idx="6257">
                  <c:v>28.32451071120446</c:v>
                </c:pt>
                <c:pt idx="6258">
                  <c:v>28.32451071120446</c:v>
                </c:pt>
                <c:pt idx="6259">
                  <c:v>28.17525697986115</c:v>
                </c:pt>
                <c:pt idx="6260">
                  <c:v>28.02600324851786</c:v>
                </c:pt>
                <c:pt idx="6261">
                  <c:v>27.87674951717457</c:v>
                </c:pt>
                <c:pt idx="6262">
                  <c:v>27.72749578583131</c:v>
                </c:pt>
                <c:pt idx="6263">
                  <c:v>27.6516797417973</c:v>
                </c:pt>
                <c:pt idx="6264">
                  <c:v>27.6516797417973</c:v>
                </c:pt>
                <c:pt idx="6265">
                  <c:v>27.6516797417973</c:v>
                </c:pt>
                <c:pt idx="6266">
                  <c:v>27.6516797417973</c:v>
                </c:pt>
                <c:pt idx="6267">
                  <c:v>27.6516797417973</c:v>
                </c:pt>
                <c:pt idx="6268">
                  <c:v>27.80093347314058</c:v>
                </c:pt>
                <c:pt idx="6269">
                  <c:v>27.66096579697918</c:v>
                </c:pt>
                <c:pt idx="6270">
                  <c:v>27.66096579697918</c:v>
                </c:pt>
                <c:pt idx="6271">
                  <c:v>27.72841112326259</c:v>
                </c:pt>
                <c:pt idx="6272">
                  <c:v>27.5791573919193</c:v>
                </c:pt>
                <c:pt idx="6273">
                  <c:v>27.42990366057602</c:v>
                </c:pt>
                <c:pt idx="6274">
                  <c:v>27.28064992923271</c:v>
                </c:pt>
                <c:pt idx="6275">
                  <c:v>27.13139619788946</c:v>
                </c:pt>
                <c:pt idx="6276">
                  <c:v>27.12883688154059</c:v>
                </c:pt>
                <c:pt idx="6277">
                  <c:v>27.21990577911417</c:v>
                </c:pt>
                <c:pt idx="6278">
                  <c:v>27.21990577911417</c:v>
                </c:pt>
                <c:pt idx="6279">
                  <c:v>27.15865072200993</c:v>
                </c:pt>
                <c:pt idx="6280">
                  <c:v>27.07077600206167</c:v>
                </c:pt>
                <c:pt idx="6281">
                  <c:v>26.9442090831567</c:v>
                </c:pt>
                <c:pt idx="6282">
                  <c:v>27.07077600206167</c:v>
                </c:pt>
                <c:pt idx="6283">
                  <c:v>27.07077600206167</c:v>
                </c:pt>
                <c:pt idx="6284">
                  <c:v>26.92152227071827</c:v>
                </c:pt>
                <c:pt idx="6285">
                  <c:v>26.92152227071827</c:v>
                </c:pt>
                <c:pt idx="6286">
                  <c:v>26.92152227071827</c:v>
                </c:pt>
                <c:pt idx="6287">
                  <c:v>26.92152227071826</c:v>
                </c:pt>
                <c:pt idx="6288">
                  <c:v>26.92152227071826</c:v>
                </c:pt>
                <c:pt idx="6289">
                  <c:v>27.01669398920169</c:v>
                </c:pt>
                <c:pt idx="6290">
                  <c:v>27.01669398920169</c:v>
                </c:pt>
                <c:pt idx="6291">
                  <c:v>26.86744025785842</c:v>
                </c:pt>
                <c:pt idx="6292">
                  <c:v>26.71818652651512</c:v>
                </c:pt>
                <c:pt idx="6293">
                  <c:v>26.76285258207853</c:v>
                </c:pt>
                <c:pt idx="6294">
                  <c:v>26.62020600787129</c:v>
                </c:pt>
                <c:pt idx="6295">
                  <c:v>26.54980060812724</c:v>
                </c:pt>
                <c:pt idx="6296">
                  <c:v>26.47551858599167</c:v>
                </c:pt>
                <c:pt idx="6297">
                  <c:v>26.32626485464841</c:v>
                </c:pt>
                <c:pt idx="6298">
                  <c:v>26.17701112330513</c:v>
                </c:pt>
                <c:pt idx="6299">
                  <c:v>26.17445180695627</c:v>
                </c:pt>
                <c:pt idx="6300">
                  <c:v>26.15631466048939</c:v>
                </c:pt>
                <c:pt idx="6301">
                  <c:v>26.15631466048939</c:v>
                </c:pt>
                <c:pt idx="6302">
                  <c:v>26.15631466048939</c:v>
                </c:pt>
                <c:pt idx="6303">
                  <c:v>26.15458875928071</c:v>
                </c:pt>
                <c:pt idx="6304">
                  <c:v>26.1532408280875</c:v>
                </c:pt>
                <c:pt idx="6305">
                  <c:v>26.15244228368107</c:v>
                </c:pt>
                <c:pt idx="6306">
                  <c:v>26.15244228368107</c:v>
                </c:pt>
                <c:pt idx="6307">
                  <c:v>26.00318855233785</c:v>
                </c:pt>
                <c:pt idx="6308">
                  <c:v>25.85393482099461</c:v>
                </c:pt>
                <c:pt idx="6309">
                  <c:v>25.7046810896513</c:v>
                </c:pt>
                <c:pt idx="6310">
                  <c:v>25.6481504012938</c:v>
                </c:pt>
                <c:pt idx="6311">
                  <c:v>25.49889666995051</c:v>
                </c:pt>
                <c:pt idx="6312">
                  <c:v>25.34964293860713</c:v>
                </c:pt>
                <c:pt idx="6313">
                  <c:v>25.20038920726382</c:v>
                </c:pt>
                <c:pt idx="6314">
                  <c:v>25.05113547592066</c:v>
                </c:pt>
                <c:pt idx="6315">
                  <c:v>24.9891937696172</c:v>
                </c:pt>
                <c:pt idx="6316">
                  <c:v>24.83994003827392</c:v>
                </c:pt>
                <c:pt idx="6317">
                  <c:v>24.89542823882426</c:v>
                </c:pt>
                <c:pt idx="6318">
                  <c:v>24.86171352051059</c:v>
                </c:pt>
                <c:pt idx="6319">
                  <c:v>24.71245978916727</c:v>
                </c:pt>
                <c:pt idx="6320">
                  <c:v>24.71245978916727</c:v>
                </c:pt>
                <c:pt idx="6321">
                  <c:v>24.85915420416173</c:v>
                </c:pt>
                <c:pt idx="6322">
                  <c:v>25.00584861915615</c:v>
                </c:pt>
                <c:pt idx="6323">
                  <c:v>25.00328930280729</c:v>
                </c:pt>
                <c:pt idx="6324">
                  <c:v>25.00328930280729</c:v>
                </c:pt>
                <c:pt idx="6325">
                  <c:v>25.00328930280729</c:v>
                </c:pt>
                <c:pt idx="6326">
                  <c:v>25.00328930280729</c:v>
                </c:pt>
                <c:pt idx="6327">
                  <c:v>25.00084259804029</c:v>
                </c:pt>
                <c:pt idx="6328">
                  <c:v>24.99844696482118</c:v>
                </c:pt>
                <c:pt idx="6329">
                  <c:v>24.99844696482118</c:v>
                </c:pt>
                <c:pt idx="6330">
                  <c:v>24.99844696482118</c:v>
                </c:pt>
                <c:pt idx="6331">
                  <c:v>24.99844696482118</c:v>
                </c:pt>
                <c:pt idx="6332">
                  <c:v>24.92440044908172</c:v>
                </c:pt>
                <c:pt idx="6333">
                  <c:v>24.81708954466588</c:v>
                </c:pt>
                <c:pt idx="6334">
                  <c:v>24.96634327600903</c:v>
                </c:pt>
                <c:pt idx="6335">
                  <c:v>24.9925894941358</c:v>
                </c:pt>
                <c:pt idx="6336">
                  <c:v>25.14184322547921</c:v>
                </c:pt>
                <c:pt idx="6337">
                  <c:v>25.2910969568225</c:v>
                </c:pt>
                <c:pt idx="6338">
                  <c:v>25.2910969568225</c:v>
                </c:pt>
                <c:pt idx="6339">
                  <c:v>25.44035068816573</c:v>
                </c:pt>
                <c:pt idx="6340">
                  <c:v>25.44035068816573</c:v>
                </c:pt>
                <c:pt idx="6341">
                  <c:v>25.44035068816573</c:v>
                </c:pt>
                <c:pt idx="6342">
                  <c:v>25.58960441950906</c:v>
                </c:pt>
                <c:pt idx="6343">
                  <c:v>25.44035068816568</c:v>
                </c:pt>
                <c:pt idx="6344">
                  <c:v>25.44035068816573</c:v>
                </c:pt>
                <c:pt idx="6345">
                  <c:v>25.44035068816568</c:v>
                </c:pt>
                <c:pt idx="6346">
                  <c:v>25.58960441950904</c:v>
                </c:pt>
                <c:pt idx="6347">
                  <c:v>25.73885815085235</c:v>
                </c:pt>
                <c:pt idx="6348">
                  <c:v>25.45192315062164</c:v>
                </c:pt>
                <c:pt idx="6349">
                  <c:v>25.57052859948774</c:v>
                </c:pt>
                <c:pt idx="6350">
                  <c:v>25.5915927106239</c:v>
                </c:pt>
                <c:pt idx="6351">
                  <c:v>25.60489768502811</c:v>
                </c:pt>
                <c:pt idx="6352">
                  <c:v>25.60489768502811</c:v>
                </c:pt>
                <c:pt idx="6353">
                  <c:v>25.60489768502811</c:v>
                </c:pt>
                <c:pt idx="6354">
                  <c:v>25.45564395368477</c:v>
                </c:pt>
                <c:pt idx="6355">
                  <c:v>25.30639022234151</c:v>
                </c:pt>
                <c:pt idx="6356">
                  <c:v>25.19361997452041</c:v>
                </c:pt>
                <c:pt idx="6357">
                  <c:v>25.04436624317711</c:v>
                </c:pt>
                <c:pt idx="6358">
                  <c:v>25.11555439125646</c:v>
                </c:pt>
                <c:pt idx="6359">
                  <c:v>24.96630065991312</c:v>
                </c:pt>
                <c:pt idx="6360">
                  <c:v>24.81704692856988</c:v>
                </c:pt>
                <c:pt idx="6361">
                  <c:v>24.81704692856988</c:v>
                </c:pt>
                <c:pt idx="6362">
                  <c:v>24.81704692856987</c:v>
                </c:pt>
                <c:pt idx="6363">
                  <c:v>24.81704692856987</c:v>
                </c:pt>
                <c:pt idx="6364">
                  <c:v>24.81704692856987</c:v>
                </c:pt>
                <c:pt idx="6365">
                  <c:v>24.75449691097553</c:v>
                </c:pt>
                <c:pt idx="6366">
                  <c:v>24.90375064231882</c:v>
                </c:pt>
                <c:pt idx="6367">
                  <c:v>24.93701503099508</c:v>
                </c:pt>
                <c:pt idx="6368">
                  <c:v>24.78776129965179</c:v>
                </c:pt>
                <c:pt idx="6369">
                  <c:v>24.63850756830851</c:v>
                </c:pt>
                <c:pt idx="6370">
                  <c:v>24.52478060388769</c:v>
                </c:pt>
                <c:pt idx="6371">
                  <c:v>24.43747234201335</c:v>
                </c:pt>
                <c:pt idx="6372">
                  <c:v>24.28821861067008</c:v>
                </c:pt>
                <c:pt idx="6373">
                  <c:v>24.28821861067008</c:v>
                </c:pt>
                <c:pt idx="6374">
                  <c:v>24.22389176465494</c:v>
                </c:pt>
                <c:pt idx="6375">
                  <c:v>24.07463803331163</c:v>
                </c:pt>
                <c:pt idx="6376">
                  <c:v>23.92538430196823</c:v>
                </c:pt>
                <c:pt idx="6377">
                  <c:v>23.77613057062495</c:v>
                </c:pt>
                <c:pt idx="6378">
                  <c:v>23.62687683928179</c:v>
                </c:pt>
                <c:pt idx="6379">
                  <c:v>23.47762310793851</c:v>
                </c:pt>
                <c:pt idx="6380">
                  <c:v>23.32836937659521</c:v>
                </c:pt>
                <c:pt idx="6381">
                  <c:v>23.17911564525194</c:v>
                </c:pt>
                <c:pt idx="6382">
                  <c:v>23.17911564525194</c:v>
                </c:pt>
                <c:pt idx="6383">
                  <c:v>23.02986191390867</c:v>
                </c:pt>
                <c:pt idx="6384">
                  <c:v>23.02986191390867</c:v>
                </c:pt>
                <c:pt idx="6385">
                  <c:v>22.96333313655611</c:v>
                </c:pt>
                <c:pt idx="6386">
                  <c:v>22.86353997052726</c:v>
                </c:pt>
                <c:pt idx="6387">
                  <c:v>22.73048241582239</c:v>
                </c:pt>
                <c:pt idx="6388">
                  <c:v>22.5812286844791</c:v>
                </c:pt>
                <c:pt idx="6389">
                  <c:v>22.5812286844791</c:v>
                </c:pt>
                <c:pt idx="6390">
                  <c:v>22.5812286844791</c:v>
                </c:pt>
                <c:pt idx="6391">
                  <c:v>22.43197495313583</c:v>
                </c:pt>
                <c:pt idx="6392">
                  <c:v>22.40519433941907</c:v>
                </c:pt>
                <c:pt idx="6393">
                  <c:v>22.25594060807579</c:v>
                </c:pt>
                <c:pt idx="6394">
                  <c:v>22.10668687673249</c:v>
                </c:pt>
                <c:pt idx="6395">
                  <c:v>21.9574331453892</c:v>
                </c:pt>
                <c:pt idx="6396">
                  <c:v>21.97278904348233</c:v>
                </c:pt>
                <c:pt idx="6397">
                  <c:v>21.97278904348233</c:v>
                </c:pt>
                <c:pt idx="6398">
                  <c:v>21.82353531213909</c:v>
                </c:pt>
                <c:pt idx="6399">
                  <c:v>21.67428158079582</c:v>
                </c:pt>
                <c:pt idx="6400">
                  <c:v>21.52502784945253</c:v>
                </c:pt>
                <c:pt idx="6401">
                  <c:v>21.52502784945253</c:v>
                </c:pt>
                <c:pt idx="6402">
                  <c:v>21.52502784945253</c:v>
                </c:pt>
                <c:pt idx="6403">
                  <c:v>21.54294306389458</c:v>
                </c:pt>
                <c:pt idx="6404">
                  <c:v>21.39368933255123</c:v>
                </c:pt>
                <c:pt idx="6405">
                  <c:v>21.24443560120799</c:v>
                </c:pt>
                <c:pt idx="6406">
                  <c:v>21.13479909058306</c:v>
                </c:pt>
                <c:pt idx="6407">
                  <c:v>20.98554535923972</c:v>
                </c:pt>
                <c:pt idx="6408">
                  <c:v>20.83629162789651</c:v>
                </c:pt>
                <c:pt idx="6409">
                  <c:v>20.83629162789651</c:v>
                </c:pt>
                <c:pt idx="6410">
                  <c:v>20.73649846186774</c:v>
                </c:pt>
                <c:pt idx="6411">
                  <c:v>20.60344090716271</c:v>
                </c:pt>
                <c:pt idx="6412">
                  <c:v>20.45418717581947</c:v>
                </c:pt>
                <c:pt idx="6413">
                  <c:v>20.45418717581947</c:v>
                </c:pt>
                <c:pt idx="6414">
                  <c:v>20.45418717581946</c:v>
                </c:pt>
                <c:pt idx="6415">
                  <c:v>20.34154104789713</c:v>
                </c:pt>
                <c:pt idx="6416">
                  <c:v>20.19228731655383</c:v>
                </c:pt>
                <c:pt idx="6417">
                  <c:v>20.04303358521057</c:v>
                </c:pt>
                <c:pt idx="6418">
                  <c:v>19.89377985386727</c:v>
                </c:pt>
                <c:pt idx="6419">
                  <c:v>19.74452612252398</c:v>
                </c:pt>
                <c:pt idx="6420">
                  <c:v>19.74452612252398</c:v>
                </c:pt>
                <c:pt idx="6421">
                  <c:v>19.74452612252398</c:v>
                </c:pt>
                <c:pt idx="6422">
                  <c:v>19.74452612252398</c:v>
                </c:pt>
                <c:pt idx="6423">
                  <c:v>19.74452612252398</c:v>
                </c:pt>
                <c:pt idx="6424">
                  <c:v>19.73172954077958</c:v>
                </c:pt>
                <c:pt idx="6425">
                  <c:v>19.73172954077958</c:v>
                </c:pt>
                <c:pt idx="6426">
                  <c:v>19.73172954077958</c:v>
                </c:pt>
                <c:pt idx="6427">
                  <c:v>19.58247580943641</c:v>
                </c:pt>
                <c:pt idx="6428">
                  <c:v>19.43322207809311</c:v>
                </c:pt>
                <c:pt idx="6429">
                  <c:v>19.36706422544933</c:v>
                </c:pt>
                <c:pt idx="6430">
                  <c:v>19.21781049410606</c:v>
                </c:pt>
                <c:pt idx="6431">
                  <c:v>19.06855676276275</c:v>
                </c:pt>
                <c:pt idx="6432">
                  <c:v>18.91930303141948</c:v>
                </c:pt>
                <c:pt idx="6433">
                  <c:v>18.80331368875244</c:v>
                </c:pt>
                <c:pt idx="6434">
                  <c:v>18.72058873476162</c:v>
                </c:pt>
                <c:pt idx="6435">
                  <c:v>18.72058873476162</c:v>
                </c:pt>
                <c:pt idx="6436">
                  <c:v>18.72058873476162</c:v>
                </c:pt>
                <c:pt idx="6437">
                  <c:v>18.72058873476162</c:v>
                </c:pt>
                <c:pt idx="6438">
                  <c:v>18.69581316931278</c:v>
                </c:pt>
                <c:pt idx="6439">
                  <c:v>18.65489525025573</c:v>
                </c:pt>
                <c:pt idx="6440">
                  <c:v>18.63371824551017</c:v>
                </c:pt>
                <c:pt idx="6441">
                  <c:v>18.68653731860434</c:v>
                </c:pt>
                <c:pt idx="6442">
                  <c:v>18.76215017131469</c:v>
                </c:pt>
                <c:pt idx="6443">
                  <c:v>18.91140390265798</c:v>
                </c:pt>
                <c:pt idx="6444">
                  <c:v>18.91140390265798</c:v>
                </c:pt>
                <c:pt idx="6445">
                  <c:v>19.06065763400125</c:v>
                </c:pt>
                <c:pt idx="6446">
                  <c:v>19.20991136534456</c:v>
                </c:pt>
                <c:pt idx="6447">
                  <c:v>19.20991136534456</c:v>
                </c:pt>
                <c:pt idx="6448">
                  <c:v>19.20991136534456</c:v>
                </c:pt>
                <c:pt idx="6449">
                  <c:v>19.20991136534456</c:v>
                </c:pt>
                <c:pt idx="6450">
                  <c:v>19.20991136534456</c:v>
                </c:pt>
                <c:pt idx="6451">
                  <c:v>19.13791810159818</c:v>
                </c:pt>
                <c:pt idx="6452">
                  <c:v>19.03443518892897</c:v>
                </c:pt>
                <c:pt idx="6453">
                  <c:v>18.88518145758568</c:v>
                </c:pt>
                <c:pt idx="6454">
                  <c:v>18.67836505980563</c:v>
                </c:pt>
                <c:pt idx="6455">
                  <c:v>18.52911132846233</c:v>
                </c:pt>
                <c:pt idx="6456">
                  <c:v>18.44621443383459</c:v>
                </c:pt>
                <c:pt idx="6457">
                  <c:v>18.44621443383459</c:v>
                </c:pt>
                <c:pt idx="6458">
                  <c:v>18.44621443383459</c:v>
                </c:pt>
                <c:pt idx="6459">
                  <c:v>18.44621443383459</c:v>
                </c:pt>
                <c:pt idx="6460">
                  <c:v>18.29696070249133</c:v>
                </c:pt>
                <c:pt idx="6461">
                  <c:v>18.14770697114803</c:v>
                </c:pt>
                <c:pt idx="6462">
                  <c:v>18.14770697114803</c:v>
                </c:pt>
                <c:pt idx="6463">
                  <c:v>17.99845323980472</c:v>
                </c:pt>
                <c:pt idx="6464">
                  <c:v>17.99151220630478</c:v>
                </c:pt>
                <c:pt idx="6465">
                  <c:v>18.14076593764813</c:v>
                </c:pt>
                <c:pt idx="6466">
                  <c:v>18.14076593764813</c:v>
                </c:pt>
                <c:pt idx="6467">
                  <c:v>18.14076593764813</c:v>
                </c:pt>
                <c:pt idx="6468">
                  <c:v>18.14076593764813</c:v>
                </c:pt>
                <c:pt idx="6469">
                  <c:v>18.14076593764813</c:v>
                </c:pt>
                <c:pt idx="6470">
                  <c:v>18.14076593764813</c:v>
                </c:pt>
                <c:pt idx="6471">
                  <c:v>18.29001966899142</c:v>
                </c:pt>
                <c:pt idx="6472">
                  <c:v>18.29001966899142</c:v>
                </c:pt>
                <c:pt idx="6473">
                  <c:v>18.29257898534026</c:v>
                </c:pt>
                <c:pt idx="6474">
                  <c:v>18.29257898534026</c:v>
                </c:pt>
                <c:pt idx="6475">
                  <c:v>18.43736457966083</c:v>
                </c:pt>
                <c:pt idx="6476">
                  <c:v>18.58128448658885</c:v>
                </c:pt>
                <c:pt idx="6477">
                  <c:v>18.61129716949807</c:v>
                </c:pt>
                <c:pt idx="6478">
                  <c:v>18.46204343815472</c:v>
                </c:pt>
                <c:pt idx="6479">
                  <c:v>18.46204343815472</c:v>
                </c:pt>
                <c:pt idx="6480">
                  <c:v>18.61129716949807</c:v>
                </c:pt>
                <c:pt idx="6481">
                  <c:v>18.61129716949807</c:v>
                </c:pt>
                <c:pt idx="6482">
                  <c:v>18.46204343815472</c:v>
                </c:pt>
                <c:pt idx="6483">
                  <c:v>18.36312230752559</c:v>
                </c:pt>
                <c:pt idx="6484">
                  <c:v>18.21386857618243</c:v>
                </c:pt>
                <c:pt idx="6485">
                  <c:v>18.21386857618243</c:v>
                </c:pt>
                <c:pt idx="6486">
                  <c:v>18.20874994348467</c:v>
                </c:pt>
                <c:pt idx="6487">
                  <c:v>18.13634234179369</c:v>
                </c:pt>
                <c:pt idx="6488">
                  <c:v>18.05444452762044</c:v>
                </c:pt>
                <c:pt idx="6489">
                  <c:v>18.00193323528167</c:v>
                </c:pt>
                <c:pt idx="6490">
                  <c:v>17.99213582538864</c:v>
                </c:pt>
                <c:pt idx="6491">
                  <c:v>18.14138955673191</c:v>
                </c:pt>
                <c:pt idx="6492">
                  <c:v>18.14138955673191</c:v>
                </c:pt>
                <c:pt idx="6493">
                  <c:v>18.29064328807508</c:v>
                </c:pt>
                <c:pt idx="6494">
                  <c:v>18.43989701941852</c:v>
                </c:pt>
                <c:pt idx="6495">
                  <c:v>18.58915075076179</c:v>
                </c:pt>
                <c:pt idx="6496">
                  <c:v>18.44849304049249</c:v>
                </c:pt>
                <c:pt idx="6497">
                  <c:v>18.44849304049249</c:v>
                </c:pt>
                <c:pt idx="6498">
                  <c:v>18.32272466599384</c:v>
                </c:pt>
                <c:pt idx="6499">
                  <c:v>18.32272466599384</c:v>
                </c:pt>
                <c:pt idx="6500">
                  <c:v>18.1734709346506</c:v>
                </c:pt>
                <c:pt idx="6501">
                  <c:v>18.02421720330727</c:v>
                </c:pt>
                <c:pt idx="6502">
                  <c:v>17.874963471964</c:v>
                </c:pt>
                <c:pt idx="6503">
                  <c:v>17.85984712525363</c:v>
                </c:pt>
                <c:pt idx="6504">
                  <c:v>17.78767796975953</c:v>
                </c:pt>
                <c:pt idx="6505">
                  <c:v>17.78767796975953</c:v>
                </c:pt>
                <c:pt idx="6506">
                  <c:v>17.78767796975953</c:v>
                </c:pt>
                <c:pt idx="6507">
                  <c:v>17.78767796975953</c:v>
                </c:pt>
                <c:pt idx="6508">
                  <c:v>17.78767796975953</c:v>
                </c:pt>
                <c:pt idx="6509">
                  <c:v>17.78767796975953</c:v>
                </c:pt>
                <c:pt idx="6510">
                  <c:v>17.78767796975953</c:v>
                </c:pt>
                <c:pt idx="6511">
                  <c:v>17.78767796975953</c:v>
                </c:pt>
                <c:pt idx="6512">
                  <c:v>17.78767796975953</c:v>
                </c:pt>
                <c:pt idx="6513">
                  <c:v>17.78767796975953</c:v>
                </c:pt>
                <c:pt idx="6514">
                  <c:v>17.86114326087511</c:v>
                </c:pt>
                <c:pt idx="6515">
                  <c:v>18.01039699221842</c:v>
                </c:pt>
                <c:pt idx="6516">
                  <c:v>18.15965072356169</c:v>
                </c:pt>
                <c:pt idx="6517">
                  <c:v>18.308904454905</c:v>
                </c:pt>
                <c:pt idx="6518">
                  <c:v>18.45815818624827</c:v>
                </c:pt>
                <c:pt idx="6519">
                  <c:v>18.60741191759154</c:v>
                </c:pt>
                <c:pt idx="6520">
                  <c:v>18.75666564893482</c:v>
                </c:pt>
                <c:pt idx="6521">
                  <c:v>18.90591938027809</c:v>
                </c:pt>
                <c:pt idx="6522">
                  <c:v>18.90591938027809</c:v>
                </c:pt>
                <c:pt idx="6523">
                  <c:v>18.9059193802781</c:v>
                </c:pt>
                <c:pt idx="6524">
                  <c:v>18.97131752954003</c:v>
                </c:pt>
                <c:pt idx="6525">
                  <c:v>18.82206379819678</c:v>
                </c:pt>
                <c:pt idx="6526">
                  <c:v>18.6728100668535</c:v>
                </c:pt>
                <c:pt idx="6527">
                  <c:v>18.72925817006273</c:v>
                </c:pt>
                <c:pt idx="6528">
                  <c:v>18.72925817006273</c:v>
                </c:pt>
                <c:pt idx="6529">
                  <c:v>18.72925817006272</c:v>
                </c:pt>
                <c:pt idx="6530">
                  <c:v>18.63320050799738</c:v>
                </c:pt>
                <c:pt idx="6531">
                  <c:v>18.78245423934062</c:v>
                </c:pt>
                <c:pt idx="6532">
                  <c:v>18.78245423934062</c:v>
                </c:pt>
                <c:pt idx="6533">
                  <c:v>18.63320050799738</c:v>
                </c:pt>
                <c:pt idx="6534">
                  <c:v>18.51721116533037</c:v>
                </c:pt>
                <c:pt idx="6535">
                  <c:v>18.43448621133955</c:v>
                </c:pt>
                <c:pt idx="6536">
                  <c:v>18.33556508071052</c:v>
                </c:pt>
                <c:pt idx="6537">
                  <c:v>18.25831006599363</c:v>
                </c:pt>
                <c:pt idx="6538">
                  <c:v>18.25831006599363</c:v>
                </c:pt>
                <c:pt idx="6539">
                  <c:v>18.39989917077483</c:v>
                </c:pt>
                <c:pt idx="6540">
                  <c:v>18.54915290211813</c:v>
                </c:pt>
                <c:pt idx="6541">
                  <c:v>18.6984066334614</c:v>
                </c:pt>
                <c:pt idx="6542">
                  <c:v>18.84766036480471</c:v>
                </c:pt>
                <c:pt idx="6543">
                  <c:v>18.99691409614798</c:v>
                </c:pt>
                <c:pt idx="6544">
                  <c:v>18.99691409614797</c:v>
                </c:pt>
                <c:pt idx="6545">
                  <c:v>19.14616782749126</c:v>
                </c:pt>
                <c:pt idx="6546">
                  <c:v>19.14616782749126</c:v>
                </c:pt>
                <c:pt idx="6547">
                  <c:v>19.00417624000518</c:v>
                </c:pt>
                <c:pt idx="6548">
                  <c:v>18.8631117153935</c:v>
                </c:pt>
                <c:pt idx="6549">
                  <c:v>18.71385798405025</c:v>
                </c:pt>
                <c:pt idx="6550">
                  <c:v>18.71385798405025</c:v>
                </c:pt>
                <c:pt idx="6551">
                  <c:v>18.71385798405025</c:v>
                </c:pt>
                <c:pt idx="6552">
                  <c:v>18.82984732671725</c:v>
                </c:pt>
                <c:pt idx="6553">
                  <c:v>18.91257228070801</c:v>
                </c:pt>
                <c:pt idx="6554">
                  <c:v>18.97704202005407</c:v>
                </c:pt>
                <c:pt idx="6555">
                  <c:v>19.02304827945549</c:v>
                </c:pt>
                <c:pt idx="6556">
                  <c:v>19.02304827945549</c:v>
                </c:pt>
                <c:pt idx="6557">
                  <c:v>18.87379454811219</c:v>
                </c:pt>
                <c:pt idx="6558">
                  <c:v>18.87379454811219</c:v>
                </c:pt>
                <c:pt idx="6559">
                  <c:v>18.87379454811219</c:v>
                </c:pt>
                <c:pt idx="6560">
                  <c:v>18.87379454811219</c:v>
                </c:pt>
                <c:pt idx="6561">
                  <c:v>18.72454081676887</c:v>
                </c:pt>
                <c:pt idx="6562">
                  <c:v>18.75611792449602</c:v>
                </c:pt>
                <c:pt idx="6563">
                  <c:v>18.76698519524312</c:v>
                </c:pt>
                <c:pt idx="6564">
                  <c:v>18.76778373964942</c:v>
                </c:pt>
                <c:pt idx="6565">
                  <c:v>18.76778373964942</c:v>
                </c:pt>
                <c:pt idx="6566">
                  <c:v>18.86598608472281</c:v>
                </c:pt>
                <c:pt idx="6567">
                  <c:v>19.01523981606611</c:v>
                </c:pt>
                <c:pt idx="6568">
                  <c:v>19.16449354740941</c:v>
                </c:pt>
                <c:pt idx="6569">
                  <c:v>19.16705286375829</c:v>
                </c:pt>
                <c:pt idx="6570">
                  <c:v>19.16705286375829</c:v>
                </c:pt>
                <c:pt idx="6571">
                  <c:v>19.16169467967777</c:v>
                </c:pt>
                <c:pt idx="6572">
                  <c:v>19.16169467967777</c:v>
                </c:pt>
                <c:pt idx="6573">
                  <c:v>19.16169467967777</c:v>
                </c:pt>
                <c:pt idx="6574">
                  <c:v>19.01244094833449</c:v>
                </c:pt>
                <c:pt idx="6575">
                  <c:v>19.01244094833449</c:v>
                </c:pt>
                <c:pt idx="6576">
                  <c:v>19.01244094833449</c:v>
                </c:pt>
                <c:pt idx="6577">
                  <c:v>19.01244094833449</c:v>
                </c:pt>
                <c:pt idx="6578">
                  <c:v>19.01244094833449</c:v>
                </c:pt>
                <c:pt idx="6579">
                  <c:v>19.01244094833449</c:v>
                </c:pt>
                <c:pt idx="6580">
                  <c:v>19.01244094833449</c:v>
                </c:pt>
                <c:pt idx="6581">
                  <c:v>18.86318721699119</c:v>
                </c:pt>
                <c:pt idx="6582">
                  <c:v>18.83911992430205</c:v>
                </c:pt>
                <c:pt idx="6583">
                  <c:v>18.89918075037048</c:v>
                </c:pt>
                <c:pt idx="6584">
                  <c:v>18.84325223377172</c:v>
                </c:pt>
                <c:pt idx="6585">
                  <c:v>18.96984183719275</c:v>
                </c:pt>
                <c:pt idx="6586">
                  <c:v>19.11909556853606</c:v>
                </c:pt>
                <c:pt idx="6587">
                  <c:v>19.26834929987919</c:v>
                </c:pt>
                <c:pt idx="6588">
                  <c:v>19.41760303122261</c:v>
                </c:pt>
                <c:pt idx="6589">
                  <c:v>19.56685676256589</c:v>
                </c:pt>
                <c:pt idx="6590">
                  <c:v>19.71611049390918</c:v>
                </c:pt>
                <c:pt idx="6591">
                  <c:v>19.81298390237848</c:v>
                </c:pt>
                <c:pt idx="6592">
                  <c:v>19.79250937158745</c:v>
                </c:pt>
                <c:pt idx="6593">
                  <c:v>19.79250937158745</c:v>
                </c:pt>
                <c:pt idx="6594">
                  <c:v>19.79250937158745</c:v>
                </c:pt>
                <c:pt idx="6595">
                  <c:v>19.79250937158745</c:v>
                </c:pt>
                <c:pt idx="6596">
                  <c:v>19.79250937158745</c:v>
                </c:pt>
                <c:pt idx="6597">
                  <c:v>19.79250937158745</c:v>
                </c:pt>
                <c:pt idx="6598">
                  <c:v>19.86832541562158</c:v>
                </c:pt>
                <c:pt idx="6599">
                  <c:v>19.7190716842783</c:v>
                </c:pt>
                <c:pt idx="6600">
                  <c:v>19.7190716842783</c:v>
                </c:pt>
                <c:pt idx="6601">
                  <c:v>19.7190716842783</c:v>
                </c:pt>
                <c:pt idx="6602">
                  <c:v>19.7190716842783</c:v>
                </c:pt>
                <c:pt idx="6603">
                  <c:v>19.7190716842783</c:v>
                </c:pt>
                <c:pt idx="6604">
                  <c:v>19.72019448525213</c:v>
                </c:pt>
                <c:pt idx="6605">
                  <c:v>19.72019448525213</c:v>
                </c:pt>
                <c:pt idx="6606">
                  <c:v>19.68658499059763</c:v>
                </c:pt>
                <c:pt idx="6607">
                  <c:v>19.78983711989476</c:v>
                </c:pt>
                <c:pt idx="6608">
                  <c:v>19.91361642449813</c:v>
                </c:pt>
                <c:pt idx="6609">
                  <c:v>19.91361642449813</c:v>
                </c:pt>
                <c:pt idx="6610">
                  <c:v>19.91361642449813</c:v>
                </c:pt>
                <c:pt idx="6611">
                  <c:v>19.91361642449813</c:v>
                </c:pt>
                <c:pt idx="6612">
                  <c:v>19.82254752692452</c:v>
                </c:pt>
                <c:pt idx="6613">
                  <c:v>19.97180125826785</c:v>
                </c:pt>
                <c:pt idx="6614">
                  <c:v>19.97180125826785</c:v>
                </c:pt>
                <c:pt idx="6615">
                  <c:v>20.00965412578914</c:v>
                </c:pt>
                <c:pt idx="6616">
                  <c:v>20.04675679009651</c:v>
                </c:pt>
                <c:pt idx="6617">
                  <c:v>19.94884686836251</c:v>
                </c:pt>
                <c:pt idx="6618">
                  <c:v>19.79959313701927</c:v>
                </c:pt>
                <c:pt idx="6619">
                  <c:v>19.79959313701927</c:v>
                </c:pt>
                <c:pt idx="6620">
                  <c:v>19.68851081020727</c:v>
                </c:pt>
                <c:pt idx="6621">
                  <c:v>19.53925707886403</c:v>
                </c:pt>
                <c:pt idx="6622">
                  <c:v>19.44316482852009</c:v>
                </c:pt>
                <c:pt idx="6623">
                  <c:v>19.2939110971768</c:v>
                </c:pt>
                <c:pt idx="6624">
                  <c:v>19.04948564735022</c:v>
                </c:pt>
                <c:pt idx="6625">
                  <c:v>19.04948564735022</c:v>
                </c:pt>
                <c:pt idx="6626">
                  <c:v>19.19873937869349</c:v>
                </c:pt>
                <c:pt idx="6627">
                  <c:v>19.19873937869349</c:v>
                </c:pt>
                <c:pt idx="6628">
                  <c:v>19.15407332313011</c:v>
                </c:pt>
                <c:pt idx="6629">
                  <c:v>19.29671989733719</c:v>
                </c:pt>
                <c:pt idx="6630">
                  <c:v>19.23540574353601</c:v>
                </c:pt>
                <c:pt idx="6631">
                  <c:v>19.16043403432827</c:v>
                </c:pt>
                <c:pt idx="6632">
                  <c:v>19.16123257873461</c:v>
                </c:pt>
                <c:pt idx="6633">
                  <c:v>19.16123257873461</c:v>
                </c:pt>
                <c:pt idx="6634">
                  <c:v>19.31048631007791</c:v>
                </c:pt>
                <c:pt idx="6635">
                  <c:v>19.45974004142106</c:v>
                </c:pt>
                <c:pt idx="6636">
                  <c:v>19.55794238649463</c:v>
                </c:pt>
                <c:pt idx="6637">
                  <c:v>19.56050170284349</c:v>
                </c:pt>
                <c:pt idx="6638">
                  <c:v>19.56306101919234</c:v>
                </c:pt>
                <c:pt idx="6639">
                  <c:v>19.56306101919234</c:v>
                </c:pt>
                <c:pt idx="6640">
                  <c:v>19.71231475053563</c:v>
                </c:pt>
                <c:pt idx="6641">
                  <c:v>19.86156848187891</c:v>
                </c:pt>
                <c:pt idx="6642">
                  <c:v>19.93806010040111</c:v>
                </c:pt>
                <c:pt idx="6643">
                  <c:v>19.93806010040111</c:v>
                </c:pt>
                <c:pt idx="6644">
                  <c:v>19.96457062197259</c:v>
                </c:pt>
                <c:pt idx="6645">
                  <c:v>19.90922043911178</c:v>
                </c:pt>
                <c:pt idx="6646">
                  <c:v>19.96238192011112</c:v>
                </c:pt>
                <c:pt idx="6647">
                  <c:v>19.96238192011112</c:v>
                </c:pt>
                <c:pt idx="6648">
                  <c:v>19.96238192011112</c:v>
                </c:pt>
                <c:pt idx="6649">
                  <c:v>19.96238192011112</c:v>
                </c:pt>
                <c:pt idx="6650">
                  <c:v>19.87506989507131</c:v>
                </c:pt>
                <c:pt idx="6651">
                  <c:v>20.02432362641463</c:v>
                </c:pt>
                <c:pt idx="6652">
                  <c:v>19.87506989507131</c:v>
                </c:pt>
                <c:pt idx="6653">
                  <c:v>19.75953088204171</c:v>
                </c:pt>
                <c:pt idx="6654">
                  <c:v>19.908784613385</c:v>
                </c:pt>
                <c:pt idx="6655">
                  <c:v>19.908784613385</c:v>
                </c:pt>
                <c:pt idx="6656">
                  <c:v>19.908784613385</c:v>
                </c:pt>
                <c:pt idx="6657">
                  <c:v>19.76209019839059</c:v>
                </c:pt>
                <c:pt idx="6658">
                  <c:v>19.76464951473932</c:v>
                </c:pt>
                <c:pt idx="6659">
                  <c:v>19.91390324608274</c:v>
                </c:pt>
                <c:pt idx="6660">
                  <c:v>19.98853011175433</c:v>
                </c:pt>
                <c:pt idx="6661">
                  <c:v>20.06315697742603</c:v>
                </c:pt>
                <c:pt idx="6662">
                  <c:v>20.13778384309768</c:v>
                </c:pt>
                <c:pt idx="6663">
                  <c:v>20.21241070876927</c:v>
                </c:pt>
                <c:pt idx="6664">
                  <c:v>20.21241070876927</c:v>
                </c:pt>
                <c:pt idx="6665">
                  <c:v>20.21241070876927</c:v>
                </c:pt>
                <c:pt idx="6666">
                  <c:v>20.21241070876927</c:v>
                </c:pt>
                <c:pt idx="6667">
                  <c:v>20.21241070876927</c:v>
                </c:pt>
                <c:pt idx="6668">
                  <c:v>20.34425276516001</c:v>
                </c:pt>
                <c:pt idx="6669">
                  <c:v>20.19499903381674</c:v>
                </c:pt>
                <c:pt idx="6670">
                  <c:v>20.16875281568995</c:v>
                </c:pt>
                <c:pt idx="6671">
                  <c:v>20.08434807568921</c:v>
                </c:pt>
                <c:pt idx="6672">
                  <c:v>20.08434807568921</c:v>
                </c:pt>
                <c:pt idx="6673">
                  <c:v>20.08434807568921</c:v>
                </c:pt>
                <c:pt idx="6674">
                  <c:v>20.08434807568921</c:v>
                </c:pt>
                <c:pt idx="6675">
                  <c:v>20.08434807568921</c:v>
                </c:pt>
                <c:pt idx="6676">
                  <c:v>19.93509434434591</c:v>
                </c:pt>
                <c:pt idx="6677">
                  <c:v>19.93509434434591</c:v>
                </c:pt>
                <c:pt idx="6678">
                  <c:v>20.08434807568921</c:v>
                </c:pt>
                <c:pt idx="6679">
                  <c:v>19.93509434434591</c:v>
                </c:pt>
                <c:pt idx="6680">
                  <c:v>19.93509434434591</c:v>
                </c:pt>
                <c:pt idx="6681">
                  <c:v>19.93509434434591</c:v>
                </c:pt>
                <c:pt idx="6682">
                  <c:v>20.08434807568921</c:v>
                </c:pt>
                <c:pt idx="6683">
                  <c:v>20.15897494136088</c:v>
                </c:pt>
                <c:pt idx="6684">
                  <c:v>20.11499635816643</c:v>
                </c:pt>
                <c:pt idx="6685">
                  <c:v>20.16855911270188</c:v>
                </c:pt>
                <c:pt idx="6686">
                  <c:v>20.19661661529312</c:v>
                </c:pt>
                <c:pt idx="6687">
                  <c:v>20.22731120341533</c:v>
                </c:pt>
                <c:pt idx="6688">
                  <c:v>20.22731120341533</c:v>
                </c:pt>
                <c:pt idx="6689">
                  <c:v>20.2648425266912</c:v>
                </c:pt>
                <c:pt idx="6690">
                  <c:v>20.2648425266912</c:v>
                </c:pt>
                <c:pt idx="6691">
                  <c:v>20.22835904316893</c:v>
                </c:pt>
                <c:pt idx="6692">
                  <c:v>20.22835904316893</c:v>
                </c:pt>
                <c:pt idx="6693">
                  <c:v>20.13306533723142</c:v>
                </c:pt>
                <c:pt idx="6694">
                  <c:v>20.13306533723142</c:v>
                </c:pt>
                <c:pt idx="6695">
                  <c:v>20.13306533723142</c:v>
                </c:pt>
                <c:pt idx="6696">
                  <c:v>19.98381160588812</c:v>
                </c:pt>
                <c:pt idx="6697">
                  <c:v>19.83455787454483</c:v>
                </c:pt>
                <c:pt idx="6698">
                  <c:v>19.68530414320155</c:v>
                </c:pt>
                <c:pt idx="6699">
                  <c:v>19.68530414320155</c:v>
                </c:pt>
                <c:pt idx="6700">
                  <c:v>19.68530414320155</c:v>
                </c:pt>
                <c:pt idx="6701">
                  <c:v>19.68530414320155</c:v>
                </c:pt>
                <c:pt idx="6702">
                  <c:v>19.53605041185828</c:v>
                </c:pt>
                <c:pt idx="6703">
                  <c:v>19.68530414320155</c:v>
                </c:pt>
                <c:pt idx="6704">
                  <c:v>19.83455787454483</c:v>
                </c:pt>
                <c:pt idx="6705">
                  <c:v>19.80159042397123</c:v>
                </c:pt>
                <c:pt idx="6706">
                  <c:v>19.88889868584556</c:v>
                </c:pt>
                <c:pt idx="6707">
                  <c:v>20.03815241718885</c:v>
                </c:pt>
                <c:pt idx="6708">
                  <c:v>20.11277928286049</c:v>
                </c:pt>
                <c:pt idx="6709">
                  <c:v>20.18740614853213</c:v>
                </c:pt>
                <c:pt idx="6710">
                  <c:v>20.26203301420376</c:v>
                </c:pt>
                <c:pt idx="6711">
                  <c:v>20.33665987987542</c:v>
                </c:pt>
                <c:pt idx="6712">
                  <c:v>20.35497823792899</c:v>
                </c:pt>
                <c:pt idx="6713">
                  <c:v>20.35577678233527</c:v>
                </c:pt>
                <c:pt idx="6714">
                  <c:v>20.35577678233527</c:v>
                </c:pt>
                <c:pt idx="6715">
                  <c:v>20.39154334756826</c:v>
                </c:pt>
                <c:pt idx="6716">
                  <c:v>20.57144374857516</c:v>
                </c:pt>
                <c:pt idx="6717">
                  <c:v>20.57144374857516</c:v>
                </c:pt>
                <c:pt idx="6718">
                  <c:v>20.61701676160055</c:v>
                </c:pt>
                <c:pt idx="6719">
                  <c:v>20.7662704929438</c:v>
                </c:pt>
                <c:pt idx="6720">
                  <c:v>20.7662704929438</c:v>
                </c:pt>
                <c:pt idx="6721">
                  <c:v>20.91552422428709</c:v>
                </c:pt>
                <c:pt idx="6722">
                  <c:v>21.06477795563038</c:v>
                </c:pt>
                <c:pt idx="6723">
                  <c:v>21.21403168697367</c:v>
                </c:pt>
                <c:pt idx="6724">
                  <c:v>21.06477795563038</c:v>
                </c:pt>
                <c:pt idx="6725">
                  <c:v>21.06477795563038</c:v>
                </c:pt>
                <c:pt idx="6726">
                  <c:v>21.06477795563038</c:v>
                </c:pt>
                <c:pt idx="6727">
                  <c:v>21.10263082315166</c:v>
                </c:pt>
                <c:pt idx="6728">
                  <c:v>21.14334634627085</c:v>
                </c:pt>
                <c:pt idx="6729">
                  <c:v>21.17528034726656</c:v>
                </c:pt>
                <c:pt idx="6730">
                  <c:v>21.22053634047811</c:v>
                </c:pt>
                <c:pt idx="6731">
                  <c:v>21.20518044238497</c:v>
                </c:pt>
                <c:pt idx="6732">
                  <c:v>21.20518044238497</c:v>
                </c:pt>
                <c:pt idx="6733">
                  <c:v>21.35443417372824</c:v>
                </c:pt>
                <c:pt idx="6734">
                  <c:v>21.35443417372824</c:v>
                </c:pt>
                <c:pt idx="6735">
                  <c:v>21.35443417372824</c:v>
                </c:pt>
                <c:pt idx="6736">
                  <c:v>21.50368790507153</c:v>
                </c:pt>
                <c:pt idx="6737">
                  <c:v>21.50368790507153</c:v>
                </c:pt>
                <c:pt idx="6738">
                  <c:v>21.48577269062938</c:v>
                </c:pt>
                <c:pt idx="6739">
                  <c:v>21.63502642197279</c:v>
                </c:pt>
                <c:pt idx="6740">
                  <c:v>21.78428015331609</c:v>
                </c:pt>
                <c:pt idx="6741">
                  <c:v>21.74466293259771</c:v>
                </c:pt>
                <c:pt idx="6742">
                  <c:v>21.74466293259771</c:v>
                </c:pt>
                <c:pt idx="6743">
                  <c:v>21.89391666394102</c:v>
                </c:pt>
                <c:pt idx="6744">
                  <c:v>21.89391666394102</c:v>
                </c:pt>
                <c:pt idx="6745">
                  <c:v>21.89391666394102</c:v>
                </c:pt>
                <c:pt idx="6746">
                  <c:v>21.89391666394102</c:v>
                </c:pt>
                <c:pt idx="6747">
                  <c:v>21.89391666394102</c:v>
                </c:pt>
                <c:pt idx="6748">
                  <c:v>21.81146856590803</c:v>
                </c:pt>
                <c:pt idx="6749">
                  <c:v>21.66221483456463</c:v>
                </c:pt>
                <c:pt idx="6750">
                  <c:v>21.55418872735125</c:v>
                </c:pt>
                <c:pt idx="6751">
                  <c:v>21.65309804947368</c:v>
                </c:pt>
                <c:pt idx="6752">
                  <c:v>21.76819173972768</c:v>
                </c:pt>
                <c:pt idx="6753">
                  <c:v>21.79602893278547</c:v>
                </c:pt>
                <c:pt idx="6754">
                  <c:v>21.79602893278547</c:v>
                </c:pt>
                <c:pt idx="6755">
                  <c:v>21.79602893278547</c:v>
                </c:pt>
                <c:pt idx="6756">
                  <c:v>21.79858824913428</c:v>
                </c:pt>
                <c:pt idx="6757">
                  <c:v>21.80114756548319</c:v>
                </c:pt>
                <c:pt idx="6758">
                  <c:v>21.80114756548319</c:v>
                </c:pt>
                <c:pt idx="6759">
                  <c:v>21.84798963170679</c:v>
                </c:pt>
                <c:pt idx="6760">
                  <c:v>21.99724336305009</c:v>
                </c:pt>
                <c:pt idx="6761">
                  <c:v>21.99724336305009</c:v>
                </c:pt>
                <c:pt idx="6762">
                  <c:v>21.99724336305009</c:v>
                </c:pt>
                <c:pt idx="6763">
                  <c:v>21.99724336305009</c:v>
                </c:pt>
                <c:pt idx="6764">
                  <c:v>21.99724336305009</c:v>
                </c:pt>
                <c:pt idx="6765">
                  <c:v>22.14649709439335</c:v>
                </c:pt>
                <c:pt idx="6766">
                  <c:v>22.14649709439335</c:v>
                </c:pt>
                <c:pt idx="6767">
                  <c:v>22.29575082573663</c:v>
                </c:pt>
                <c:pt idx="6768">
                  <c:v>22.41174016840369</c:v>
                </c:pt>
                <c:pt idx="6769">
                  <c:v>22.49446512239448</c:v>
                </c:pt>
                <c:pt idx="6770">
                  <c:v>22.49446512239448</c:v>
                </c:pt>
                <c:pt idx="6771">
                  <c:v>22.59515844732604</c:v>
                </c:pt>
                <c:pt idx="6772">
                  <c:v>22.59515844732604</c:v>
                </c:pt>
                <c:pt idx="6773">
                  <c:v>22.6495959162739</c:v>
                </c:pt>
                <c:pt idx="6774">
                  <c:v>22.73135208113892</c:v>
                </c:pt>
                <c:pt idx="6775">
                  <c:v>22.811888272404</c:v>
                </c:pt>
                <c:pt idx="6776">
                  <c:v>22.75906919930978</c:v>
                </c:pt>
                <c:pt idx="6777">
                  <c:v>22.68345634659945</c:v>
                </c:pt>
                <c:pt idx="6778">
                  <c:v>22.53420261525618</c:v>
                </c:pt>
                <c:pt idx="6779">
                  <c:v>22.53420261525618</c:v>
                </c:pt>
                <c:pt idx="6780">
                  <c:v>22.38494888391289</c:v>
                </c:pt>
                <c:pt idx="6781">
                  <c:v>22.23569515256959</c:v>
                </c:pt>
                <c:pt idx="6782">
                  <c:v>22.23569515256959</c:v>
                </c:pt>
                <c:pt idx="6783">
                  <c:v>22.23569515256959</c:v>
                </c:pt>
                <c:pt idx="6784">
                  <c:v>22.23569515256959</c:v>
                </c:pt>
                <c:pt idx="6785">
                  <c:v>22.23569515256959</c:v>
                </c:pt>
                <c:pt idx="6786">
                  <c:v>22.23569515256959</c:v>
                </c:pt>
                <c:pt idx="6787">
                  <c:v>22.23569515256959</c:v>
                </c:pt>
                <c:pt idx="6788">
                  <c:v>22.23569515256959</c:v>
                </c:pt>
                <c:pt idx="6789">
                  <c:v>22.23569515256959</c:v>
                </c:pt>
                <c:pt idx="6790">
                  <c:v>22.23569515256959</c:v>
                </c:pt>
                <c:pt idx="6791">
                  <c:v>22.16933831585407</c:v>
                </c:pt>
                <c:pt idx="6792">
                  <c:v>22.02008458451077</c:v>
                </c:pt>
                <c:pt idx="6793">
                  <c:v>21.90409524184373</c:v>
                </c:pt>
                <c:pt idx="6794">
                  <c:v>21.82137028785295</c:v>
                </c:pt>
                <c:pt idx="6795">
                  <c:v>21.92116345388171</c:v>
                </c:pt>
                <c:pt idx="6796">
                  <c:v>21.9424981820906</c:v>
                </c:pt>
                <c:pt idx="6797">
                  <c:v>22.06787457550666</c:v>
                </c:pt>
                <c:pt idx="6798">
                  <c:v>22.06787457550666</c:v>
                </c:pt>
                <c:pt idx="6799">
                  <c:v>21.92556187766313</c:v>
                </c:pt>
                <c:pt idx="6800">
                  <c:v>21.77630814631998</c:v>
                </c:pt>
                <c:pt idx="6801">
                  <c:v>21.77630814631998</c:v>
                </c:pt>
                <c:pt idx="6802">
                  <c:v>21.77630814631998</c:v>
                </c:pt>
                <c:pt idx="6803">
                  <c:v>21.77886746266886</c:v>
                </c:pt>
                <c:pt idx="6804">
                  <c:v>21.78142677901769</c:v>
                </c:pt>
                <c:pt idx="6805">
                  <c:v>21.78142677901769</c:v>
                </c:pt>
                <c:pt idx="6806">
                  <c:v>21.63217304767443</c:v>
                </c:pt>
                <c:pt idx="6807">
                  <c:v>21.63217304767443</c:v>
                </c:pt>
                <c:pt idx="6808">
                  <c:v>21.63467362660473</c:v>
                </c:pt>
                <c:pt idx="6809">
                  <c:v>21.63467362660473</c:v>
                </c:pt>
                <c:pt idx="6810">
                  <c:v>21.48541989526129</c:v>
                </c:pt>
                <c:pt idx="6811">
                  <c:v>21.34003872076866</c:v>
                </c:pt>
                <c:pt idx="6812">
                  <c:v>21.30790205696323</c:v>
                </c:pt>
                <c:pt idx="6813">
                  <c:v>21.31323588137851</c:v>
                </c:pt>
                <c:pt idx="6814">
                  <c:v>21.1705742679542</c:v>
                </c:pt>
                <c:pt idx="6815">
                  <c:v>21.10015793831251</c:v>
                </c:pt>
                <c:pt idx="6816">
                  <c:v>21.10015793831251</c:v>
                </c:pt>
                <c:pt idx="6817">
                  <c:v>21.24941166965577</c:v>
                </c:pt>
                <c:pt idx="6818">
                  <c:v>21.34833280028478</c:v>
                </c:pt>
                <c:pt idx="6819">
                  <c:v>21.34833280028478</c:v>
                </c:pt>
                <c:pt idx="6820">
                  <c:v>21.46519417835155</c:v>
                </c:pt>
                <c:pt idx="6821">
                  <c:v>21.61444790969486</c:v>
                </c:pt>
                <c:pt idx="6822">
                  <c:v>21.76370164103811</c:v>
                </c:pt>
                <c:pt idx="6823">
                  <c:v>21.84559945521137</c:v>
                </c:pt>
                <c:pt idx="6824">
                  <c:v>21.89811074755016</c:v>
                </c:pt>
                <c:pt idx="6825">
                  <c:v>21.9079081574432</c:v>
                </c:pt>
                <c:pt idx="6826">
                  <c:v>21.82803197111581</c:v>
                </c:pt>
                <c:pt idx="6827">
                  <c:v>21.82803197111581</c:v>
                </c:pt>
                <c:pt idx="6828">
                  <c:v>21.67877823977257</c:v>
                </c:pt>
                <c:pt idx="6829">
                  <c:v>21.52952450842927</c:v>
                </c:pt>
                <c:pt idx="6830">
                  <c:v>21.47103472449563</c:v>
                </c:pt>
                <c:pt idx="6831">
                  <c:v>21.47103472449563</c:v>
                </c:pt>
                <c:pt idx="6832">
                  <c:v>21.47103472449563</c:v>
                </c:pt>
                <c:pt idx="6833">
                  <c:v>21.47103472449563</c:v>
                </c:pt>
                <c:pt idx="6834">
                  <c:v>21.32178099315233</c:v>
                </c:pt>
                <c:pt idx="6835">
                  <c:v>21.47103472449563</c:v>
                </c:pt>
                <c:pt idx="6836">
                  <c:v>21.62028845583891</c:v>
                </c:pt>
                <c:pt idx="6837">
                  <c:v>21.62028845583891</c:v>
                </c:pt>
                <c:pt idx="6838">
                  <c:v>21.48615107120598</c:v>
                </c:pt>
                <c:pt idx="6839">
                  <c:v>21.55832022670008</c:v>
                </c:pt>
                <c:pt idx="6840">
                  <c:v>21.55832022670008</c:v>
                </c:pt>
                <c:pt idx="6841">
                  <c:v>21.55832022670008</c:v>
                </c:pt>
                <c:pt idx="6842">
                  <c:v>21.55832022670008</c:v>
                </c:pt>
                <c:pt idx="6843">
                  <c:v>21.55832022670008</c:v>
                </c:pt>
                <c:pt idx="6844">
                  <c:v>21.55832022670008</c:v>
                </c:pt>
                <c:pt idx="6845">
                  <c:v>21.55832022670008</c:v>
                </c:pt>
                <c:pt idx="6846">
                  <c:v>21.4090664953568</c:v>
                </c:pt>
                <c:pt idx="6847">
                  <c:v>21.25981276401353</c:v>
                </c:pt>
                <c:pt idx="6848">
                  <c:v>21.11055903267023</c:v>
                </c:pt>
                <c:pt idx="6849">
                  <c:v>20.96130530132691</c:v>
                </c:pt>
                <c:pt idx="6850">
                  <c:v>20.81205156998368</c:v>
                </c:pt>
                <c:pt idx="6851">
                  <c:v>20.66279783864037</c:v>
                </c:pt>
                <c:pt idx="6852">
                  <c:v>20.5135441072971</c:v>
                </c:pt>
                <c:pt idx="6853">
                  <c:v>20.3642903759538</c:v>
                </c:pt>
                <c:pt idx="6854">
                  <c:v>20.21503664461053</c:v>
                </c:pt>
                <c:pt idx="6855">
                  <c:v>20.06578291326712</c:v>
                </c:pt>
                <c:pt idx="6856">
                  <c:v>19.92164781462163</c:v>
                </c:pt>
                <c:pt idx="6857">
                  <c:v>19.92164781462163</c:v>
                </c:pt>
                <c:pt idx="6858">
                  <c:v>19.92164781462163</c:v>
                </c:pt>
                <c:pt idx="6859">
                  <c:v>19.85624966535974</c:v>
                </c:pt>
                <c:pt idx="6860">
                  <c:v>19.85624966535974</c:v>
                </c:pt>
                <c:pt idx="6861">
                  <c:v>19.89541378253676</c:v>
                </c:pt>
                <c:pt idx="6862">
                  <c:v>19.68971194798423</c:v>
                </c:pt>
                <c:pt idx="6863">
                  <c:v>19.68971194798423</c:v>
                </c:pt>
                <c:pt idx="6864">
                  <c:v>19.54045821664095</c:v>
                </c:pt>
                <c:pt idx="6865">
                  <c:v>19.56689622335626</c:v>
                </c:pt>
                <c:pt idx="6866">
                  <c:v>19.56689622335626</c:v>
                </c:pt>
                <c:pt idx="6867">
                  <c:v>19.42020180836171</c:v>
                </c:pt>
                <c:pt idx="6868">
                  <c:v>19.42020180836171</c:v>
                </c:pt>
                <c:pt idx="6869">
                  <c:v>19.39205605238329</c:v>
                </c:pt>
                <c:pt idx="6870">
                  <c:v>19.32552727503077</c:v>
                </c:pt>
                <c:pt idx="6871">
                  <c:v>19.27519467431658</c:v>
                </c:pt>
                <c:pt idx="6872">
                  <c:v>19.20319595769018</c:v>
                </c:pt>
                <c:pt idx="6873">
                  <c:v>19.05394222634688</c:v>
                </c:pt>
                <c:pt idx="6874">
                  <c:v>18.9046884950036</c:v>
                </c:pt>
                <c:pt idx="6875">
                  <c:v>18.7554347636603</c:v>
                </c:pt>
                <c:pt idx="6876">
                  <c:v>18.60618103231702</c:v>
                </c:pt>
                <c:pt idx="6877">
                  <c:v>18.45692730097372</c:v>
                </c:pt>
                <c:pt idx="6878">
                  <c:v>18.30767356963048</c:v>
                </c:pt>
                <c:pt idx="6879">
                  <c:v>18.15841983828716</c:v>
                </c:pt>
                <c:pt idx="6880">
                  <c:v>18.00916610694389</c:v>
                </c:pt>
                <c:pt idx="6881">
                  <c:v>18.00916610694389</c:v>
                </c:pt>
                <c:pt idx="6882">
                  <c:v>18.00190396308671</c:v>
                </c:pt>
                <c:pt idx="6883">
                  <c:v>17.99371475635509</c:v>
                </c:pt>
                <c:pt idx="6884">
                  <c:v>17.99371475635509</c:v>
                </c:pt>
                <c:pt idx="6885">
                  <c:v>17.84446102501182</c:v>
                </c:pt>
                <c:pt idx="6886">
                  <c:v>17.84446102501182</c:v>
                </c:pt>
                <c:pt idx="6887">
                  <c:v>17.69520729366852</c:v>
                </c:pt>
                <c:pt idx="6888">
                  <c:v>17.54595356232521</c:v>
                </c:pt>
                <c:pt idx="6889">
                  <c:v>17.54595356232521</c:v>
                </c:pt>
                <c:pt idx="6890">
                  <c:v>17.54595356232521</c:v>
                </c:pt>
                <c:pt idx="6891">
                  <c:v>17.39669983098182</c:v>
                </c:pt>
                <c:pt idx="6892">
                  <c:v>17.39669983098182</c:v>
                </c:pt>
                <c:pt idx="6893">
                  <c:v>17.31544641909653</c:v>
                </c:pt>
                <c:pt idx="6894">
                  <c:v>17.25294811453724</c:v>
                </c:pt>
                <c:pt idx="6895">
                  <c:v>17.10369438319395</c:v>
                </c:pt>
                <c:pt idx="6896">
                  <c:v>17.22747368779735</c:v>
                </c:pt>
                <c:pt idx="6897">
                  <c:v>17.1933372637214</c:v>
                </c:pt>
                <c:pt idx="6898">
                  <c:v>17.18246999297428</c:v>
                </c:pt>
                <c:pt idx="6899">
                  <c:v>17.181671448568</c:v>
                </c:pt>
                <c:pt idx="6900">
                  <c:v>17.18423076491688</c:v>
                </c:pt>
                <c:pt idx="6901">
                  <c:v>17.08602841984344</c:v>
                </c:pt>
                <c:pt idx="6902">
                  <c:v>16.93677468850014</c:v>
                </c:pt>
                <c:pt idx="6903">
                  <c:v>16.79519890620346</c:v>
                </c:pt>
                <c:pt idx="6904">
                  <c:v>16.79263958985457</c:v>
                </c:pt>
                <c:pt idx="6905">
                  <c:v>16.94189332119788</c:v>
                </c:pt>
                <c:pt idx="6906">
                  <c:v>17.09114705254115</c:v>
                </c:pt>
                <c:pt idx="6907">
                  <c:v>17.15056567134883</c:v>
                </c:pt>
                <c:pt idx="6908">
                  <c:v>17.44907313403537</c:v>
                </c:pt>
                <c:pt idx="6909">
                  <c:v>17.59832686537866</c:v>
                </c:pt>
                <c:pt idx="6910">
                  <c:v>17.74758059672182</c:v>
                </c:pt>
                <c:pt idx="6911">
                  <c:v>17.59832686537866</c:v>
                </c:pt>
                <c:pt idx="6912">
                  <c:v>17.59832686537866</c:v>
                </c:pt>
                <c:pt idx="6913">
                  <c:v>17.44907313403537</c:v>
                </c:pt>
                <c:pt idx="6914">
                  <c:v>17.36634818004461</c:v>
                </c:pt>
                <c:pt idx="6915">
                  <c:v>17.29361193175943</c:v>
                </c:pt>
                <c:pt idx="6916">
                  <c:v>17.38936135774345</c:v>
                </c:pt>
                <c:pt idx="6917">
                  <c:v>17.53299470224703</c:v>
                </c:pt>
                <c:pt idx="6918">
                  <c:v>17.62218760752187</c:v>
                </c:pt>
                <c:pt idx="6919">
                  <c:v>17.67811612412051</c:v>
                </c:pt>
                <c:pt idx="6920">
                  <c:v>17.5515265206996</c:v>
                </c:pt>
                <c:pt idx="6921">
                  <c:v>17.4022727893563</c:v>
                </c:pt>
                <c:pt idx="6922">
                  <c:v>17.25301905801303</c:v>
                </c:pt>
                <c:pt idx="6923">
                  <c:v>17.10376532666974</c:v>
                </c:pt>
                <c:pt idx="6924">
                  <c:v>17.25301905801301</c:v>
                </c:pt>
                <c:pt idx="6925">
                  <c:v>17.25301905801301</c:v>
                </c:pt>
                <c:pt idx="6926">
                  <c:v>17.305399380887</c:v>
                </c:pt>
                <c:pt idx="6927">
                  <c:v>17.305399380887</c:v>
                </c:pt>
                <c:pt idx="6928">
                  <c:v>17.305399380887</c:v>
                </c:pt>
                <c:pt idx="6929">
                  <c:v>17.33866376956325</c:v>
                </c:pt>
                <c:pt idx="6930">
                  <c:v>17.33866376956325</c:v>
                </c:pt>
                <c:pt idx="6931">
                  <c:v>17.33866376956325</c:v>
                </c:pt>
                <c:pt idx="6932">
                  <c:v>17.46152028772573</c:v>
                </c:pt>
                <c:pt idx="6933">
                  <c:v>17.61077401906916</c:v>
                </c:pt>
                <c:pt idx="6934">
                  <c:v>17.61077401906916</c:v>
                </c:pt>
                <c:pt idx="6935">
                  <c:v>17.61077401906916</c:v>
                </c:pt>
                <c:pt idx="6936">
                  <c:v>17.46152028772573</c:v>
                </c:pt>
                <c:pt idx="6937">
                  <c:v>17.46152028772573</c:v>
                </c:pt>
                <c:pt idx="6938">
                  <c:v>17.39190063237583</c:v>
                </c:pt>
                <c:pt idx="6939">
                  <c:v>17.39333714775087</c:v>
                </c:pt>
                <c:pt idx="6940">
                  <c:v>17.39333714775087</c:v>
                </c:pt>
                <c:pt idx="6941">
                  <c:v>17.35950131612192</c:v>
                </c:pt>
                <c:pt idx="6942">
                  <c:v>17.2591894481426</c:v>
                </c:pt>
                <c:pt idx="6943">
                  <c:v>17.13730746151932</c:v>
                </c:pt>
                <c:pt idx="6944">
                  <c:v>17.13890455033195</c:v>
                </c:pt>
                <c:pt idx="6945">
                  <c:v>17.13890455033195</c:v>
                </c:pt>
                <c:pt idx="6946">
                  <c:v>17.13890455033195</c:v>
                </c:pt>
                <c:pt idx="6947">
                  <c:v>17.24478484445195</c:v>
                </c:pt>
                <c:pt idx="6948">
                  <c:v>17.09553111310868</c:v>
                </c:pt>
                <c:pt idx="6949">
                  <c:v>17.09553111310868</c:v>
                </c:pt>
                <c:pt idx="6950">
                  <c:v>17.05767824558739</c:v>
                </c:pt>
                <c:pt idx="6951">
                  <c:v>17.1698293126233</c:v>
                </c:pt>
                <c:pt idx="6952">
                  <c:v>17.29042604679557</c:v>
                </c:pt>
                <c:pt idx="6953">
                  <c:v>17.29042604679557</c:v>
                </c:pt>
                <c:pt idx="6954">
                  <c:v>17.29042604679557</c:v>
                </c:pt>
                <c:pt idx="6955">
                  <c:v>17.25225464226427</c:v>
                </c:pt>
                <c:pt idx="6956">
                  <c:v>17.25225464226427</c:v>
                </c:pt>
                <c:pt idx="6957">
                  <c:v>17.19909316126493</c:v>
                </c:pt>
                <c:pt idx="6958">
                  <c:v>17.19909316126493</c:v>
                </c:pt>
                <c:pt idx="6959">
                  <c:v>17.19909316126493</c:v>
                </c:pt>
                <c:pt idx="6960">
                  <c:v>17.19909316126493</c:v>
                </c:pt>
                <c:pt idx="6961">
                  <c:v>17.19909316126493</c:v>
                </c:pt>
                <c:pt idx="6962">
                  <c:v>17.34834689260817</c:v>
                </c:pt>
                <c:pt idx="6963">
                  <c:v>17.49760062395148</c:v>
                </c:pt>
                <c:pt idx="6964">
                  <c:v>17.39553326225003</c:v>
                </c:pt>
                <c:pt idx="6965">
                  <c:v>17.37799908445213</c:v>
                </c:pt>
                <c:pt idx="6966">
                  <c:v>17.48148199712119</c:v>
                </c:pt>
                <c:pt idx="6967">
                  <c:v>17.6299371840583</c:v>
                </c:pt>
                <c:pt idx="6968">
                  <c:v>17.77919091540156</c:v>
                </c:pt>
                <c:pt idx="6969">
                  <c:v>17.77919091540156</c:v>
                </c:pt>
                <c:pt idx="6970">
                  <c:v>17.77919091540156</c:v>
                </c:pt>
                <c:pt idx="6971">
                  <c:v>17.68098857032813</c:v>
                </c:pt>
                <c:pt idx="6972">
                  <c:v>17.67842925397915</c:v>
                </c:pt>
                <c:pt idx="6973">
                  <c:v>17.67586993763043</c:v>
                </c:pt>
                <c:pt idx="6974">
                  <c:v>17.67586993763043</c:v>
                </c:pt>
                <c:pt idx="6975">
                  <c:v>17.67586993763043</c:v>
                </c:pt>
                <c:pt idx="6976">
                  <c:v>17.52661620628711</c:v>
                </c:pt>
                <c:pt idx="6977">
                  <c:v>17.45012458776483</c:v>
                </c:pt>
                <c:pt idx="6978">
                  <c:v>17.45012458776483</c:v>
                </c:pt>
                <c:pt idx="6979">
                  <c:v>17.42361406619344</c:v>
                </c:pt>
                <c:pt idx="6980">
                  <c:v>17.38624120606844</c:v>
                </c:pt>
                <c:pt idx="6981">
                  <c:v>17.33307972506911</c:v>
                </c:pt>
                <c:pt idx="6982">
                  <c:v>17.45689121437342</c:v>
                </c:pt>
                <c:pt idx="6983">
                  <c:v>17.45689121437342</c:v>
                </c:pt>
                <c:pt idx="6984">
                  <c:v>17.60614494571671</c:v>
                </c:pt>
                <c:pt idx="6985">
                  <c:v>17.75539867705999</c:v>
                </c:pt>
                <c:pt idx="6986">
                  <c:v>17.75539867705999</c:v>
                </c:pt>
                <c:pt idx="6987">
                  <c:v>17.90465240840328</c:v>
                </c:pt>
                <c:pt idx="6988">
                  <c:v>18.05390613974657</c:v>
                </c:pt>
                <c:pt idx="6989">
                  <c:v>17.90465240840328</c:v>
                </c:pt>
                <c:pt idx="6990">
                  <c:v>17.75539867705999</c:v>
                </c:pt>
                <c:pt idx="6991">
                  <c:v>17.75539867705999</c:v>
                </c:pt>
                <c:pt idx="6992">
                  <c:v>17.90209309205441</c:v>
                </c:pt>
                <c:pt idx="6993">
                  <c:v>17.89953377570554</c:v>
                </c:pt>
                <c:pt idx="6994">
                  <c:v>17.75028004436226</c:v>
                </c:pt>
                <c:pt idx="6995">
                  <c:v>17.82490691003391</c:v>
                </c:pt>
                <c:pt idx="6996">
                  <c:v>17.89953377570554</c:v>
                </c:pt>
                <c:pt idx="6997">
                  <c:v>17.82490691003391</c:v>
                </c:pt>
                <c:pt idx="6998">
                  <c:v>17.75028004436226</c:v>
                </c:pt>
                <c:pt idx="6999">
                  <c:v>17.89953377570554</c:v>
                </c:pt>
                <c:pt idx="7000">
                  <c:v>18.04878750704883</c:v>
                </c:pt>
                <c:pt idx="7001">
                  <c:v>18.04878750704883</c:v>
                </c:pt>
                <c:pt idx="7002">
                  <c:v>18.04878750704883</c:v>
                </c:pt>
                <c:pt idx="7003">
                  <c:v>17.91829338185132</c:v>
                </c:pt>
                <c:pt idx="7004">
                  <c:v>17.9190919262577</c:v>
                </c:pt>
                <c:pt idx="7005">
                  <c:v>17.9190919262577</c:v>
                </c:pt>
                <c:pt idx="7006">
                  <c:v>17.87792983669303</c:v>
                </c:pt>
                <c:pt idx="7007">
                  <c:v>17.87792983669303</c:v>
                </c:pt>
                <c:pt idx="7008">
                  <c:v>17.87792983669303</c:v>
                </c:pt>
                <c:pt idx="7009">
                  <c:v>17.87792983669303</c:v>
                </c:pt>
                <c:pt idx="7010">
                  <c:v>17.87792983669303</c:v>
                </c:pt>
                <c:pt idx="7011">
                  <c:v>17.87792983669303</c:v>
                </c:pt>
                <c:pt idx="7012">
                  <c:v>17.72867610534971</c:v>
                </c:pt>
                <c:pt idx="7013">
                  <c:v>17.57942237400647</c:v>
                </c:pt>
                <c:pt idx="7014">
                  <c:v>17.57942237400647</c:v>
                </c:pt>
                <c:pt idx="7015">
                  <c:v>17.43016864266318</c:v>
                </c:pt>
                <c:pt idx="7016">
                  <c:v>17.28091491131989</c:v>
                </c:pt>
                <c:pt idx="7017">
                  <c:v>16.9824074486332</c:v>
                </c:pt>
                <c:pt idx="7018">
                  <c:v>16.92443609719091</c:v>
                </c:pt>
                <c:pt idx="7019">
                  <c:v>16.84980923151927</c:v>
                </c:pt>
                <c:pt idx="7020">
                  <c:v>16.77518236584765</c:v>
                </c:pt>
                <c:pt idx="7021">
                  <c:v>16.70055550017601</c:v>
                </c:pt>
                <c:pt idx="7022">
                  <c:v>16.66986091205381</c:v>
                </c:pt>
                <c:pt idx="7023">
                  <c:v>16.66986091205381</c:v>
                </c:pt>
                <c:pt idx="7024">
                  <c:v>16.74281616891683</c:v>
                </c:pt>
                <c:pt idx="7025">
                  <c:v>16.74281616891683</c:v>
                </c:pt>
                <c:pt idx="7026">
                  <c:v>16.74281616891683</c:v>
                </c:pt>
                <c:pt idx="7027">
                  <c:v>16.74281616891683</c:v>
                </c:pt>
                <c:pt idx="7028">
                  <c:v>16.68885614351115</c:v>
                </c:pt>
                <c:pt idx="7029">
                  <c:v>16.68885614351115</c:v>
                </c:pt>
                <c:pt idx="7030">
                  <c:v>16.68885614351115</c:v>
                </c:pt>
                <c:pt idx="7031">
                  <c:v>16.68885614351115</c:v>
                </c:pt>
                <c:pt idx="7032">
                  <c:v>16.80656451678751</c:v>
                </c:pt>
                <c:pt idx="7033">
                  <c:v>16.95581824813079</c:v>
                </c:pt>
                <c:pt idx="7034">
                  <c:v>16.95581824813079</c:v>
                </c:pt>
                <c:pt idx="7035">
                  <c:v>17.10507197947409</c:v>
                </c:pt>
                <c:pt idx="7036">
                  <c:v>16.95581824813079</c:v>
                </c:pt>
                <c:pt idx="7037">
                  <c:v>16.95581824813079</c:v>
                </c:pt>
                <c:pt idx="7038">
                  <c:v>16.80656451678751</c:v>
                </c:pt>
                <c:pt idx="7039">
                  <c:v>16.65731078544423</c:v>
                </c:pt>
                <c:pt idx="7040">
                  <c:v>16.65475146909537</c:v>
                </c:pt>
                <c:pt idx="7041">
                  <c:v>16.57500476565491</c:v>
                </c:pt>
                <c:pt idx="7042">
                  <c:v>16.42575103431158</c:v>
                </c:pt>
                <c:pt idx="7043">
                  <c:v>16.35112416863997</c:v>
                </c:pt>
                <c:pt idx="7044">
                  <c:v>16.27649730296828</c:v>
                </c:pt>
                <c:pt idx="7045">
                  <c:v>16.2018704372967</c:v>
                </c:pt>
                <c:pt idx="7046">
                  <c:v>16.12724357162501</c:v>
                </c:pt>
                <c:pt idx="7047">
                  <c:v>16.10892521357147</c:v>
                </c:pt>
                <c:pt idx="7048">
                  <c:v>16.10812666916511</c:v>
                </c:pt>
                <c:pt idx="7049">
                  <c:v>16.10812666916511</c:v>
                </c:pt>
                <c:pt idx="7050">
                  <c:v>16.07236010393217</c:v>
                </c:pt>
                <c:pt idx="7051">
                  <c:v>15.89245970292528</c:v>
                </c:pt>
                <c:pt idx="7052">
                  <c:v>15.89245970292528</c:v>
                </c:pt>
                <c:pt idx="7053">
                  <c:v>15.84688668989992</c:v>
                </c:pt>
                <c:pt idx="7054">
                  <c:v>15.84688668989991</c:v>
                </c:pt>
                <c:pt idx="7055">
                  <c:v>15.84688668989991</c:v>
                </c:pt>
                <c:pt idx="7056">
                  <c:v>15.84688668989991</c:v>
                </c:pt>
                <c:pt idx="7057">
                  <c:v>15.84688668989991</c:v>
                </c:pt>
                <c:pt idx="7058">
                  <c:v>15.84688668989992</c:v>
                </c:pt>
                <c:pt idx="7059">
                  <c:v>15.96707130473346</c:v>
                </c:pt>
                <c:pt idx="7060">
                  <c:v>15.81781757339017</c:v>
                </c:pt>
                <c:pt idx="7061">
                  <c:v>15.93380691605721</c:v>
                </c:pt>
                <c:pt idx="7062">
                  <c:v>16.04520777987918</c:v>
                </c:pt>
                <c:pt idx="7063">
                  <c:v>16.15374598810329</c:v>
                </c:pt>
                <c:pt idx="7064">
                  <c:v>16.2710657184509</c:v>
                </c:pt>
                <c:pt idx="7065">
                  <c:v>16.3750634565826</c:v>
                </c:pt>
                <c:pt idx="7066">
                  <c:v>16.52356260584137</c:v>
                </c:pt>
                <c:pt idx="7067">
                  <c:v>16.67281633718468</c:v>
                </c:pt>
                <c:pt idx="7068">
                  <c:v>16.52612192219026</c:v>
                </c:pt>
                <c:pt idx="7069">
                  <c:v>16.52612192219026</c:v>
                </c:pt>
                <c:pt idx="7070">
                  <c:v>16.52612192219026</c:v>
                </c:pt>
                <c:pt idx="7071">
                  <c:v>16.37966705857863</c:v>
                </c:pt>
                <c:pt idx="7072">
                  <c:v>16.37966705857863</c:v>
                </c:pt>
                <c:pt idx="7073">
                  <c:v>16.37966705857863</c:v>
                </c:pt>
                <c:pt idx="7074">
                  <c:v>16.23041332723533</c:v>
                </c:pt>
                <c:pt idx="7075">
                  <c:v>16.08115959589205</c:v>
                </c:pt>
                <c:pt idx="7076">
                  <c:v>16.08115959589205</c:v>
                </c:pt>
                <c:pt idx="7077">
                  <c:v>16.08115959589205</c:v>
                </c:pt>
                <c:pt idx="7078">
                  <c:v>15.93190586454877</c:v>
                </c:pt>
                <c:pt idx="7079">
                  <c:v>16.08115959589205</c:v>
                </c:pt>
                <c:pt idx="7080">
                  <c:v>16.23041332723533</c:v>
                </c:pt>
                <c:pt idx="7081">
                  <c:v>16.37966705857863</c:v>
                </c:pt>
                <c:pt idx="7082">
                  <c:v>16.45207466026962</c:v>
                </c:pt>
                <c:pt idx="7083">
                  <c:v>16.53452275830263</c:v>
                </c:pt>
                <c:pt idx="7084">
                  <c:v>16.53452275830263</c:v>
                </c:pt>
                <c:pt idx="7085">
                  <c:v>16.71704087832212</c:v>
                </c:pt>
                <c:pt idx="7086">
                  <c:v>16.65285863884451</c:v>
                </c:pt>
                <c:pt idx="7087">
                  <c:v>16.65375429125746</c:v>
                </c:pt>
                <c:pt idx="7088">
                  <c:v>16.77517082954299</c:v>
                </c:pt>
                <c:pt idx="7089">
                  <c:v>16.92442456088628</c:v>
                </c:pt>
                <c:pt idx="7090">
                  <c:v>17.07367829222956</c:v>
                </c:pt>
                <c:pt idx="7091">
                  <c:v>17.22037270722397</c:v>
                </c:pt>
                <c:pt idx="7092">
                  <c:v>17.36706712221842</c:v>
                </c:pt>
                <c:pt idx="7093">
                  <c:v>17.48188165568667</c:v>
                </c:pt>
                <c:pt idx="7094">
                  <c:v>17.43503958946293</c:v>
                </c:pt>
                <c:pt idx="7095">
                  <c:v>17.28578585811976</c:v>
                </c:pt>
                <c:pt idx="7096">
                  <c:v>17.28578585811976</c:v>
                </c:pt>
                <c:pt idx="7097">
                  <c:v>17.28578585811976</c:v>
                </c:pt>
                <c:pt idx="7098">
                  <c:v>17.28578585811976</c:v>
                </c:pt>
                <c:pt idx="7099">
                  <c:v>17.28578585811976</c:v>
                </c:pt>
                <c:pt idx="7100">
                  <c:v>17.1365321267765</c:v>
                </c:pt>
                <c:pt idx="7101">
                  <c:v>17.1365321267765</c:v>
                </c:pt>
                <c:pt idx="7102">
                  <c:v>17.1365321267765</c:v>
                </c:pt>
                <c:pt idx="7103">
                  <c:v>17.1365321267765</c:v>
                </c:pt>
                <c:pt idx="7104">
                  <c:v>17.1365321267765</c:v>
                </c:pt>
                <c:pt idx="7105">
                  <c:v>17.1365321267765</c:v>
                </c:pt>
                <c:pt idx="7106">
                  <c:v>17.18509253318813</c:v>
                </c:pt>
                <c:pt idx="7107">
                  <c:v>17.33434626453148</c:v>
                </c:pt>
                <c:pt idx="7108">
                  <c:v>17.25210570510357</c:v>
                </c:pt>
                <c:pt idx="7109">
                  <c:v>17.31960327158178</c:v>
                </c:pt>
                <c:pt idx="7110">
                  <c:v>17.23630595956678</c:v>
                </c:pt>
                <c:pt idx="7111">
                  <c:v>17.23630595956678</c:v>
                </c:pt>
                <c:pt idx="7112">
                  <c:v>17.23630595956678</c:v>
                </c:pt>
                <c:pt idx="7113">
                  <c:v>17.23630595956678</c:v>
                </c:pt>
                <c:pt idx="7114">
                  <c:v>17.23630595956678</c:v>
                </c:pt>
                <c:pt idx="7115">
                  <c:v>17.23630595956678</c:v>
                </c:pt>
                <c:pt idx="7116">
                  <c:v>17.23630595956678</c:v>
                </c:pt>
                <c:pt idx="7117">
                  <c:v>17.23630595956678</c:v>
                </c:pt>
                <c:pt idx="7118">
                  <c:v>17.23630595956678</c:v>
                </c:pt>
                <c:pt idx="7119">
                  <c:v>17.23630595956678</c:v>
                </c:pt>
                <c:pt idx="7120">
                  <c:v>17.23630595956678</c:v>
                </c:pt>
                <c:pt idx="7121">
                  <c:v>17.23630595956678</c:v>
                </c:pt>
                <c:pt idx="7122">
                  <c:v>17.23630595956678</c:v>
                </c:pt>
                <c:pt idx="7123">
                  <c:v>17.23630595956678</c:v>
                </c:pt>
                <c:pt idx="7124">
                  <c:v>17.23630595956678</c:v>
                </c:pt>
                <c:pt idx="7125">
                  <c:v>17.38555969091005</c:v>
                </c:pt>
                <c:pt idx="7126">
                  <c:v>17.53481342225336</c:v>
                </c:pt>
                <c:pt idx="7127">
                  <c:v>17.68406715359665</c:v>
                </c:pt>
                <c:pt idx="7128">
                  <c:v>17.80005649626366</c:v>
                </c:pt>
                <c:pt idx="7129">
                  <c:v>17.88278145025444</c:v>
                </c:pt>
                <c:pt idx="7130">
                  <c:v>17.93224201556885</c:v>
                </c:pt>
                <c:pt idx="7131">
                  <c:v>18.06016101870335</c:v>
                </c:pt>
                <c:pt idx="7132">
                  <c:v>18.08403835663059</c:v>
                </c:pt>
                <c:pt idx="7133">
                  <c:v>18.08403835663059</c:v>
                </c:pt>
                <c:pt idx="7134">
                  <c:v>18.08403835663059</c:v>
                </c:pt>
                <c:pt idx="7135">
                  <c:v>18.10193711657735</c:v>
                </c:pt>
                <c:pt idx="7136">
                  <c:v>18.10193711657735</c:v>
                </c:pt>
                <c:pt idx="7137">
                  <c:v>18.10193711657735</c:v>
                </c:pt>
                <c:pt idx="7138">
                  <c:v>18.0993778002285</c:v>
                </c:pt>
                <c:pt idx="7139">
                  <c:v>18.09681848387963</c:v>
                </c:pt>
                <c:pt idx="7140">
                  <c:v>18.09681848387963</c:v>
                </c:pt>
                <c:pt idx="7141">
                  <c:v>18.09681848387963</c:v>
                </c:pt>
                <c:pt idx="7142">
                  <c:v>18.09681848387963</c:v>
                </c:pt>
                <c:pt idx="7143">
                  <c:v>18.0917585886005</c:v>
                </c:pt>
                <c:pt idx="7144">
                  <c:v>18.0917585886005</c:v>
                </c:pt>
                <c:pt idx="7145">
                  <c:v>18.0917585886005</c:v>
                </c:pt>
                <c:pt idx="7146">
                  <c:v>18.08788603174995</c:v>
                </c:pt>
                <c:pt idx="7147">
                  <c:v>18.08341789472709</c:v>
                </c:pt>
                <c:pt idx="7148">
                  <c:v>18.07808407031195</c:v>
                </c:pt>
                <c:pt idx="7149">
                  <c:v>18.07149195239302</c:v>
                </c:pt>
                <c:pt idx="7150">
                  <c:v>17.99924666861034</c:v>
                </c:pt>
                <c:pt idx="7151">
                  <c:v>17.92883033896867</c:v>
                </c:pt>
                <c:pt idx="7152">
                  <c:v>17.92883033896867</c:v>
                </c:pt>
                <c:pt idx="7153">
                  <c:v>17.92883033896867</c:v>
                </c:pt>
                <c:pt idx="7154">
                  <c:v>18.07808407031195</c:v>
                </c:pt>
                <c:pt idx="7155">
                  <c:v>18.11047642358854</c:v>
                </c:pt>
                <c:pt idx="7156">
                  <c:v>18.02202161228805</c:v>
                </c:pt>
                <c:pt idx="7157">
                  <c:v>17.87276788094475</c:v>
                </c:pt>
                <c:pt idx="7158">
                  <c:v>17.72351414960148</c:v>
                </c:pt>
                <c:pt idx="7159">
                  <c:v>17.57426041825821</c:v>
                </c:pt>
                <c:pt idx="7160">
                  <c:v>17.42500668691488</c:v>
                </c:pt>
                <c:pt idx="7161">
                  <c:v>17.35562914189896</c:v>
                </c:pt>
                <c:pt idx="7162">
                  <c:v>17.35562914189896</c:v>
                </c:pt>
                <c:pt idx="7163">
                  <c:v>17.35562914189896</c:v>
                </c:pt>
                <c:pt idx="7164">
                  <c:v>17.35562914189896</c:v>
                </c:pt>
                <c:pt idx="7165">
                  <c:v>17.26486519448936</c:v>
                </c:pt>
                <c:pt idx="7166">
                  <c:v>17.26486519448936</c:v>
                </c:pt>
                <c:pt idx="7167">
                  <c:v>17.26486519448936</c:v>
                </c:pt>
                <c:pt idx="7168">
                  <c:v>17.41411892583265</c:v>
                </c:pt>
                <c:pt idx="7169">
                  <c:v>17.41411892583265</c:v>
                </c:pt>
                <c:pt idx="7170">
                  <c:v>17.26486519448935</c:v>
                </c:pt>
                <c:pt idx="7171">
                  <c:v>17.11561146314607</c:v>
                </c:pt>
                <c:pt idx="7172">
                  <c:v>17.11561146314607</c:v>
                </c:pt>
                <c:pt idx="7173">
                  <c:v>17.11561146314607</c:v>
                </c:pt>
                <c:pt idx="7174">
                  <c:v>16.9951632662784</c:v>
                </c:pt>
                <c:pt idx="7175">
                  <c:v>16.9951632662784</c:v>
                </c:pt>
                <c:pt idx="7176">
                  <c:v>16.89441831148666</c:v>
                </c:pt>
                <c:pt idx="7177">
                  <c:v>16.89441831148666</c:v>
                </c:pt>
                <c:pt idx="7178">
                  <c:v>16.74516458014324</c:v>
                </c:pt>
                <c:pt idx="7179">
                  <c:v>16.74516458014324</c:v>
                </c:pt>
                <c:pt idx="7180">
                  <c:v>16.74516458014324</c:v>
                </c:pt>
                <c:pt idx="7181">
                  <c:v>16.74516458014324</c:v>
                </c:pt>
                <c:pt idx="7182">
                  <c:v>16.74516458014324</c:v>
                </c:pt>
                <c:pt idx="7183">
                  <c:v>16.74516458014324</c:v>
                </c:pt>
                <c:pt idx="7184">
                  <c:v>16.74516458014324</c:v>
                </c:pt>
                <c:pt idx="7185">
                  <c:v>16.74516458014324</c:v>
                </c:pt>
                <c:pt idx="7186">
                  <c:v>16.74516458014324</c:v>
                </c:pt>
                <c:pt idx="7187">
                  <c:v>16.74516458014324</c:v>
                </c:pt>
                <c:pt idx="7188">
                  <c:v>16.74516458014324</c:v>
                </c:pt>
                <c:pt idx="7189">
                  <c:v>16.74516458014324</c:v>
                </c:pt>
                <c:pt idx="7190">
                  <c:v>16.74516458014324</c:v>
                </c:pt>
                <c:pt idx="7191">
                  <c:v>16.74004594744563</c:v>
                </c:pt>
                <c:pt idx="7192">
                  <c:v>16.74004594744563</c:v>
                </c:pt>
                <c:pt idx="7193">
                  <c:v>16.59079221610228</c:v>
                </c:pt>
                <c:pt idx="7194">
                  <c:v>16.44153848475907</c:v>
                </c:pt>
                <c:pt idx="7195">
                  <c:v>16.44153848475907</c:v>
                </c:pt>
                <c:pt idx="7196">
                  <c:v>16.40237436758206</c:v>
                </c:pt>
                <c:pt idx="7197">
                  <c:v>16.40237436758206</c:v>
                </c:pt>
                <c:pt idx="7198">
                  <c:v>16.25312063623877</c:v>
                </c:pt>
                <c:pt idx="7199">
                  <c:v>16.25312063623877</c:v>
                </c:pt>
                <c:pt idx="7200">
                  <c:v>16.32274029158877</c:v>
                </c:pt>
                <c:pt idx="7201">
                  <c:v>16.32274029158877</c:v>
                </c:pt>
                <c:pt idx="7202">
                  <c:v>16.46943470658313</c:v>
                </c:pt>
                <c:pt idx="7203">
                  <c:v>16.46943470658313</c:v>
                </c:pt>
                <c:pt idx="7204">
                  <c:v>16.58117745195225</c:v>
                </c:pt>
                <c:pt idx="7205">
                  <c:v>16.58117745195225</c:v>
                </c:pt>
                <c:pt idx="7206">
                  <c:v>16.58117745195225</c:v>
                </c:pt>
                <c:pt idx="7207">
                  <c:v>16.58117745195225</c:v>
                </c:pt>
                <c:pt idx="7208">
                  <c:v>16.58117745195225</c:v>
                </c:pt>
                <c:pt idx="7209">
                  <c:v>16.58117745195225</c:v>
                </c:pt>
                <c:pt idx="7210">
                  <c:v>16.58117745195225</c:v>
                </c:pt>
                <c:pt idx="7211">
                  <c:v>16.61358651185933</c:v>
                </c:pt>
                <c:pt idx="7212">
                  <c:v>16.61614582820821</c:v>
                </c:pt>
                <c:pt idx="7213">
                  <c:v>16.76539955955142</c:v>
                </c:pt>
                <c:pt idx="7214">
                  <c:v>16.76539955955142</c:v>
                </c:pt>
                <c:pt idx="7215">
                  <c:v>16.91465329089476</c:v>
                </c:pt>
                <c:pt idx="7216">
                  <c:v>16.91465329089476</c:v>
                </c:pt>
                <c:pt idx="7217">
                  <c:v>16.91465329089475</c:v>
                </c:pt>
                <c:pt idx="7218">
                  <c:v>16.91465329089475</c:v>
                </c:pt>
                <c:pt idx="7219">
                  <c:v>17.04669008556288</c:v>
                </c:pt>
                <c:pt idx="7220">
                  <c:v>17.19594381690624</c:v>
                </c:pt>
                <c:pt idx="7221">
                  <c:v>17.34519754824953</c:v>
                </c:pt>
                <c:pt idx="7222">
                  <c:v>17.34519754824953</c:v>
                </c:pt>
                <c:pt idx="7223">
                  <c:v>17.49445127959282</c:v>
                </c:pt>
                <c:pt idx="7224">
                  <c:v>17.49445127959283</c:v>
                </c:pt>
                <c:pt idx="7225">
                  <c:v>17.49445127959282</c:v>
                </c:pt>
                <c:pt idx="7226">
                  <c:v>17.64370501093611</c:v>
                </c:pt>
                <c:pt idx="7227">
                  <c:v>17.79295874227939</c:v>
                </c:pt>
                <c:pt idx="7228">
                  <c:v>17.87421215416482</c:v>
                </c:pt>
                <c:pt idx="7229">
                  <c:v>17.78745672738081</c:v>
                </c:pt>
                <c:pt idx="7230">
                  <c:v>17.78745672738081</c:v>
                </c:pt>
                <c:pt idx="7231">
                  <c:v>17.66367742277741</c:v>
                </c:pt>
                <c:pt idx="7232">
                  <c:v>17.66367742277741</c:v>
                </c:pt>
                <c:pt idx="7233">
                  <c:v>17.66367742277741</c:v>
                </c:pt>
                <c:pt idx="7234">
                  <c:v>17.66367742277741</c:v>
                </c:pt>
                <c:pt idx="7235">
                  <c:v>17.66111810642857</c:v>
                </c:pt>
                <c:pt idx="7236">
                  <c:v>17.66111810642857</c:v>
                </c:pt>
                <c:pt idx="7237">
                  <c:v>17.66111810642857</c:v>
                </c:pt>
                <c:pt idx="7238">
                  <c:v>17.65344015738197</c:v>
                </c:pt>
                <c:pt idx="7239">
                  <c:v>17.65344015738197</c:v>
                </c:pt>
                <c:pt idx="7240">
                  <c:v>17.50418642603871</c:v>
                </c:pt>
                <c:pt idx="7241">
                  <c:v>17.35493269469541</c:v>
                </c:pt>
                <c:pt idx="7242">
                  <c:v>17.29551407588771</c:v>
                </c:pt>
                <c:pt idx="7243">
                  <c:v>16.99700661320118</c:v>
                </c:pt>
                <c:pt idx="7244">
                  <c:v>16.84775288185789</c:v>
                </c:pt>
                <c:pt idx="7245">
                  <c:v>16.69849915051461</c:v>
                </c:pt>
                <c:pt idx="7246">
                  <c:v>16.69849915051461</c:v>
                </c:pt>
                <c:pt idx="7247">
                  <c:v>16.54924541917131</c:v>
                </c:pt>
                <c:pt idx="7248">
                  <c:v>16.69849915051461</c:v>
                </c:pt>
                <c:pt idx="7249">
                  <c:v>16.78122410450537</c:v>
                </c:pt>
                <c:pt idx="7250">
                  <c:v>16.85396035279058</c:v>
                </c:pt>
                <c:pt idx="7251">
                  <c:v>16.90746465814983</c:v>
                </c:pt>
                <c:pt idx="7252">
                  <c:v>16.91308504498954</c:v>
                </c:pt>
                <c:pt idx="7253">
                  <c:v>16.85444710889108</c:v>
                </c:pt>
                <c:pt idx="7254">
                  <c:v>16.85444710889108</c:v>
                </c:pt>
                <c:pt idx="7255">
                  <c:v>16.85444710889108</c:v>
                </c:pt>
                <c:pt idx="7256">
                  <c:v>16.85444710889108</c:v>
                </c:pt>
                <c:pt idx="7257">
                  <c:v>16.85444710889108</c:v>
                </c:pt>
                <c:pt idx="7258">
                  <c:v>16.85444710889108</c:v>
                </c:pt>
                <c:pt idx="7259">
                  <c:v>16.55593964620451</c:v>
                </c:pt>
                <c:pt idx="7260">
                  <c:v>16.40668591486121</c:v>
                </c:pt>
                <c:pt idx="7261">
                  <c:v>16.26255081621565</c:v>
                </c:pt>
                <c:pt idx="7262">
                  <c:v>16.26511013256451</c:v>
                </c:pt>
                <c:pt idx="7263">
                  <c:v>16.26511013256451</c:v>
                </c:pt>
                <c:pt idx="7264">
                  <c:v>16.2318457438883</c:v>
                </c:pt>
                <c:pt idx="7265">
                  <c:v>16.2318457438883</c:v>
                </c:pt>
                <c:pt idx="7266">
                  <c:v>16.2318457438883</c:v>
                </c:pt>
                <c:pt idx="7267">
                  <c:v>16.10898922572567</c:v>
                </c:pt>
                <c:pt idx="7268">
                  <c:v>15.85476451291385</c:v>
                </c:pt>
                <c:pt idx="7269">
                  <c:v>16.00401824425712</c:v>
                </c:pt>
                <c:pt idx="7270">
                  <c:v>16.00401824425712</c:v>
                </c:pt>
                <c:pt idx="7271">
                  <c:v>16.15327197560042</c:v>
                </c:pt>
                <c:pt idx="7272">
                  <c:v>16.15327197560042</c:v>
                </c:pt>
                <c:pt idx="7273">
                  <c:v>16.22289163095045</c:v>
                </c:pt>
                <c:pt idx="7274">
                  <c:v>16.36958604594486</c:v>
                </c:pt>
                <c:pt idx="7275">
                  <c:v>16.51883977728816</c:v>
                </c:pt>
                <c:pt idx="7276">
                  <c:v>16.66809350863143</c:v>
                </c:pt>
                <c:pt idx="7277">
                  <c:v>16.66515324731369</c:v>
                </c:pt>
                <c:pt idx="7278">
                  <c:v>16.81250966067687</c:v>
                </c:pt>
                <c:pt idx="7279">
                  <c:v>16.8109125718642</c:v>
                </c:pt>
                <c:pt idx="7280">
                  <c:v>16.8109125718642</c:v>
                </c:pt>
                <c:pt idx="7281">
                  <c:v>16.84186629293837</c:v>
                </c:pt>
                <c:pt idx="7282">
                  <c:v>16.73598599881838</c:v>
                </c:pt>
                <c:pt idx="7283">
                  <c:v>16.88523973016151</c:v>
                </c:pt>
                <c:pt idx="7284">
                  <c:v>16.88523973016151</c:v>
                </c:pt>
                <c:pt idx="7285">
                  <c:v>17.03449346150493</c:v>
                </c:pt>
                <c:pt idx="7286">
                  <c:v>17.03449346150493</c:v>
                </c:pt>
                <c:pt idx="7287">
                  <c:v>17.03449346150494</c:v>
                </c:pt>
                <c:pt idx="7288">
                  <c:v>17.18374719284822</c:v>
                </c:pt>
                <c:pt idx="7289">
                  <c:v>17.18374719284822</c:v>
                </c:pt>
                <c:pt idx="7290">
                  <c:v>17.18374719284822</c:v>
                </c:pt>
                <c:pt idx="7291">
                  <c:v>17.18374719284822</c:v>
                </c:pt>
                <c:pt idx="7292">
                  <c:v>17.18374719284822</c:v>
                </c:pt>
                <c:pt idx="7293">
                  <c:v>17.29881725254264</c:v>
                </c:pt>
                <c:pt idx="7294">
                  <c:v>17.29881725254264</c:v>
                </c:pt>
                <c:pt idx="7295">
                  <c:v>17.22840092290097</c:v>
                </c:pt>
                <c:pt idx="7296">
                  <c:v>17.22840092290097</c:v>
                </c:pt>
                <c:pt idx="7297">
                  <c:v>17.22840092290097</c:v>
                </c:pt>
                <c:pt idx="7298">
                  <c:v>17.22840092290097</c:v>
                </c:pt>
                <c:pt idx="7299">
                  <c:v>17.33046828460243</c:v>
                </c:pt>
                <c:pt idx="7300">
                  <c:v>17.47972201594563</c:v>
                </c:pt>
                <c:pt idx="7301">
                  <c:v>17.3762391032765</c:v>
                </c:pt>
                <c:pt idx="7302">
                  <c:v>17.2269853719332</c:v>
                </c:pt>
                <c:pt idx="7303">
                  <c:v>17.07773164058991</c:v>
                </c:pt>
                <c:pt idx="7304">
                  <c:v>16.92847790924665</c:v>
                </c:pt>
                <c:pt idx="7305">
                  <c:v>16.92847790924665</c:v>
                </c:pt>
                <c:pt idx="7306">
                  <c:v>16.92847790924665</c:v>
                </c:pt>
                <c:pt idx="7307">
                  <c:v>16.92847790924665</c:v>
                </c:pt>
                <c:pt idx="7308">
                  <c:v>16.92847790924665</c:v>
                </c:pt>
                <c:pt idx="7309">
                  <c:v>16.92847790924665</c:v>
                </c:pt>
                <c:pt idx="7310">
                  <c:v>16.77922417790332</c:v>
                </c:pt>
                <c:pt idx="7311">
                  <c:v>16.77922417790332</c:v>
                </c:pt>
                <c:pt idx="7312">
                  <c:v>16.89828695962943</c:v>
                </c:pt>
                <c:pt idx="7313">
                  <c:v>16.89828695962943</c:v>
                </c:pt>
                <c:pt idx="7314">
                  <c:v>16.89828695962943</c:v>
                </c:pt>
                <c:pt idx="7315">
                  <c:v>16.89828695962943</c:v>
                </c:pt>
                <c:pt idx="7316">
                  <c:v>16.89828695962943</c:v>
                </c:pt>
                <c:pt idx="7317">
                  <c:v>16.77447547032513</c:v>
                </c:pt>
                <c:pt idx="7318">
                  <c:v>16.77447547032513</c:v>
                </c:pt>
                <c:pt idx="7319">
                  <c:v>16.77447547032513</c:v>
                </c:pt>
                <c:pt idx="7320">
                  <c:v>16.62522173898182</c:v>
                </c:pt>
                <c:pt idx="7321">
                  <c:v>16.47596800763858</c:v>
                </c:pt>
                <c:pt idx="7322">
                  <c:v>16.47596800763857</c:v>
                </c:pt>
                <c:pt idx="7323">
                  <c:v>16.47596800763857</c:v>
                </c:pt>
                <c:pt idx="7324">
                  <c:v>16.62522173898182</c:v>
                </c:pt>
                <c:pt idx="7325">
                  <c:v>16.62522173898182</c:v>
                </c:pt>
                <c:pt idx="7326">
                  <c:v>16.47596800763857</c:v>
                </c:pt>
                <c:pt idx="7327">
                  <c:v>16.32671427629527</c:v>
                </c:pt>
                <c:pt idx="7328">
                  <c:v>16.32671427629527</c:v>
                </c:pt>
                <c:pt idx="7329">
                  <c:v>16.32671427629527</c:v>
                </c:pt>
                <c:pt idx="7330">
                  <c:v>16.17746054495199</c:v>
                </c:pt>
                <c:pt idx="7331">
                  <c:v>16.02820681360869</c:v>
                </c:pt>
                <c:pt idx="7332">
                  <c:v>16.02820681360869</c:v>
                </c:pt>
                <c:pt idx="7333">
                  <c:v>16.02820681360869</c:v>
                </c:pt>
                <c:pt idx="7334">
                  <c:v>15.87895308226542</c:v>
                </c:pt>
                <c:pt idx="7335">
                  <c:v>15.87511608690988</c:v>
                </c:pt>
                <c:pt idx="7336">
                  <c:v>15.87511608690988</c:v>
                </c:pt>
                <c:pt idx="7337">
                  <c:v>15.87511608690988</c:v>
                </c:pt>
                <c:pt idx="7338">
                  <c:v>15.87376815571667</c:v>
                </c:pt>
                <c:pt idx="7339">
                  <c:v>15.87296961131034</c:v>
                </c:pt>
                <c:pt idx="7340">
                  <c:v>15.87296961131034</c:v>
                </c:pt>
                <c:pt idx="7341">
                  <c:v>15.84928270953243</c:v>
                </c:pt>
                <c:pt idx="7342">
                  <c:v>15.70002897818915</c:v>
                </c:pt>
                <c:pt idx="7343">
                  <c:v>15.55077524684587</c:v>
                </c:pt>
                <c:pt idx="7344">
                  <c:v>15.55077524684587</c:v>
                </c:pt>
                <c:pt idx="7345">
                  <c:v>15.55077524684587</c:v>
                </c:pt>
                <c:pt idx="7346">
                  <c:v>15.70002897818915</c:v>
                </c:pt>
                <c:pt idx="7347">
                  <c:v>15.84928270953243</c:v>
                </c:pt>
                <c:pt idx="7348">
                  <c:v>15.99853644087572</c:v>
                </c:pt>
                <c:pt idx="7349">
                  <c:v>15.99853644087572</c:v>
                </c:pt>
                <c:pt idx="7350">
                  <c:v>15.99853644087572</c:v>
                </c:pt>
                <c:pt idx="7351">
                  <c:v>15.99853644087572</c:v>
                </c:pt>
                <c:pt idx="7352">
                  <c:v>16.147790172219</c:v>
                </c:pt>
                <c:pt idx="7353">
                  <c:v>16.28038838933301</c:v>
                </c:pt>
                <c:pt idx="7354">
                  <c:v>16.42964212067631</c:v>
                </c:pt>
                <c:pt idx="7355">
                  <c:v>16.51310850995062</c:v>
                </c:pt>
                <c:pt idx="7356">
                  <c:v>16.51310850995062</c:v>
                </c:pt>
                <c:pt idx="7357">
                  <c:v>16.51310850995062</c:v>
                </c:pt>
                <c:pt idx="7358">
                  <c:v>16.66236224129387</c:v>
                </c:pt>
                <c:pt idx="7359">
                  <c:v>16.55187566115498</c:v>
                </c:pt>
                <c:pt idx="7360">
                  <c:v>16.55187566115498</c:v>
                </c:pt>
                <c:pt idx="7361">
                  <c:v>16.55187566115498</c:v>
                </c:pt>
                <c:pt idx="7362">
                  <c:v>16.55187566115498</c:v>
                </c:pt>
                <c:pt idx="7363">
                  <c:v>16.55187566115498</c:v>
                </c:pt>
                <c:pt idx="7364">
                  <c:v>16.55187566115498</c:v>
                </c:pt>
                <c:pt idx="7365">
                  <c:v>16.55187566115498</c:v>
                </c:pt>
                <c:pt idx="7366">
                  <c:v>16.55187566115498</c:v>
                </c:pt>
                <c:pt idx="7367">
                  <c:v>16.4341672878786</c:v>
                </c:pt>
                <c:pt idx="7368">
                  <c:v>16.4341672878786</c:v>
                </c:pt>
                <c:pt idx="7369">
                  <c:v>16.28491355653528</c:v>
                </c:pt>
                <c:pt idx="7370">
                  <c:v>16.20218860254453</c:v>
                </c:pt>
                <c:pt idx="7371">
                  <c:v>16.30198176857331</c:v>
                </c:pt>
                <c:pt idx="7372">
                  <c:v>16.43503932327829</c:v>
                </c:pt>
                <c:pt idx="7373">
                  <c:v>16.58429305462158</c:v>
                </c:pt>
                <c:pt idx="7374">
                  <c:v>16.58429305462158</c:v>
                </c:pt>
                <c:pt idx="7375">
                  <c:v>16.6765371839901</c:v>
                </c:pt>
                <c:pt idx="7376">
                  <c:v>16.75628388743057</c:v>
                </c:pt>
                <c:pt idx="7377">
                  <c:v>16.90553761877373</c:v>
                </c:pt>
                <c:pt idx="7378">
                  <c:v>17.05479135011714</c:v>
                </c:pt>
                <c:pt idx="7379">
                  <c:v>17.05479135011714</c:v>
                </c:pt>
                <c:pt idx="7380">
                  <c:v>17.20404508146042</c:v>
                </c:pt>
                <c:pt idx="7381">
                  <c:v>17.40196327135785</c:v>
                </c:pt>
                <c:pt idx="7382">
                  <c:v>17.40196327135785</c:v>
                </c:pt>
                <c:pt idx="7383">
                  <c:v>17.43522766003411</c:v>
                </c:pt>
                <c:pt idx="7384">
                  <c:v>17.50175643738661</c:v>
                </c:pt>
                <c:pt idx="7385">
                  <c:v>17.50175643738661</c:v>
                </c:pt>
                <c:pt idx="7386">
                  <c:v>17.50175643738661</c:v>
                </c:pt>
                <c:pt idx="7387">
                  <c:v>17.50175643738661</c:v>
                </c:pt>
                <c:pt idx="7388">
                  <c:v>17.66975494112105</c:v>
                </c:pt>
                <c:pt idx="7389">
                  <c:v>17.52050120977777</c:v>
                </c:pt>
                <c:pt idx="7390">
                  <c:v>17.66975494112105</c:v>
                </c:pt>
                <c:pt idx="7391">
                  <c:v>17.52050120977777</c:v>
                </c:pt>
                <c:pt idx="7392">
                  <c:v>17.52050120977777</c:v>
                </c:pt>
                <c:pt idx="7393">
                  <c:v>17.52050120977777</c:v>
                </c:pt>
                <c:pt idx="7394">
                  <c:v>17.54957032628753</c:v>
                </c:pt>
                <c:pt idx="7395">
                  <c:v>17.69882405763082</c:v>
                </c:pt>
                <c:pt idx="7396">
                  <c:v>17.73208844630706</c:v>
                </c:pt>
                <c:pt idx="7397">
                  <c:v>17.73208844630706</c:v>
                </c:pt>
                <c:pt idx="7398">
                  <c:v>17.73208844630706</c:v>
                </c:pt>
                <c:pt idx="7399">
                  <c:v>17.60178337495519</c:v>
                </c:pt>
                <c:pt idx="7400">
                  <c:v>17.45252964361183</c:v>
                </c:pt>
                <c:pt idx="7401">
                  <c:v>17.3040304943531</c:v>
                </c:pt>
                <c:pt idx="7402">
                  <c:v>17.23952039529161</c:v>
                </c:pt>
                <c:pt idx="7403">
                  <c:v>17.35496909990081</c:v>
                </c:pt>
                <c:pt idx="7404">
                  <c:v>17.50422283124406</c:v>
                </c:pt>
                <c:pt idx="7405">
                  <c:v>17.65347656258734</c:v>
                </c:pt>
                <c:pt idx="7406">
                  <c:v>17.79993142619901</c:v>
                </c:pt>
                <c:pt idx="7407">
                  <c:v>17.94918515754228</c:v>
                </c:pt>
                <c:pt idx="7408">
                  <c:v>17.95286798275276</c:v>
                </c:pt>
                <c:pt idx="7409">
                  <c:v>17.95286798275276</c:v>
                </c:pt>
                <c:pt idx="7410">
                  <c:v>17.95286798275276</c:v>
                </c:pt>
                <c:pt idx="7411">
                  <c:v>17.95286798275276</c:v>
                </c:pt>
                <c:pt idx="7412">
                  <c:v>18.00590813708082</c:v>
                </c:pt>
                <c:pt idx="7413">
                  <c:v>18.1551618684241</c:v>
                </c:pt>
                <c:pt idx="7414">
                  <c:v>18.1551618684241</c:v>
                </c:pt>
                <c:pt idx="7415">
                  <c:v>18.00590813708082</c:v>
                </c:pt>
                <c:pt idx="7416">
                  <c:v>18.00590813708082</c:v>
                </c:pt>
                <c:pt idx="7417">
                  <c:v>18.08275426673302</c:v>
                </c:pt>
                <c:pt idx="7418">
                  <c:v>18.08275426673302</c:v>
                </c:pt>
                <c:pt idx="7419">
                  <c:v>18.23200799807635</c:v>
                </c:pt>
                <c:pt idx="7420">
                  <c:v>18.19874360940009</c:v>
                </c:pt>
                <c:pt idx="7421">
                  <c:v>18.31327025809865</c:v>
                </c:pt>
                <c:pt idx="7422">
                  <c:v>18.279042465439</c:v>
                </c:pt>
                <c:pt idx="7423">
                  <c:v>18.12978873409573</c:v>
                </c:pt>
                <c:pt idx="7424">
                  <c:v>18.12978873409573</c:v>
                </c:pt>
                <c:pt idx="7425">
                  <c:v>18.03809305962245</c:v>
                </c:pt>
                <c:pt idx="7426">
                  <c:v>17.9964388971594</c:v>
                </c:pt>
                <c:pt idx="7427">
                  <c:v>17.98804912337258</c:v>
                </c:pt>
                <c:pt idx="7428">
                  <c:v>18.02248832124767</c:v>
                </c:pt>
                <c:pt idx="7429">
                  <c:v>18.17174205259094</c:v>
                </c:pt>
                <c:pt idx="7430">
                  <c:v>18.32099578393424</c:v>
                </c:pt>
                <c:pt idx="7431">
                  <c:v>18.47024951527748</c:v>
                </c:pt>
                <c:pt idx="7432">
                  <c:v>18.61950324662079</c:v>
                </c:pt>
                <c:pt idx="7433">
                  <c:v>18.61950324662079</c:v>
                </c:pt>
                <c:pt idx="7434">
                  <c:v>18.61950324662079</c:v>
                </c:pt>
                <c:pt idx="7435">
                  <c:v>18.61950324662079</c:v>
                </c:pt>
                <c:pt idx="7436">
                  <c:v>18.76875697796396</c:v>
                </c:pt>
                <c:pt idx="7437">
                  <c:v>18.76875697796396</c:v>
                </c:pt>
                <c:pt idx="7438">
                  <c:v>18.76875697796396</c:v>
                </c:pt>
                <c:pt idx="7439">
                  <c:v>18.61950324662079</c:v>
                </c:pt>
                <c:pt idx="7440">
                  <c:v>18.61950324662079</c:v>
                </c:pt>
                <c:pt idx="7441">
                  <c:v>18.61950324662079</c:v>
                </c:pt>
                <c:pt idx="7442">
                  <c:v>18.61950324662079</c:v>
                </c:pt>
                <c:pt idx="7443">
                  <c:v>18.76875697796396</c:v>
                </c:pt>
                <c:pt idx="7444">
                  <c:v>18.76875697796396</c:v>
                </c:pt>
                <c:pt idx="7445">
                  <c:v>18.88363454152647</c:v>
                </c:pt>
                <c:pt idx="7446">
                  <c:v>18.92252664842641</c:v>
                </c:pt>
                <c:pt idx="7447">
                  <c:v>18.92252664842641</c:v>
                </c:pt>
                <c:pt idx="7448">
                  <c:v>18.92332519283275</c:v>
                </c:pt>
                <c:pt idx="7449">
                  <c:v>18.92332519283275</c:v>
                </c:pt>
                <c:pt idx="7450">
                  <c:v>19.07257892417603</c:v>
                </c:pt>
                <c:pt idx="7451">
                  <c:v>19.2218326555193</c:v>
                </c:pt>
                <c:pt idx="7452">
                  <c:v>19.3710863868626</c:v>
                </c:pt>
                <c:pt idx="7453">
                  <c:v>19.52034011820588</c:v>
                </c:pt>
                <c:pt idx="7454">
                  <c:v>19.66959384954912</c:v>
                </c:pt>
                <c:pt idx="7455">
                  <c:v>19.81884758089246</c:v>
                </c:pt>
                <c:pt idx="7456">
                  <c:v>19.81884758089246</c:v>
                </c:pt>
                <c:pt idx="7457">
                  <c:v>19.81884758089246</c:v>
                </c:pt>
                <c:pt idx="7458">
                  <c:v>19.81884758089246</c:v>
                </c:pt>
                <c:pt idx="7459">
                  <c:v>19.81884758089246</c:v>
                </c:pt>
                <c:pt idx="7460">
                  <c:v>19.81884758089246</c:v>
                </c:pt>
                <c:pt idx="7461">
                  <c:v>19.81884758089246</c:v>
                </c:pt>
                <c:pt idx="7462">
                  <c:v>19.81884758089246</c:v>
                </c:pt>
                <c:pt idx="7463">
                  <c:v>19.66959384954912</c:v>
                </c:pt>
                <c:pt idx="7464">
                  <c:v>19.66959384954912</c:v>
                </c:pt>
                <c:pt idx="7465">
                  <c:v>19.66959384954912</c:v>
                </c:pt>
                <c:pt idx="7466">
                  <c:v>19.71847271884435</c:v>
                </c:pt>
                <c:pt idx="7467">
                  <c:v>19.71847271884435</c:v>
                </c:pt>
                <c:pt idx="7468">
                  <c:v>19.86772645018763</c:v>
                </c:pt>
                <c:pt idx="7469">
                  <c:v>19.88526062798556</c:v>
                </c:pt>
                <c:pt idx="7470">
                  <c:v>19.86736186803881</c:v>
                </c:pt>
                <c:pt idx="7471">
                  <c:v>19.86816041244512</c:v>
                </c:pt>
                <c:pt idx="7472">
                  <c:v>19.86816041244512</c:v>
                </c:pt>
                <c:pt idx="7473">
                  <c:v>20.01741414378842</c:v>
                </c:pt>
                <c:pt idx="7474">
                  <c:v>20.16666787513167</c:v>
                </c:pt>
                <c:pt idx="7475">
                  <c:v>20.315921606475</c:v>
                </c:pt>
                <c:pt idx="7476">
                  <c:v>20.46517533781826</c:v>
                </c:pt>
                <c:pt idx="7477">
                  <c:v>20.61442906916154</c:v>
                </c:pt>
                <c:pt idx="7478">
                  <c:v>20.78095744498146</c:v>
                </c:pt>
                <c:pt idx="7479">
                  <c:v>20.78095744498146</c:v>
                </c:pt>
                <c:pt idx="7480">
                  <c:v>20.78095744498146</c:v>
                </c:pt>
                <c:pt idx="7481">
                  <c:v>20.78095744498146</c:v>
                </c:pt>
                <c:pt idx="7482">
                  <c:v>20.81191205146321</c:v>
                </c:pt>
                <c:pt idx="7483">
                  <c:v>20.96116578280651</c:v>
                </c:pt>
                <c:pt idx="7484">
                  <c:v>21.11041951414978</c:v>
                </c:pt>
                <c:pt idx="7485">
                  <c:v>21.10382739623083</c:v>
                </c:pt>
                <c:pt idx="7486">
                  <c:v>21.17424372587252</c:v>
                </c:pt>
                <c:pt idx="7487">
                  <c:v>21.17424372587252</c:v>
                </c:pt>
                <c:pt idx="7488">
                  <c:v>21.17424372587252</c:v>
                </c:pt>
                <c:pt idx="7489">
                  <c:v>21.17424372587252</c:v>
                </c:pt>
                <c:pt idx="7490">
                  <c:v>21.17424372587252</c:v>
                </c:pt>
                <c:pt idx="7491">
                  <c:v>21.26269853717285</c:v>
                </c:pt>
                <c:pt idx="7492">
                  <c:v>21.41195226851628</c:v>
                </c:pt>
                <c:pt idx="7493">
                  <c:v>21.41195226851628</c:v>
                </c:pt>
                <c:pt idx="7494">
                  <c:v>21.41195226851628</c:v>
                </c:pt>
                <c:pt idx="7495">
                  <c:v>21.48394553226261</c:v>
                </c:pt>
                <c:pt idx="7496">
                  <c:v>21.58742844493181</c:v>
                </c:pt>
                <c:pt idx="7497">
                  <c:v>21.73668217627511</c:v>
                </c:pt>
                <c:pt idx="7498">
                  <c:v>21.88593590761842</c:v>
                </c:pt>
                <c:pt idx="7499">
                  <c:v>22.03518963896163</c:v>
                </c:pt>
                <c:pt idx="7500">
                  <c:v>22.18444337030497</c:v>
                </c:pt>
                <c:pt idx="7501">
                  <c:v>22.33369710164828</c:v>
                </c:pt>
                <c:pt idx="7502">
                  <c:v>22.48295083299151</c:v>
                </c:pt>
                <c:pt idx="7503">
                  <c:v>22.33369710164828</c:v>
                </c:pt>
                <c:pt idx="7504">
                  <c:v>22.35163734908593</c:v>
                </c:pt>
                <c:pt idx="7505">
                  <c:v>22.35163734908593</c:v>
                </c:pt>
                <c:pt idx="7506">
                  <c:v>22.35163734908593</c:v>
                </c:pt>
                <c:pt idx="7507">
                  <c:v>22.35163734908593</c:v>
                </c:pt>
                <c:pt idx="7508">
                  <c:v>22.35163734908593</c:v>
                </c:pt>
                <c:pt idx="7509">
                  <c:v>22.47018693862002</c:v>
                </c:pt>
                <c:pt idx="7510">
                  <c:v>22.47018693862002</c:v>
                </c:pt>
                <c:pt idx="7511">
                  <c:v>22.42167816206853</c:v>
                </c:pt>
                <c:pt idx="7512">
                  <c:v>22.42167816206853</c:v>
                </c:pt>
                <c:pt idx="7513">
                  <c:v>22.57093189341181</c:v>
                </c:pt>
                <c:pt idx="7514">
                  <c:v>22.72018562475509</c:v>
                </c:pt>
                <c:pt idx="7515">
                  <c:v>22.86943935609838</c:v>
                </c:pt>
                <c:pt idx="7516">
                  <c:v>23.01869308744164</c:v>
                </c:pt>
                <c:pt idx="7517">
                  <c:v>23.01869308744164</c:v>
                </c:pt>
                <c:pt idx="7518">
                  <c:v>23.02002983311828</c:v>
                </c:pt>
                <c:pt idx="7519">
                  <c:v>23.02002983311828</c:v>
                </c:pt>
                <c:pt idx="7520">
                  <c:v>23.02002983311828</c:v>
                </c:pt>
                <c:pt idx="7521">
                  <c:v>23.16058506388773</c:v>
                </c:pt>
                <c:pt idx="7522">
                  <c:v>23.30983879523102</c:v>
                </c:pt>
                <c:pt idx="7523">
                  <c:v>23.30983879523102</c:v>
                </c:pt>
                <c:pt idx="7524">
                  <c:v>23.45909252657427</c:v>
                </c:pt>
                <c:pt idx="7525">
                  <c:v>23.45909252657427</c:v>
                </c:pt>
                <c:pt idx="7526">
                  <c:v>23.60834625791756</c:v>
                </c:pt>
                <c:pt idx="7527">
                  <c:v>23.60834625791756</c:v>
                </c:pt>
                <c:pt idx="7528">
                  <c:v>23.65010800711613</c:v>
                </c:pt>
                <c:pt idx="7529">
                  <c:v>23.65090655152245</c:v>
                </c:pt>
                <c:pt idx="7530">
                  <c:v>23.65090655152245</c:v>
                </c:pt>
                <c:pt idx="7531">
                  <c:v>23.70138738950162</c:v>
                </c:pt>
                <c:pt idx="7532">
                  <c:v>23.70138738950162</c:v>
                </c:pt>
                <c:pt idx="7533">
                  <c:v>23.85064112084492</c:v>
                </c:pt>
                <c:pt idx="7534">
                  <c:v>23.99989485218819</c:v>
                </c:pt>
                <c:pt idx="7535">
                  <c:v>23.85064112084492</c:v>
                </c:pt>
                <c:pt idx="7536">
                  <c:v>23.85064112084492</c:v>
                </c:pt>
                <c:pt idx="7537">
                  <c:v>23.85064112084492</c:v>
                </c:pt>
                <c:pt idx="7538">
                  <c:v>24.04877372148335</c:v>
                </c:pt>
                <c:pt idx="7539">
                  <c:v>24.08116607475991</c:v>
                </c:pt>
                <c:pt idx="7540">
                  <c:v>24.23041980610308</c:v>
                </c:pt>
                <c:pt idx="7541">
                  <c:v>24.23297912245208</c:v>
                </c:pt>
                <c:pt idx="7542">
                  <c:v>24.23297912245208</c:v>
                </c:pt>
                <c:pt idx="7543">
                  <c:v>24.38223285379522</c:v>
                </c:pt>
                <c:pt idx="7544">
                  <c:v>24.53148658513863</c:v>
                </c:pt>
                <c:pt idx="7545">
                  <c:v>24.68074031648191</c:v>
                </c:pt>
                <c:pt idx="7546">
                  <c:v>24.79758498791812</c:v>
                </c:pt>
                <c:pt idx="7547">
                  <c:v>24.94427940291254</c:v>
                </c:pt>
                <c:pt idx="7548">
                  <c:v>24.94427940291254</c:v>
                </c:pt>
                <c:pt idx="7549">
                  <c:v>24.94427940291254</c:v>
                </c:pt>
                <c:pt idx="7550">
                  <c:v>25.01583181137612</c:v>
                </c:pt>
                <c:pt idx="7551">
                  <c:v>25.01583181137612</c:v>
                </c:pt>
                <c:pt idx="7552">
                  <c:v>25.01663035578245</c:v>
                </c:pt>
                <c:pt idx="7553">
                  <c:v>25.01663035578245</c:v>
                </c:pt>
                <c:pt idx="7554">
                  <c:v>24.88459356111423</c:v>
                </c:pt>
                <c:pt idx="7555">
                  <c:v>24.73533982977087</c:v>
                </c:pt>
                <c:pt idx="7556">
                  <c:v>24.73533982977087</c:v>
                </c:pt>
                <c:pt idx="7557">
                  <c:v>24.88459356111423</c:v>
                </c:pt>
                <c:pt idx="7558">
                  <c:v>24.73533982977087</c:v>
                </c:pt>
                <c:pt idx="7559">
                  <c:v>24.59303239317303</c:v>
                </c:pt>
                <c:pt idx="7560">
                  <c:v>24.44377866182985</c:v>
                </c:pt>
                <c:pt idx="7561">
                  <c:v>24.29452493048658</c:v>
                </c:pt>
                <c:pt idx="7562">
                  <c:v>24.14527119914329</c:v>
                </c:pt>
                <c:pt idx="7563">
                  <c:v>23.99601746780003</c:v>
                </c:pt>
                <c:pt idx="7564">
                  <c:v>23.99601746780003</c:v>
                </c:pt>
                <c:pt idx="7565">
                  <c:v>23.99784036786158</c:v>
                </c:pt>
                <c:pt idx="7566">
                  <c:v>23.99784036786158</c:v>
                </c:pt>
                <c:pt idx="7567">
                  <c:v>23.99784036786158</c:v>
                </c:pt>
                <c:pt idx="7568">
                  <c:v>23.99784036786158</c:v>
                </c:pt>
                <c:pt idx="7569">
                  <c:v>23.99784036786158</c:v>
                </c:pt>
                <c:pt idx="7570">
                  <c:v>24.11382971052863</c:v>
                </c:pt>
                <c:pt idx="7571">
                  <c:v>24.26308344187187</c:v>
                </c:pt>
                <c:pt idx="7572">
                  <c:v>24.41233717321516</c:v>
                </c:pt>
                <c:pt idx="7573">
                  <c:v>24.56159090455846</c:v>
                </c:pt>
                <c:pt idx="7574">
                  <c:v>24.71153322495572</c:v>
                </c:pt>
                <c:pt idx="7575">
                  <c:v>24.86078695629899</c:v>
                </c:pt>
                <c:pt idx="7576">
                  <c:v>25.01004068764229</c:v>
                </c:pt>
                <c:pt idx="7577">
                  <c:v>25.01004068764229</c:v>
                </c:pt>
                <c:pt idx="7578">
                  <c:v>25.01004068764229</c:v>
                </c:pt>
                <c:pt idx="7579">
                  <c:v>25.01004068764229</c:v>
                </c:pt>
                <c:pt idx="7580">
                  <c:v>25.01004068764229</c:v>
                </c:pt>
                <c:pt idx="7581">
                  <c:v>25.01004068764229</c:v>
                </c:pt>
                <c:pt idx="7582">
                  <c:v>25.01004068764229</c:v>
                </c:pt>
                <c:pt idx="7583">
                  <c:v>24.99748365728076</c:v>
                </c:pt>
                <c:pt idx="7584">
                  <c:v>24.84822992593746</c:v>
                </c:pt>
                <c:pt idx="7585">
                  <c:v>24.69897619459421</c:v>
                </c:pt>
                <c:pt idx="7586">
                  <c:v>24.5497224632509</c:v>
                </c:pt>
                <c:pt idx="7587">
                  <c:v>24.5497224632509</c:v>
                </c:pt>
                <c:pt idx="7588">
                  <c:v>24.45910666800609</c:v>
                </c:pt>
                <c:pt idx="7589">
                  <c:v>24.31240419886478</c:v>
                </c:pt>
                <c:pt idx="7590">
                  <c:v>24.31240419886478</c:v>
                </c:pt>
                <c:pt idx="7591">
                  <c:v>24.46165793020805</c:v>
                </c:pt>
                <c:pt idx="7592">
                  <c:v>24.46165793020805</c:v>
                </c:pt>
                <c:pt idx="7593">
                  <c:v>24.49951079772923</c:v>
                </c:pt>
                <c:pt idx="7594">
                  <c:v>24.57062805392688</c:v>
                </c:pt>
                <c:pt idx="7595">
                  <c:v>24.67500969880069</c:v>
                </c:pt>
                <c:pt idx="7596">
                  <c:v>24.80753709965299</c:v>
                </c:pt>
                <c:pt idx="7597">
                  <c:v>24.95423151464743</c:v>
                </c:pt>
                <c:pt idx="7598">
                  <c:v>25.21380510063378</c:v>
                </c:pt>
                <c:pt idx="7599">
                  <c:v>25.36305883197702</c:v>
                </c:pt>
                <c:pt idx="7600">
                  <c:v>25.36305883197702</c:v>
                </c:pt>
                <c:pt idx="7601">
                  <c:v>25.36305883197702</c:v>
                </c:pt>
                <c:pt idx="7602">
                  <c:v>25.36305883197702</c:v>
                </c:pt>
                <c:pt idx="7603">
                  <c:v>25.31877608210229</c:v>
                </c:pt>
                <c:pt idx="7604">
                  <c:v>25.16952235075901</c:v>
                </c:pt>
                <c:pt idx="7605">
                  <c:v>25.02026861941576</c:v>
                </c:pt>
                <c:pt idx="7606">
                  <c:v>24.87101488807247</c:v>
                </c:pt>
                <c:pt idx="7607">
                  <c:v>24.85589854136207</c:v>
                </c:pt>
                <c:pt idx="7608">
                  <c:v>24.70664481001879</c:v>
                </c:pt>
                <c:pt idx="7609">
                  <c:v>24.5573910786755</c:v>
                </c:pt>
                <c:pt idx="7610">
                  <c:v>24.40813734733213</c:v>
                </c:pt>
                <c:pt idx="7611">
                  <c:v>24.40813734733213</c:v>
                </c:pt>
                <c:pt idx="7612">
                  <c:v>24.49289005602316</c:v>
                </c:pt>
                <c:pt idx="7613">
                  <c:v>24.34363632467987</c:v>
                </c:pt>
                <c:pt idx="7614">
                  <c:v>24.36077144642367</c:v>
                </c:pt>
                <c:pt idx="7615">
                  <c:v>24.51002517776693</c:v>
                </c:pt>
                <c:pt idx="7616">
                  <c:v>24.62832518803609</c:v>
                </c:pt>
                <c:pt idx="7617">
                  <c:v>24.77757891937937</c:v>
                </c:pt>
                <c:pt idx="7618">
                  <c:v>24.77757891937937</c:v>
                </c:pt>
                <c:pt idx="7619">
                  <c:v>24.92683265072261</c:v>
                </c:pt>
                <c:pt idx="7620">
                  <c:v>24.77757891937937</c:v>
                </c:pt>
                <c:pt idx="7621">
                  <c:v>24.77757891937937</c:v>
                </c:pt>
                <c:pt idx="7622">
                  <c:v>24.77757891937937</c:v>
                </c:pt>
                <c:pt idx="7623">
                  <c:v>24.77757891937937</c:v>
                </c:pt>
                <c:pt idx="7624">
                  <c:v>24.77757891937937</c:v>
                </c:pt>
                <c:pt idx="7625">
                  <c:v>24.77757891937937</c:v>
                </c:pt>
                <c:pt idx="7626">
                  <c:v>24.77757891937937</c:v>
                </c:pt>
                <c:pt idx="7627">
                  <c:v>24.77757891937937</c:v>
                </c:pt>
                <c:pt idx="7628">
                  <c:v>24.66250885968493</c:v>
                </c:pt>
                <c:pt idx="7629">
                  <c:v>24.66250885968493</c:v>
                </c:pt>
                <c:pt idx="7630">
                  <c:v>24.58367145798331</c:v>
                </c:pt>
                <c:pt idx="7631">
                  <c:v>24.43441772664006</c:v>
                </c:pt>
                <c:pt idx="7632">
                  <c:v>24.28516399529676</c:v>
                </c:pt>
                <c:pt idx="7633">
                  <c:v>24.1359102639535</c:v>
                </c:pt>
                <c:pt idx="7634">
                  <c:v>23.98665653261017</c:v>
                </c:pt>
                <c:pt idx="7635">
                  <c:v>23.98665653261017</c:v>
                </c:pt>
                <c:pt idx="7636">
                  <c:v>23.98665653261017</c:v>
                </c:pt>
                <c:pt idx="7637">
                  <c:v>23.98665653261017</c:v>
                </c:pt>
                <c:pt idx="7638">
                  <c:v>23.98665653261017</c:v>
                </c:pt>
                <c:pt idx="7639">
                  <c:v>23.98665653261017</c:v>
                </c:pt>
                <c:pt idx="7640">
                  <c:v>23.85873222543826</c:v>
                </c:pt>
                <c:pt idx="7641">
                  <c:v>23.88857425947452</c:v>
                </c:pt>
                <c:pt idx="7642">
                  <c:v>24.03782799081782</c:v>
                </c:pt>
                <c:pt idx="7643">
                  <c:v>24.18708172216109</c:v>
                </c:pt>
                <c:pt idx="7644">
                  <c:v>24.18964103850988</c:v>
                </c:pt>
                <c:pt idx="7645">
                  <c:v>24.18964103850988</c:v>
                </c:pt>
                <c:pt idx="7646">
                  <c:v>24.33889476985325</c:v>
                </c:pt>
                <c:pt idx="7647">
                  <c:v>24.24174684301346</c:v>
                </c:pt>
                <c:pt idx="7648">
                  <c:v>24.24174684301346</c:v>
                </c:pt>
                <c:pt idx="7649">
                  <c:v>24.24174684301346</c:v>
                </c:pt>
                <c:pt idx="7650">
                  <c:v>24.24174684301346</c:v>
                </c:pt>
                <c:pt idx="7651">
                  <c:v>24.24174684301346</c:v>
                </c:pt>
                <c:pt idx="7652">
                  <c:v>24.39100057435676</c:v>
                </c:pt>
                <c:pt idx="7653">
                  <c:v>24.39100057435676</c:v>
                </c:pt>
                <c:pt idx="7654">
                  <c:v>24.24174684301346</c:v>
                </c:pt>
                <c:pt idx="7655">
                  <c:v>24.24174684301346</c:v>
                </c:pt>
                <c:pt idx="7656">
                  <c:v>24.24174684301346</c:v>
                </c:pt>
                <c:pt idx="7657">
                  <c:v>24.09249311167019</c:v>
                </c:pt>
                <c:pt idx="7658">
                  <c:v>24.02543277266887</c:v>
                </c:pt>
                <c:pt idx="7659">
                  <c:v>24.02543277266887</c:v>
                </c:pt>
                <c:pt idx="7660">
                  <c:v>24.02543277266887</c:v>
                </c:pt>
                <c:pt idx="7661">
                  <c:v>24.02543277266887</c:v>
                </c:pt>
                <c:pt idx="7662">
                  <c:v>24.02543277266887</c:v>
                </c:pt>
                <c:pt idx="7663">
                  <c:v>24.17468650401229</c:v>
                </c:pt>
                <c:pt idx="7664">
                  <c:v>24.32394023535555</c:v>
                </c:pt>
                <c:pt idx="7665">
                  <c:v>24.32394023535555</c:v>
                </c:pt>
                <c:pt idx="7666">
                  <c:v>24.32394023535555</c:v>
                </c:pt>
                <c:pt idx="7667">
                  <c:v>24.37455809800021</c:v>
                </c:pt>
                <c:pt idx="7668">
                  <c:v>24.5238118293435</c:v>
                </c:pt>
                <c:pt idx="7669">
                  <c:v>24.67306556068677</c:v>
                </c:pt>
                <c:pt idx="7670">
                  <c:v>24.67690255604229</c:v>
                </c:pt>
                <c:pt idx="7671">
                  <c:v>24.82615628738558</c:v>
                </c:pt>
                <c:pt idx="7672">
                  <c:v>24.82615628738558</c:v>
                </c:pt>
                <c:pt idx="7673">
                  <c:v>24.82615628738558</c:v>
                </c:pt>
                <c:pt idx="7674">
                  <c:v>24.82615628738558</c:v>
                </c:pt>
                <c:pt idx="7675">
                  <c:v>24.82615628738558</c:v>
                </c:pt>
                <c:pt idx="7676">
                  <c:v>24.82615628738558</c:v>
                </c:pt>
                <c:pt idx="7677">
                  <c:v>24.97541001872881</c:v>
                </c:pt>
                <c:pt idx="7678">
                  <c:v>24.97541001872881</c:v>
                </c:pt>
                <c:pt idx="7679">
                  <c:v>24.95517503932074</c:v>
                </c:pt>
                <c:pt idx="7680">
                  <c:v>24.80592130797746</c:v>
                </c:pt>
                <c:pt idx="7681">
                  <c:v>24.80592130797746</c:v>
                </c:pt>
                <c:pt idx="7682">
                  <c:v>24.80592130797746</c:v>
                </c:pt>
                <c:pt idx="7683">
                  <c:v>24.80592130797746</c:v>
                </c:pt>
                <c:pt idx="7684">
                  <c:v>24.95517503932074</c:v>
                </c:pt>
                <c:pt idx="7685">
                  <c:v>24.95517503932074</c:v>
                </c:pt>
                <c:pt idx="7686">
                  <c:v>25.01750677962423</c:v>
                </c:pt>
                <c:pt idx="7687">
                  <c:v>25.01750677962423</c:v>
                </c:pt>
                <c:pt idx="7688">
                  <c:v>25.01750677962423</c:v>
                </c:pt>
                <c:pt idx="7689">
                  <c:v>25.01750677962423</c:v>
                </c:pt>
                <c:pt idx="7690">
                  <c:v>25.08329412169324</c:v>
                </c:pt>
                <c:pt idx="7691">
                  <c:v>25.08329412169324</c:v>
                </c:pt>
                <c:pt idx="7692">
                  <c:v>25.23254785303652</c:v>
                </c:pt>
                <c:pt idx="7693">
                  <c:v>25.2325478530365</c:v>
                </c:pt>
                <c:pt idx="7694">
                  <c:v>25.38180158437979</c:v>
                </c:pt>
                <c:pt idx="7695">
                  <c:v>25.38180158437979</c:v>
                </c:pt>
                <c:pt idx="7696">
                  <c:v>25.42316406137519</c:v>
                </c:pt>
                <c:pt idx="7697">
                  <c:v>25.42316406137519</c:v>
                </c:pt>
                <c:pt idx="7698">
                  <c:v>25.42316406137519</c:v>
                </c:pt>
                <c:pt idx="7699">
                  <c:v>25.57241779271849</c:v>
                </c:pt>
                <c:pt idx="7700">
                  <c:v>25.72167152406174</c:v>
                </c:pt>
                <c:pt idx="7701">
                  <c:v>25.77471167838979</c:v>
                </c:pt>
                <c:pt idx="7702">
                  <c:v>25.77471167838979</c:v>
                </c:pt>
                <c:pt idx="7703">
                  <c:v>25.62545794704652</c:v>
                </c:pt>
                <c:pt idx="7704">
                  <c:v>25.77471167838979</c:v>
                </c:pt>
                <c:pt idx="7705">
                  <c:v>25.85743663238057</c:v>
                </c:pt>
                <c:pt idx="7706">
                  <c:v>25.9068971976951</c:v>
                </c:pt>
                <c:pt idx="7707">
                  <c:v>25.87773654530577</c:v>
                </c:pt>
                <c:pt idx="7708">
                  <c:v>25.72848281396243</c:v>
                </c:pt>
                <c:pt idx="7709">
                  <c:v>25.75480406332523</c:v>
                </c:pt>
                <c:pt idx="7710">
                  <c:v>25.75573567426785</c:v>
                </c:pt>
                <c:pt idx="7711">
                  <c:v>25.7329220719122</c:v>
                </c:pt>
                <c:pt idx="7712">
                  <c:v>25.7329220719122</c:v>
                </c:pt>
                <c:pt idx="7713">
                  <c:v>25.7329220719122</c:v>
                </c:pt>
                <c:pt idx="7714">
                  <c:v>25.88217580325549</c:v>
                </c:pt>
                <c:pt idx="7715">
                  <c:v>25.8821758032555</c:v>
                </c:pt>
                <c:pt idx="7716">
                  <c:v>25.83351134470132</c:v>
                </c:pt>
                <c:pt idx="7717">
                  <c:v>25.9827650760446</c:v>
                </c:pt>
                <c:pt idx="7718">
                  <c:v>26.09875441871166</c:v>
                </c:pt>
                <c:pt idx="7719">
                  <c:v>26.18147937270243</c:v>
                </c:pt>
                <c:pt idx="7720">
                  <c:v>26.18147937270243</c:v>
                </c:pt>
                <c:pt idx="7721">
                  <c:v>26.18147937270243</c:v>
                </c:pt>
                <c:pt idx="7722">
                  <c:v>26.18147937270243</c:v>
                </c:pt>
                <c:pt idx="7723">
                  <c:v>26.01348086896799</c:v>
                </c:pt>
                <c:pt idx="7724">
                  <c:v>26.01348086896799</c:v>
                </c:pt>
                <c:pt idx="7725">
                  <c:v>26.01348086896799</c:v>
                </c:pt>
                <c:pt idx="7726">
                  <c:v>26.01348086896799</c:v>
                </c:pt>
                <c:pt idx="7727">
                  <c:v>25.86422713762471</c:v>
                </c:pt>
                <c:pt idx="7728">
                  <c:v>25.71497340628144</c:v>
                </c:pt>
                <c:pt idx="7729">
                  <c:v>25.565719674938</c:v>
                </c:pt>
                <c:pt idx="7730">
                  <c:v>25.41646594359486</c:v>
                </c:pt>
                <c:pt idx="7731">
                  <c:v>25.30407608668503</c:v>
                </c:pt>
                <c:pt idx="7732">
                  <c:v>25.15482235534175</c:v>
                </c:pt>
                <c:pt idx="7733">
                  <c:v>25.00556862399848</c:v>
                </c:pt>
                <c:pt idx="7734">
                  <c:v>25.13587369535033</c:v>
                </c:pt>
                <c:pt idx="7735">
                  <c:v>25.13587369535033</c:v>
                </c:pt>
                <c:pt idx="7736">
                  <c:v>25.13587369535033</c:v>
                </c:pt>
                <c:pt idx="7737">
                  <c:v>25.20038379441181</c:v>
                </c:pt>
                <c:pt idx="7738">
                  <c:v>25.23162950479702</c:v>
                </c:pt>
                <c:pt idx="7739">
                  <c:v>25.23162950479702</c:v>
                </c:pt>
                <c:pt idx="7740">
                  <c:v>25.23162950479701</c:v>
                </c:pt>
                <c:pt idx="7741">
                  <c:v>25.23162950479701</c:v>
                </c:pt>
                <c:pt idx="7742">
                  <c:v>25.23162950479701</c:v>
                </c:pt>
                <c:pt idx="7743">
                  <c:v>25.23050599593543</c:v>
                </c:pt>
                <c:pt idx="7744">
                  <c:v>25.23050599593543</c:v>
                </c:pt>
                <c:pt idx="7745">
                  <c:v>25.23050599593543</c:v>
                </c:pt>
                <c:pt idx="7746">
                  <c:v>25.23050599593543</c:v>
                </c:pt>
                <c:pt idx="7747">
                  <c:v>25.37698876996983</c:v>
                </c:pt>
                <c:pt idx="7748">
                  <c:v>25.22773503862653</c:v>
                </c:pt>
                <c:pt idx="7749">
                  <c:v>25.07848130728323</c:v>
                </c:pt>
                <c:pt idx="7750">
                  <c:v>25.22773503862653</c:v>
                </c:pt>
                <c:pt idx="7751">
                  <c:v>25.22773503862653</c:v>
                </c:pt>
                <c:pt idx="7752">
                  <c:v>25.22773503862653</c:v>
                </c:pt>
                <c:pt idx="7753">
                  <c:v>25.22773503862653</c:v>
                </c:pt>
                <c:pt idx="7754">
                  <c:v>25.22773503862653</c:v>
                </c:pt>
                <c:pt idx="7755">
                  <c:v>25.22773503862653</c:v>
                </c:pt>
                <c:pt idx="7756">
                  <c:v>25.22773503862653</c:v>
                </c:pt>
                <c:pt idx="7757">
                  <c:v>25.2952272199624</c:v>
                </c:pt>
                <c:pt idx="7758">
                  <c:v>25.33338509520522</c:v>
                </c:pt>
                <c:pt idx="7759">
                  <c:v>25.18413136386192</c:v>
                </c:pt>
                <c:pt idx="7760">
                  <c:v>25.20032813726382</c:v>
                </c:pt>
                <c:pt idx="7761">
                  <c:v>25.19974778733177</c:v>
                </c:pt>
                <c:pt idx="7762">
                  <c:v>25.19916743739975</c:v>
                </c:pt>
                <c:pt idx="7763">
                  <c:v>25.19916743739975</c:v>
                </c:pt>
                <c:pt idx="7764">
                  <c:v>25.19916743739975</c:v>
                </c:pt>
                <c:pt idx="7765">
                  <c:v>25.19916743739975</c:v>
                </c:pt>
                <c:pt idx="7766">
                  <c:v>25.19916743739978</c:v>
                </c:pt>
                <c:pt idx="7767">
                  <c:v>25.19916743739978</c:v>
                </c:pt>
                <c:pt idx="7768">
                  <c:v>25.19916743739978</c:v>
                </c:pt>
                <c:pt idx="7769">
                  <c:v>25.19916743739978</c:v>
                </c:pt>
                <c:pt idx="7770">
                  <c:v>25.19916743739978</c:v>
                </c:pt>
                <c:pt idx="7771">
                  <c:v>25.0499137060565</c:v>
                </c:pt>
                <c:pt idx="7772">
                  <c:v>24.90065997471313</c:v>
                </c:pt>
                <c:pt idx="7773">
                  <c:v>24.90065997471313</c:v>
                </c:pt>
                <c:pt idx="7774">
                  <c:v>24.90065997471313</c:v>
                </c:pt>
                <c:pt idx="7775">
                  <c:v>24.75140624336978</c:v>
                </c:pt>
                <c:pt idx="7776">
                  <c:v>24.60215251202663</c:v>
                </c:pt>
                <c:pt idx="7777">
                  <c:v>24.45289878068333</c:v>
                </c:pt>
                <c:pt idx="7778">
                  <c:v>24.45289878068333</c:v>
                </c:pt>
                <c:pt idx="7779">
                  <c:v>24.45289878068333</c:v>
                </c:pt>
                <c:pt idx="7780">
                  <c:v>24.30620436568893</c:v>
                </c:pt>
                <c:pt idx="7781">
                  <c:v>24.26731225878902</c:v>
                </c:pt>
                <c:pt idx="7782">
                  <c:v>24.41656599013235</c:v>
                </c:pt>
                <c:pt idx="7783">
                  <c:v>24.56502117706927</c:v>
                </c:pt>
                <c:pt idx="7784">
                  <c:v>24.56502117706927</c:v>
                </c:pt>
                <c:pt idx="7785">
                  <c:v>24.52944700619855</c:v>
                </c:pt>
                <c:pt idx="7786">
                  <c:v>24.38019327485526</c:v>
                </c:pt>
                <c:pt idx="7787">
                  <c:v>24.38019327485526</c:v>
                </c:pt>
                <c:pt idx="7788">
                  <c:v>24.38019327485526</c:v>
                </c:pt>
                <c:pt idx="7789">
                  <c:v>24.23093954351197</c:v>
                </c:pt>
                <c:pt idx="7790">
                  <c:v>24.08168581216869</c:v>
                </c:pt>
                <c:pt idx="7791">
                  <c:v>24.23093954351197</c:v>
                </c:pt>
                <c:pt idx="7792">
                  <c:v>24.38019327485526</c:v>
                </c:pt>
                <c:pt idx="7793">
                  <c:v>24.38019327485526</c:v>
                </c:pt>
                <c:pt idx="7794">
                  <c:v>24.38019327485526</c:v>
                </c:pt>
                <c:pt idx="7795">
                  <c:v>24.23093954351197</c:v>
                </c:pt>
                <c:pt idx="7796">
                  <c:v>24.08168581216869</c:v>
                </c:pt>
                <c:pt idx="7797">
                  <c:v>23.93243208082528</c:v>
                </c:pt>
                <c:pt idx="7798">
                  <c:v>23.93243208082528</c:v>
                </c:pt>
                <c:pt idx="7799">
                  <c:v>23.80509320436844</c:v>
                </c:pt>
                <c:pt idx="7800">
                  <c:v>23.65583947302516</c:v>
                </c:pt>
                <c:pt idx="7801">
                  <c:v>23.45770687238668</c:v>
                </c:pt>
                <c:pt idx="7802">
                  <c:v>23.45770687238668</c:v>
                </c:pt>
                <c:pt idx="7803">
                  <c:v>23.45770687238668</c:v>
                </c:pt>
                <c:pt idx="7804">
                  <c:v>23.44273201093751</c:v>
                </c:pt>
                <c:pt idx="7805">
                  <c:v>23.44529132728653</c:v>
                </c:pt>
                <c:pt idx="7806">
                  <c:v>23.44705209922903</c:v>
                </c:pt>
                <c:pt idx="7807">
                  <c:v>23.44705209922903</c:v>
                </c:pt>
                <c:pt idx="7808">
                  <c:v>23.29779836788576</c:v>
                </c:pt>
                <c:pt idx="7809">
                  <c:v>23.14854463654246</c:v>
                </c:pt>
                <c:pt idx="7810">
                  <c:v>22.99929090519919</c:v>
                </c:pt>
                <c:pt idx="7811">
                  <c:v>22.85003717385591</c:v>
                </c:pt>
                <c:pt idx="7812">
                  <c:v>22.70078344251262</c:v>
                </c:pt>
                <c:pt idx="7813">
                  <c:v>22.53425506669274</c:v>
                </c:pt>
                <c:pt idx="7814">
                  <c:v>22.55472959748359</c:v>
                </c:pt>
                <c:pt idx="7815">
                  <c:v>22.68424353723987</c:v>
                </c:pt>
                <c:pt idx="7816">
                  <c:v>22.68424353723987</c:v>
                </c:pt>
                <c:pt idx="7817">
                  <c:v>22.72791579642982</c:v>
                </c:pt>
                <c:pt idx="7818">
                  <c:v>22.57994532975031</c:v>
                </c:pt>
                <c:pt idx="7819">
                  <c:v>22.43069159840701</c:v>
                </c:pt>
                <c:pt idx="7820">
                  <c:v>22.69517789447869</c:v>
                </c:pt>
                <c:pt idx="7821">
                  <c:v>22.69517789447869</c:v>
                </c:pt>
                <c:pt idx="7822">
                  <c:v>22.5459241631354</c:v>
                </c:pt>
                <c:pt idx="7823">
                  <c:v>22.52568918372716</c:v>
                </c:pt>
                <c:pt idx="7824">
                  <c:v>22.37643545238401</c:v>
                </c:pt>
                <c:pt idx="7825">
                  <c:v>22.22718172104075</c:v>
                </c:pt>
                <c:pt idx="7826">
                  <c:v>22.16012138203953</c:v>
                </c:pt>
                <c:pt idx="7827">
                  <c:v>22.16012138203953</c:v>
                </c:pt>
                <c:pt idx="7828">
                  <c:v>22.16268069838839</c:v>
                </c:pt>
                <c:pt idx="7829">
                  <c:v>22.16268069838839</c:v>
                </c:pt>
                <c:pt idx="7830">
                  <c:v>22.09068743464202</c:v>
                </c:pt>
                <c:pt idx="7831">
                  <c:v>21.98720452197281</c:v>
                </c:pt>
                <c:pt idx="7832">
                  <c:v>21.84818805602498</c:v>
                </c:pt>
                <c:pt idx="7833">
                  <c:v>21.6989343246817</c:v>
                </c:pt>
                <c:pt idx="7834">
                  <c:v>21.54968059333841</c:v>
                </c:pt>
                <c:pt idx="7835">
                  <c:v>21.40042686199507</c:v>
                </c:pt>
                <c:pt idx="7836">
                  <c:v>21.25117313065185</c:v>
                </c:pt>
                <c:pt idx="7837">
                  <c:v>21.10191939930858</c:v>
                </c:pt>
                <c:pt idx="7838">
                  <c:v>21.11727529740175</c:v>
                </c:pt>
                <c:pt idx="7839">
                  <c:v>21.09933504996405</c:v>
                </c:pt>
                <c:pt idx="7840">
                  <c:v>21.09933504996405</c:v>
                </c:pt>
                <c:pt idx="7841">
                  <c:v>21.09933504996405</c:v>
                </c:pt>
                <c:pt idx="7842">
                  <c:v>21.09933504996405</c:v>
                </c:pt>
                <c:pt idx="7843">
                  <c:v>21.09933504996405</c:v>
                </c:pt>
                <c:pt idx="7844">
                  <c:v>20.95197992595433</c:v>
                </c:pt>
                <c:pt idx="7845">
                  <c:v>20.80272619461103</c:v>
                </c:pt>
                <c:pt idx="7846">
                  <c:v>20.80272619461103</c:v>
                </c:pt>
                <c:pt idx="7847">
                  <c:v>20.80272619461103</c:v>
                </c:pt>
                <c:pt idx="7848">
                  <c:v>20.65347246326775</c:v>
                </c:pt>
                <c:pt idx="7849">
                  <c:v>20.54839602848893</c:v>
                </c:pt>
                <c:pt idx="7850">
                  <c:v>20.54839602848893</c:v>
                </c:pt>
                <c:pt idx="7851">
                  <c:v>20.54839602848893</c:v>
                </c:pt>
                <c:pt idx="7852">
                  <c:v>20.69764975983222</c:v>
                </c:pt>
                <c:pt idx="7853">
                  <c:v>20.69631301415551</c:v>
                </c:pt>
                <c:pt idx="7854">
                  <c:v>20.69631301415551</c:v>
                </c:pt>
                <c:pt idx="7855">
                  <c:v>20.69631301415551</c:v>
                </c:pt>
                <c:pt idx="7856">
                  <c:v>20.62775104713253</c:v>
                </c:pt>
                <c:pt idx="7857">
                  <c:v>20.58198022845847</c:v>
                </c:pt>
                <c:pt idx="7858">
                  <c:v>20.73123395980173</c:v>
                </c:pt>
                <c:pt idx="7859">
                  <c:v>20.73123395980173</c:v>
                </c:pt>
                <c:pt idx="7860">
                  <c:v>20.88048769114501</c:v>
                </c:pt>
                <c:pt idx="7861">
                  <c:v>20.80364156149274</c:v>
                </c:pt>
                <c:pt idx="7862">
                  <c:v>20.95289529283603</c:v>
                </c:pt>
                <c:pt idx="7863">
                  <c:v>21.06038727498071</c:v>
                </c:pt>
                <c:pt idx="7864">
                  <c:v>21.1577472530497</c:v>
                </c:pt>
                <c:pt idx="7865">
                  <c:v>21.1577472530497</c:v>
                </c:pt>
                <c:pt idx="7866">
                  <c:v>21.10726641507054</c:v>
                </c:pt>
                <c:pt idx="7867">
                  <c:v>21.10726641507054</c:v>
                </c:pt>
                <c:pt idx="7868">
                  <c:v>20.9580126837271</c:v>
                </c:pt>
                <c:pt idx="7869">
                  <c:v>20.9580126837271</c:v>
                </c:pt>
                <c:pt idx="7870">
                  <c:v>20.9580126837271</c:v>
                </c:pt>
                <c:pt idx="7871">
                  <c:v>20.80875895238395</c:v>
                </c:pt>
                <c:pt idx="7872">
                  <c:v>20.66206453738953</c:v>
                </c:pt>
                <c:pt idx="7873">
                  <c:v>20.46393193675106</c:v>
                </c:pt>
                <c:pt idx="7874">
                  <c:v>20.34794259408404</c:v>
                </c:pt>
                <c:pt idx="7875">
                  <c:v>20.26521764009318</c:v>
                </c:pt>
                <c:pt idx="7876">
                  <c:v>20.31974204234988</c:v>
                </c:pt>
                <c:pt idx="7877">
                  <c:v>20.31974204234988</c:v>
                </c:pt>
                <c:pt idx="7878">
                  <c:v>20.17048831100667</c:v>
                </c:pt>
                <c:pt idx="7879">
                  <c:v>20.02123457966328</c:v>
                </c:pt>
                <c:pt idx="7880">
                  <c:v>19.8719808483201</c:v>
                </c:pt>
                <c:pt idx="7881">
                  <c:v>19.79620656133208</c:v>
                </c:pt>
                <c:pt idx="7882">
                  <c:v>19.75259593514965</c:v>
                </c:pt>
                <c:pt idx="7883">
                  <c:v>19.75259593514965</c:v>
                </c:pt>
                <c:pt idx="7884">
                  <c:v>19.90184966649295</c:v>
                </c:pt>
                <c:pt idx="7885">
                  <c:v>19.83029725802935</c:v>
                </c:pt>
                <c:pt idx="7886">
                  <c:v>19.97955098937264</c:v>
                </c:pt>
                <c:pt idx="7887">
                  <c:v>20.12800617630959</c:v>
                </c:pt>
                <c:pt idx="7888">
                  <c:v>20.2772599076529</c:v>
                </c:pt>
                <c:pt idx="7889">
                  <c:v>20.2772599076529</c:v>
                </c:pt>
                <c:pt idx="7890">
                  <c:v>20.2772599076529</c:v>
                </c:pt>
                <c:pt idx="7891">
                  <c:v>20.12800617630959</c:v>
                </c:pt>
                <c:pt idx="7892">
                  <c:v>19.98131176131519</c:v>
                </c:pt>
                <c:pt idx="7893">
                  <c:v>19.98387107766403</c:v>
                </c:pt>
                <c:pt idx="7894">
                  <c:v>19.97692478291858</c:v>
                </c:pt>
                <c:pt idx="7895">
                  <c:v>20.10594353485373</c:v>
                </c:pt>
                <c:pt idx="7896">
                  <c:v>20.10594353485373</c:v>
                </c:pt>
                <c:pt idx="7897">
                  <c:v>20.25519726619702</c:v>
                </c:pt>
                <c:pt idx="7898">
                  <c:v>20.4044509975403</c:v>
                </c:pt>
                <c:pt idx="7899">
                  <c:v>20.4044509975403</c:v>
                </c:pt>
                <c:pt idx="7900">
                  <c:v>20.50184091357544</c:v>
                </c:pt>
                <c:pt idx="7901">
                  <c:v>20.52132844544033</c:v>
                </c:pt>
                <c:pt idx="7902">
                  <c:v>20.64470639943483</c:v>
                </c:pt>
                <c:pt idx="7903">
                  <c:v>20.64470639943483</c:v>
                </c:pt>
                <c:pt idx="7904">
                  <c:v>20.79396013077813</c:v>
                </c:pt>
                <c:pt idx="7905">
                  <c:v>20.82722451945439</c:v>
                </c:pt>
                <c:pt idx="7906">
                  <c:v>20.82722451945439</c:v>
                </c:pt>
                <c:pt idx="7907">
                  <c:v>20.82722451945439</c:v>
                </c:pt>
                <c:pt idx="7908">
                  <c:v>20.82722451945439</c:v>
                </c:pt>
                <c:pt idx="7909">
                  <c:v>20.82653593040041</c:v>
                </c:pt>
                <c:pt idx="7910">
                  <c:v>20.82653593040041</c:v>
                </c:pt>
                <c:pt idx="7911">
                  <c:v>20.82653593040041</c:v>
                </c:pt>
                <c:pt idx="7912">
                  <c:v>20.82653593040041</c:v>
                </c:pt>
                <c:pt idx="7913">
                  <c:v>20.82653593040041</c:v>
                </c:pt>
                <c:pt idx="7914">
                  <c:v>20.82653593040041</c:v>
                </c:pt>
                <c:pt idx="7915">
                  <c:v>20.82653593040041</c:v>
                </c:pt>
                <c:pt idx="7916">
                  <c:v>20.82909524674926</c:v>
                </c:pt>
                <c:pt idx="7917">
                  <c:v>20.82909524674926</c:v>
                </c:pt>
                <c:pt idx="7918">
                  <c:v>20.6923985457675</c:v>
                </c:pt>
                <c:pt idx="7919">
                  <c:v>20.82397661405156</c:v>
                </c:pt>
                <c:pt idx="7920">
                  <c:v>20.82397661405156</c:v>
                </c:pt>
                <c:pt idx="7921">
                  <c:v>20.83263840868456</c:v>
                </c:pt>
                <c:pt idx="7922">
                  <c:v>20.73875569860973</c:v>
                </c:pt>
                <c:pt idx="7923">
                  <c:v>20.76677278715587</c:v>
                </c:pt>
                <c:pt idx="7924">
                  <c:v>20.8037842095507</c:v>
                </c:pt>
                <c:pt idx="7925">
                  <c:v>20.8037842095507</c:v>
                </c:pt>
                <c:pt idx="7926">
                  <c:v>20.70971421190816</c:v>
                </c:pt>
                <c:pt idx="7927">
                  <c:v>20.70971421190816</c:v>
                </c:pt>
                <c:pt idx="7928">
                  <c:v>20.6718613443869</c:v>
                </c:pt>
                <c:pt idx="7929">
                  <c:v>20.67747262146773</c:v>
                </c:pt>
                <c:pt idx="7930">
                  <c:v>20.68345669585313</c:v>
                </c:pt>
                <c:pt idx="7931">
                  <c:v>20.69506439364641</c:v>
                </c:pt>
                <c:pt idx="7932">
                  <c:v>20.69506439364641</c:v>
                </c:pt>
                <c:pt idx="7933">
                  <c:v>20.58474453900321</c:v>
                </c:pt>
                <c:pt idx="7934">
                  <c:v>20.73399827034661</c:v>
                </c:pt>
                <c:pt idx="7935">
                  <c:v>20.88325200168989</c:v>
                </c:pt>
                <c:pt idx="7936">
                  <c:v>20.88325200168989</c:v>
                </c:pt>
                <c:pt idx="7937">
                  <c:v>20.92497543521578</c:v>
                </c:pt>
                <c:pt idx="7938">
                  <c:v>20.92497543521578</c:v>
                </c:pt>
                <c:pt idx="7939">
                  <c:v>20.92497543521578</c:v>
                </c:pt>
                <c:pt idx="7940">
                  <c:v>21.07422916655905</c:v>
                </c:pt>
                <c:pt idx="7941">
                  <c:v>21.07422916655905</c:v>
                </c:pt>
                <c:pt idx="7942">
                  <c:v>21.08934551326942</c:v>
                </c:pt>
                <c:pt idx="7943">
                  <c:v>21.2385992446127</c:v>
                </c:pt>
                <c:pt idx="7944">
                  <c:v>21.38785297595603</c:v>
                </c:pt>
                <c:pt idx="7945">
                  <c:v>21.5371067072993</c:v>
                </c:pt>
                <c:pt idx="7946">
                  <c:v>21.5371067072993</c:v>
                </c:pt>
                <c:pt idx="7947">
                  <c:v>21.60160772995163</c:v>
                </c:pt>
                <c:pt idx="7948">
                  <c:v>21.75086146129492</c:v>
                </c:pt>
                <c:pt idx="7949">
                  <c:v>21.73372633955108</c:v>
                </c:pt>
                <c:pt idx="7950">
                  <c:v>21.58447260820783</c:v>
                </c:pt>
                <c:pt idx="7951">
                  <c:v>21.43521887686454</c:v>
                </c:pt>
                <c:pt idx="7952">
                  <c:v>21.28596514552126</c:v>
                </c:pt>
                <c:pt idx="7953">
                  <c:v>21.13671141417799</c:v>
                </c:pt>
                <c:pt idx="7954">
                  <c:v>21.06944565267798</c:v>
                </c:pt>
                <c:pt idx="7955">
                  <c:v>21.21869938402116</c:v>
                </c:pt>
                <c:pt idx="7956">
                  <c:v>21.21869938402115</c:v>
                </c:pt>
                <c:pt idx="7957">
                  <c:v>21.21869938402115</c:v>
                </c:pt>
                <c:pt idx="7958">
                  <c:v>21.21869938402115</c:v>
                </c:pt>
                <c:pt idx="7959">
                  <c:v>21.36795311536457</c:v>
                </c:pt>
                <c:pt idx="7960">
                  <c:v>21.51720684670783</c:v>
                </c:pt>
                <c:pt idx="7961">
                  <c:v>21.51720684670783</c:v>
                </c:pt>
                <c:pt idx="7962">
                  <c:v>21.51720684670783</c:v>
                </c:pt>
                <c:pt idx="7963">
                  <c:v>21.51720684670783</c:v>
                </c:pt>
                <c:pt idx="7964">
                  <c:v>21.51720684670783</c:v>
                </c:pt>
                <c:pt idx="7965">
                  <c:v>21.51720684670783</c:v>
                </c:pt>
                <c:pt idx="7966">
                  <c:v>21.51720684670783</c:v>
                </c:pt>
                <c:pt idx="7967">
                  <c:v>21.51720684670783</c:v>
                </c:pt>
                <c:pt idx="7968">
                  <c:v>21.51720684670783</c:v>
                </c:pt>
                <c:pt idx="7969">
                  <c:v>21.51720684670783</c:v>
                </c:pt>
                <c:pt idx="7970">
                  <c:v>21.42590061290518</c:v>
                </c:pt>
                <c:pt idx="7971">
                  <c:v>21.57515434424851</c:v>
                </c:pt>
                <c:pt idx="7972">
                  <c:v>21.57515434424851</c:v>
                </c:pt>
                <c:pt idx="7973">
                  <c:v>21.57515434424851</c:v>
                </c:pt>
                <c:pt idx="7974">
                  <c:v>21.57515434424851</c:v>
                </c:pt>
                <c:pt idx="7975">
                  <c:v>21.55382492007713</c:v>
                </c:pt>
                <c:pt idx="7976">
                  <c:v>21.52398288604087</c:v>
                </c:pt>
                <c:pt idx="7977">
                  <c:v>21.3747291546976</c:v>
                </c:pt>
                <c:pt idx="7978">
                  <c:v>21.22627396776063</c:v>
                </c:pt>
                <c:pt idx="7979">
                  <c:v>21.22371465141175</c:v>
                </c:pt>
                <c:pt idx="7980">
                  <c:v>21.22371465141175</c:v>
                </c:pt>
                <c:pt idx="7981">
                  <c:v>21.22371465141175</c:v>
                </c:pt>
                <c:pt idx="7982">
                  <c:v>21.35105352786875</c:v>
                </c:pt>
                <c:pt idx="7983">
                  <c:v>21.50030725921202</c:v>
                </c:pt>
                <c:pt idx="7984">
                  <c:v>21.64956099055529</c:v>
                </c:pt>
                <c:pt idx="7985">
                  <c:v>21.64956099055529</c:v>
                </c:pt>
                <c:pt idx="7986">
                  <c:v>21.64956099055529</c:v>
                </c:pt>
                <c:pt idx="7987">
                  <c:v>21.50030725921201</c:v>
                </c:pt>
                <c:pt idx="7988">
                  <c:v>21.50942553235403</c:v>
                </c:pt>
                <c:pt idx="7989">
                  <c:v>21.65867926369731</c:v>
                </c:pt>
                <c:pt idx="7990">
                  <c:v>21.65867926369731</c:v>
                </c:pt>
                <c:pt idx="7991">
                  <c:v>21.8079329950406</c:v>
                </c:pt>
                <c:pt idx="7992">
                  <c:v>21.8079329950406</c:v>
                </c:pt>
                <c:pt idx="7993">
                  <c:v>21.72573960269849</c:v>
                </c:pt>
                <c:pt idx="7994">
                  <c:v>21.72573960269849</c:v>
                </c:pt>
                <c:pt idx="7995">
                  <c:v>21.87499333404179</c:v>
                </c:pt>
                <c:pt idx="7996">
                  <c:v>21.87499333404179</c:v>
                </c:pt>
                <c:pt idx="7997">
                  <c:v>21.87499333404179</c:v>
                </c:pt>
                <c:pt idx="7998">
                  <c:v>21.72573960269849</c:v>
                </c:pt>
                <c:pt idx="7999">
                  <c:v>21.5764858713552</c:v>
                </c:pt>
                <c:pt idx="8000">
                  <c:v>21.5764858713552</c:v>
                </c:pt>
                <c:pt idx="8001">
                  <c:v>21.5764858713552</c:v>
                </c:pt>
                <c:pt idx="8002">
                  <c:v>21.52586800871061</c:v>
                </c:pt>
                <c:pt idx="8003">
                  <c:v>21.37661427736718</c:v>
                </c:pt>
                <c:pt idx="8004">
                  <c:v>21.22736054602403</c:v>
                </c:pt>
                <c:pt idx="8005">
                  <c:v>21.07810681468073</c:v>
                </c:pt>
                <c:pt idx="8006">
                  <c:v>21.05599517770563</c:v>
                </c:pt>
                <c:pt idx="8007">
                  <c:v>21.20524890904889</c:v>
                </c:pt>
                <c:pt idx="8008">
                  <c:v>21.20524890904889</c:v>
                </c:pt>
                <c:pt idx="8009">
                  <c:v>21.20524890904889</c:v>
                </c:pt>
                <c:pt idx="8010">
                  <c:v>21.20524890904889</c:v>
                </c:pt>
                <c:pt idx="8011">
                  <c:v>21.20524890904889</c:v>
                </c:pt>
                <c:pt idx="8012">
                  <c:v>21.05599517770563</c:v>
                </c:pt>
                <c:pt idx="8013">
                  <c:v>21.05599517770563</c:v>
                </c:pt>
                <c:pt idx="8014">
                  <c:v>20.92697642577047</c:v>
                </c:pt>
                <c:pt idx="8015">
                  <c:v>20.92697642577047</c:v>
                </c:pt>
                <c:pt idx="8016">
                  <c:v>20.77772269442712</c:v>
                </c:pt>
                <c:pt idx="8017">
                  <c:v>20.62846896308389</c:v>
                </c:pt>
                <c:pt idx="8018">
                  <c:v>20.57420520582701</c:v>
                </c:pt>
                <c:pt idx="8019">
                  <c:v>20.57420520582701</c:v>
                </c:pt>
                <c:pt idx="8020">
                  <c:v>20.57420520582701</c:v>
                </c:pt>
                <c:pt idx="8021">
                  <c:v>20.51187346552355</c:v>
                </c:pt>
                <c:pt idx="8022">
                  <c:v>20.36261973418012</c:v>
                </c:pt>
                <c:pt idx="8023">
                  <c:v>20.21336600283697</c:v>
                </c:pt>
                <c:pt idx="8024">
                  <c:v>20.06411227149367</c:v>
                </c:pt>
                <c:pt idx="8025">
                  <c:v>19.91485854015041</c:v>
                </c:pt>
                <c:pt idx="8026">
                  <c:v>19.91485854015041</c:v>
                </c:pt>
                <c:pt idx="8027">
                  <c:v>19.76560480880707</c:v>
                </c:pt>
                <c:pt idx="8028">
                  <c:v>19.66001930799788</c:v>
                </c:pt>
                <c:pt idx="8029">
                  <c:v>19.51076557665461</c:v>
                </c:pt>
                <c:pt idx="8030">
                  <c:v>19.66001930799788</c:v>
                </c:pt>
                <c:pt idx="8031">
                  <c:v>19.76791056234577</c:v>
                </c:pt>
                <c:pt idx="8032">
                  <c:v>19.76791056234577</c:v>
                </c:pt>
                <c:pt idx="8033">
                  <c:v>19.76791056234577</c:v>
                </c:pt>
                <c:pt idx="8034">
                  <c:v>19.61865683100249</c:v>
                </c:pt>
                <c:pt idx="8035">
                  <c:v>19.46940309965919</c:v>
                </c:pt>
                <c:pt idx="8036">
                  <c:v>19.41636294533116</c:v>
                </c:pt>
                <c:pt idx="8037">
                  <c:v>19.48879673353208</c:v>
                </c:pt>
                <c:pt idx="8038">
                  <c:v>19.48879673353208</c:v>
                </c:pt>
                <c:pt idx="8039">
                  <c:v>19.46856175412409</c:v>
                </c:pt>
                <c:pt idx="8040">
                  <c:v>19.31930802278083</c:v>
                </c:pt>
                <c:pt idx="8041">
                  <c:v>19.17005429143753</c:v>
                </c:pt>
                <c:pt idx="8042">
                  <c:v>19.21541112046509</c:v>
                </c:pt>
                <c:pt idx="8043">
                  <c:v>19.36466485180838</c:v>
                </c:pt>
                <c:pt idx="8044">
                  <c:v>19.34090291879453</c:v>
                </c:pt>
                <c:pt idx="8045">
                  <c:v>19.24772717848326</c:v>
                </c:pt>
                <c:pt idx="8046">
                  <c:v>19.12128704949577</c:v>
                </c:pt>
                <c:pt idx="8047">
                  <c:v>18.97203331815247</c:v>
                </c:pt>
                <c:pt idx="8048">
                  <c:v>18.82277958680917</c:v>
                </c:pt>
                <c:pt idx="8049">
                  <c:v>18.67352585546589</c:v>
                </c:pt>
                <c:pt idx="8050">
                  <c:v>18.52427212412262</c:v>
                </c:pt>
                <c:pt idx="8051">
                  <c:v>18.52427212412262</c:v>
                </c:pt>
                <c:pt idx="8052">
                  <c:v>18.37501839277932</c:v>
                </c:pt>
                <c:pt idx="8053">
                  <c:v>18.3599187526995</c:v>
                </c:pt>
                <c:pt idx="8054">
                  <c:v>18.35991875269951</c:v>
                </c:pt>
                <c:pt idx="8055">
                  <c:v>18.50917248404276</c:v>
                </c:pt>
                <c:pt idx="8056">
                  <c:v>18.50917248404276</c:v>
                </c:pt>
                <c:pt idx="8057">
                  <c:v>18.50917248404276</c:v>
                </c:pt>
                <c:pt idx="8058">
                  <c:v>18.50917248404276</c:v>
                </c:pt>
                <c:pt idx="8059">
                  <c:v>18.50917248404276</c:v>
                </c:pt>
                <c:pt idx="8060">
                  <c:v>18.50917248404276</c:v>
                </c:pt>
                <c:pt idx="8061">
                  <c:v>18.50917248404276</c:v>
                </c:pt>
                <c:pt idx="8062">
                  <c:v>18.50917248404276</c:v>
                </c:pt>
                <c:pt idx="8063">
                  <c:v>18.64075055232679</c:v>
                </c:pt>
                <c:pt idx="8064">
                  <c:v>18.64075055232679</c:v>
                </c:pt>
                <c:pt idx="8065">
                  <c:v>18.64075055232679</c:v>
                </c:pt>
                <c:pt idx="8066">
                  <c:v>18.62181859896589</c:v>
                </c:pt>
                <c:pt idx="8067">
                  <c:v>18.77107233030916</c:v>
                </c:pt>
                <c:pt idx="8068">
                  <c:v>18.92032606165246</c:v>
                </c:pt>
                <c:pt idx="8069">
                  <c:v>18.77107233030917</c:v>
                </c:pt>
                <c:pt idx="8070">
                  <c:v>18.77107233030917</c:v>
                </c:pt>
                <c:pt idx="8071">
                  <c:v>18.77107233030917</c:v>
                </c:pt>
                <c:pt idx="8072">
                  <c:v>18.62181859896589</c:v>
                </c:pt>
                <c:pt idx="8073">
                  <c:v>18.47256486762261</c:v>
                </c:pt>
                <c:pt idx="8074">
                  <c:v>18.32331113627933</c:v>
                </c:pt>
                <c:pt idx="8075">
                  <c:v>18.17405740493606</c:v>
                </c:pt>
                <c:pt idx="8076">
                  <c:v>18.02480367359276</c:v>
                </c:pt>
                <c:pt idx="8077">
                  <c:v>17.87554994224946</c:v>
                </c:pt>
                <c:pt idx="8078">
                  <c:v>17.87299062590063</c:v>
                </c:pt>
                <c:pt idx="8079">
                  <c:v>17.96988583066046</c:v>
                </c:pt>
                <c:pt idx="8080">
                  <c:v>18.10004542409658</c:v>
                </c:pt>
                <c:pt idx="8081">
                  <c:v>18.10004542409658</c:v>
                </c:pt>
                <c:pt idx="8082">
                  <c:v>17.90052249573408</c:v>
                </c:pt>
                <c:pt idx="8083">
                  <c:v>17.90052249573408</c:v>
                </c:pt>
                <c:pt idx="8084">
                  <c:v>17.90052249573408</c:v>
                </c:pt>
                <c:pt idx="8085">
                  <c:v>17.75894671343745</c:v>
                </c:pt>
                <c:pt idx="8086">
                  <c:v>17.60969298209417</c:v>
                </c:pt>
                <c:pt idx="8087">
                  <c:v>17.58945800268605</c:v>
                </c:pt>
                <c:pt idx="8088">
                  <c:v>17.44020427134268</c:v>
                </c:pt>
                <c:pt idx="8089">
                  <c:v>17.29095053999949</c:v>
                </c:pt>
                <c:pt idx="8090">
                  <c:v>17.1416968086562</c:v>
                </c:pt>
                <c:pt idx="8091">
                  <c:v>16.99244307731278</c:v>
                </c:pt>
                <c:pt idx="8092">
                  <c:v>16.84318934596961</c:v>
                </c:pt>
                <c:pt idx="8093">
                  <c:v>16.80503147072682</c:v>
                </c:pt>
                <c:pt idx="8094">
                  <c:v>16.80503147072682</c:v>
                </c:pt>
                <c:pt idx="8095">
                  <c:v>16.7312766404549</c:v>
                </c:pt>
                <c:pt idx="8096">
                  <c:v>16.62425742150672</c:v>
                </c:pt>
                <c:pt idx="8097">
                  <c:v>16.48397381388224</c:v>
                </c:pt>
                <c:pt idx="8098">
                  <c:v>16.33472008253895</c:v>
                </c:pt>
                <c:pt idx="8099">
                  <c:v>16.18546635119568</c:v>
                </c:pt>
                <c:pt idx="8100">
                  <c:v>16.03621261985242</c:v>
                </c:pt>
                <c:pt idx="8101">
                  <c:v>15.88695888850912</c:v>
                </c:pt>
                <c:pt idx="8102">
                  <c:v>15.73770515716583</c:v>
                </c:pt>
                <c:pt idx="8103">
                  <c:v>15.73770515716583</c:v>
                </c:pt>
                <c:pt idx="8104">
                  <c:v>15.73770515716583</c:v>
                </c:pt>
                <c:pt idx="8105">
                  <c:v>15.73770515716583</c:v>
                </c:pt>
                <c:pt idx="8106">
                  <c:v>15.73770515716583</c:v>
                </c:pt>
                <c:pt idx="8107">
                  <c:v>15.73770515716583</c:v>
                </c:pt>
                <c:pt idx="8108">
                  <c:v>15.58845142582255</c:v>
                </c:pt>
                <c:pt idx="8109">
                  <c:v>15.58845142582255</c:v>
                </c:pt>
                <c:pt idx="8110">
                  <c:v>15.58845142582255</c:v>
                </c:pt>
                <c:pt idx="8111">
                  <c:v>15.72513908878695</c:v>
                </c:pt>
                <c:pt idx="8112">
                  <c:v>15.72513908878695</c:v>
                </c:pt>
                <c:pt idx="8113">
                  <c:v>15.57588535744368</c:v>
                </c:pt>
                <c:pt idx="8114">
                  <c:v>15.57588535744368</c:v>
                </c:pt>
                <c:pt idx="8115">
                  <c:v>15.65551943343691</c:v>
                </c:pt>
                <c:pt idx="8116">
                  <c:v>15.65807874978576</c:v>
                </c:pt>
                <c:pt idx="8117">
                  <c:v>15.50882501844248</c:v>
                </c:pt>
                <c:pt idx="8118">
                  <c:v>15.3595712870992</c:v>
                </c:pt>
                <c:pt idx="8119">
                  <c:v>15.3595712870992</c:v>
                </c:pt>
                <c:pt idx="8120">
                  <c:v>15.24589172662667</c:v>
                </c:pt>
                <c:pt idx="8121">
                  <c:v>15.24589172662667</c:v>
                </c:pt>
                <c:pt idx="8122">
                  <c:v>15.0966379952834</c:v>
                </c:pt>
                <c:pt idx="8123">
                  <c:v>14.9473842639401</c:v>
                </c:pt>
                <c:pt idx="8124">
                  <c:v>14.9473842639401</c:v>
                </c:pt>
                <c:pt idx="8125">
                  <c:v>14.9473842639401</c:v>
                </c:pt>
                <c:pt idx="8126">
                  <c:v>14.79813053259682</c:v>
                </c:pt>
                <c:pt idx="8127">
                  <c:v>14.64887680125353</c:v>
                </c:pt>
                <c:pt idx="8128">
                  <c:v>14.64887680125353</c:v>
                </c:pt>
                <c:pt idx="8129">
                  <c:v>14.64887680125353</c:v>
                </c:pt>
                <c:pt idx="8130">
                  <c:v>14.64887680125353</c:v>
                </c:pt>
                <c:pt idx="8131">
                  <c:v>14.64887680125353</c:v>
                </c:pt>
                <c:pt idx="8132">
                  <c:v>14.64887680125353</c:v>
                </c:pt>
                <c:pt idx="8133">
                  <c:v>14.64887680125353</c:v>
                </c:pt>
                <c:pt idx="8134">
                  <c:v>14.62696194636722</c:v>
                </c:pt>
                <c:pt idx="8135">
                  <c:v>14.62696194636722</c:v>
                </c:pt>
                <c:pt idx="8136">
                  <c:v>14.62696194636722</c:v>
                </c:pt>
                <c:pt idx="8137">
                  <c:v>14.47770821502395</c:v>
                </c:pt>
                <c:pt idx="8138">
                  <c:v>14.47770821502395</c:v>
                </c:pt>
                <c:pt idx="8139">
                  <c:v>14.62440263001835</c:v>
                </c:pt>
                <c:pt idx="8140">
                  <c:v>14.62440263001836</c:v>
                </c:pt>
                <c:pt idx="8141">
                  <c:v>14.6218433136695</c:v>
                </c:pt>
                <c:pt idx="8142">
                  <c:v>14.62696194636722</c:v>
                </c:pt>
                <c:pt idx="8143">
                  <c:v>14.62696194636722</c:v>
                </c:pt>
                <c:pt idx="8144">
                  <c:v>14.62696194636722</c:v>
                </c:pt>
                <c:pt idx="8145">
                  <c:v>14.62696194636722</c:v>
                </c:pt>
                <c:pt idx="8146">
                  <c:v>14.62696194636722</c:v>
                </c:pt>
                <c:pt idx="8147">
                  <c:v>14.62696194636722</c:v>
                </c:pt>
                <c:pt idx="8148">
                  <c:v>14.64231784446038</c:v>
                </c:pt>
                <c:pt idx="8149">
                  <c:v>14.6218433136695</c:v>
                </c:pt>
                <c:pt idx="8150">
                  <c:v>14.64158310525646</c:v>
                </c:pt>
                <c:pt idx="8151">
                  <c:v>14.79083683659975</c:v>
                </c:pt>
                <c:pt idx="8152">
                  <c:v>14.71620997092811</c:v>
                </c:pt>
                <c:pt idx="8153">
                  <c:v>14.84722419881334</c:v>
                </c:pt>
                <c:pt idx="8154">
                  <c:v>14.92185106448498</c:v>
                </c:pt>
                <c:pt idx="8155">
                  <c:v>14.659197419864</c:v>
                </c:pt>
                <c:pt idx="8156">
                  <c:v>14.51074223292702</c:v>
                </c:pt>
                <c:pt idx="8157">
                  <c:v>14.51074223292702</c:v>
                </c:pt>
                <c:pt idx="8158">
                  <c:v>14.40541038276977</c:v>
                </c:pt>
                <c:pt idx="8159">
                  <c:v>14.55466411411304</c:v>
                </c:pt>
                <c:pt idx="8160">
                  <c:v>14.55466411411304</c:v>
                </c:pt>
                <c:pt idx="8161">
                  <c:v>14.47247072177094</c:v>
                </c:pt>
                <c:pt idx="8162">
                  <c:v>14.40541038276977</c:v>
                </c:pt>
                <c:pt idx="8163">
                  <c:v>14.55210479776421</c:v>
                </c:pt>
                <c:pt idx="8164">
                  <c:v>14.55210479776421</c:v>
                </c:pt>
                <c:pt idx="8165">
                  <c:v>14.55210479776421</c:v>
                </c:pt>
                <c:pt idx="8166">
                  <c:v>14.55210479776421</c:v>
                </c:pt>
                <c:pt idx="8167">
                  <c:v>14.54186753236874</c:v>
                </c:pt>
                <c:pt idx="8168">
                  <c:v>14.54186753236874</c:v>
                </c:pt>
                <c:pt idx="8169">
                  <c:v>14.54186753236874</c:v>
                </c:pt>
                <c:pt idx="8170">
                  <c:v>14.54186753236874</c:v>
                </c:pt>
                <c:pt idx="8171">
                  <c:v>14.54186753236874</c:v>
                </c:pt>
                <c:pt idx="8172">
                  <c:v>14.54186753236874</c:v>
                </c:pt>
                <c:pt idx="8173">
                  <c:v>14.52651163427557</c:v>
                </c:pt>
                <c:pt idx="8174">
                  <c:v>14.52651163427557</c:v>
                </c:pt>
                <c:pt idx="8175">
                  <c:v>14.52651163427557</c:v>
                </c:pt>
                <c:pt idx="8176">
                  <c:v>14.52651163427557</c:v>
                </c:pt>
                <c:pt idx="8177">
                  <c:v>14.52651163427557</c:v>
                </c:pt>
                <c:pt idx="8178">
                  <c:v>14.52651163427557</c:v>
                </c:pt>
                <c:pt idx="8179">
                  <c:v>14.52651163427557</c:v>
                </c:pt>
                <c:pt idx="8180">
                  <c:v>14.52651163427557</c:v>
                </c:pt>
                <c:pt idx="8181">
                  <c:v>14.52651163427557</c:v>
                </c:pt>
                <c:pt idx="8182">
                  <c:v>14.37725790293228</c:v>
                </c:pt>
                <c:pt idx="8183">
                  <c:v>14.37725790293228</c:v>
                </c:pt>
                <c:pt idx="8184">
                  <c:v>14.33308060636782</c:v>
                </c:pt>
                <c:pt idx="8185">
                  <c:v>14.18382687502453</c:v>
                </c:pt>
                <c:pt idx="8186">
                  <c:v>14.03457314368125</c:v>
                </c:pt>
                <c:pt idx="8187">
                  <c:v>14.03457314368124</c:v>
                </c:pt>
                <c:pt idx="8188">
                  <c:v>14.03457314368124</c:v>
                </c:pt>
                <c:pt idx="8189">
                  <c:v>14.03457314368124</c:v>
                </c:pt>
                <c:pt idx="8190">
                  <c:v>14.03457314368124</c:v>
                </c:pt>
                <c:pt idx="8191">
                  <c:v>13.96257987993487</c:v>
                </c:pt>
                <c:pt idx="8192">
                  <c:v>13.85909696726568</c:v>
                </c:pt>
                <c:pt idx="8193">
                  <c:v>13.7098432359224</c:v>
                </c:pt>
                <c:pt idx="8194">
                  <c:v>13.56058950457911</c:v>
                </c:pt>
                <c:pt idx="8195">
                  <c:v>13.41133577323582</c:v>
                </c:pt>
                <c:pt idx="8196">
                  <c:v>13.33892817154481</c:v>
                </c:pt>
                <c:pt idx="8197">
                  <c:v>13.20504704492522</c:v>
                </c:pt>
                <c:pt idx="8198">
                  <c:v>13.20504704492522</c:v>
                </c:pt>
                <c:pt idx="8199">
                  <c:v>13.25614225379324</c:v>
                </c:pt>
                <c:pt idx="8200">
                  <c:v>13.40539598513651</c:v>
                </c:pt>
                <c:pt idx="8201">
                  <c:v>13.40539598513651</c:v>
                </c:pt>
                <c:pt idx="8202">
                  <c:v>13.40539598513651</c:v>
                </c:pt>
                <c:pt idx="8203">
                  <c:v>13.41451425827852</c:v>
                </c:pt>
                <c:pt idx="8204">
                  <c:v>13.41451425827852</c:v>
                </c:pt>
                <c:pt idx="8205">
                  <c:v>13.41451425827852</c:v>
                </c:pt>
                <c:pt idx="8206">
                  <c:v>13.56376798962181</c:v>
                </c:pt>
                <c:pt idx="8207">
                  <c:v>13.56120867327295</c:v>
                </c:pt>
                <c:pt idx="8208">
                  <c:v>13.56120867327295</c:v>
                </c:pt>
                <c:pt idx="8209">
                  <c:v>13.67719801593998</c:v>
                </c:pt>
                <c:pt idx="8210">
                  <c:v>13.75992296993075</c:v>
                </c:pt>
                <c:pt idx="8211">
                  <c:v>13.8520929826685</c:v>
                </c:pt>
                <c:pt idx="8212">
                  <c:v>14.00134671401178</c:v>
                </c:pt>
                <c:pt idx="8213">
                  <c:v>14.00134671401178</c:v>
                </c:pt>
                <c:pt idx="8214">
                  <c:v>14.00134671401178</c:v>
                </c:pt>
                <c:pt idx="8215">
                  <c:v>14.00134671401178</c:v>
                </c:pt>
                <c:pt idx="8216">
                  <c:v>13.92786726965649</c:v>
                </c:pt>
                <c:pt idx="8217">
                  <c:v>13.82222416449564</c:v>
                </c:pt>
                <c:pt idx="8218">
                  <c:v>13.67297043315236</c:v>
                </c:pt>
                <c:pt idx="8219">
                  <c:v>13.52371670180907</c:v>
                </c:pt>
                <c:pt idx="8220">
                  <c:v>13.3744629704658</c:v>
                </c:pt>
                <c:pt idx="8221">
                  <c:v>13.22520923912251</c:v>
                </c:pt>
                <c:pt idx="8222">
                  <c:v>13.07595550777924</c:v>
                </c:pt>
                <c:pt idx="8223">
                  <c:v>12.92670177643594</c:v>
                </c:pt>
                <c:pt idx="8224">
                  <c:v>12.9446336975085</c:v>
                </c:pt>
                <c:pt idx="8225">
                  <c:v>12.9446336975085</c:v>
                </c:pt>
                <c:pt idx="8226">
                  <c:v>12.9446336975085</c:v>
                </c:pt>
                <c:pt idx="8227">
                  <c:v>12.94207438115963</c:v>
                </c:pt>
                <c:pt idx="8228">
                  <c:v>12.93951506481077</c:v>
                </c:pt>
                <c:pt idx="8229">
                  <c:v>12.93951506481077</c:v>
                </c:pt>
                <c:pt idx="8230">
                  <c:v>12.81049631287562</c:v>
                </c:pt>
                <c:pt idx="8231">
                  <c:v>12.94719301385735</c:v>
                </c:pt>
                <c:pt idx="8232">
                  <c:v>12.79793928251407</c:v>
                </c:pt>
                <c:pt idx="8233">
                  <c:v>12.64868555117078</c:v>
                </c:pt>
                <c:pt idx="8234">
                  <c:v>12.64868555117078</c:v>
                </c:pt>
                <c:pt idx="8235">
                  <c:v>12.54947273507408</c:v>
                </c:pt>
                <c:pt idx="8236">
                  <c:v>12.52998520320921</c:v>
                </c:pt>
                <c:pt idx="8237">
                  <c:v>12.40660724921468</c:v>
                </c:pt>
                <c:pt idx="8238">
                  <c:v>12.62548982993757</c:v>
                </c:pt>
                <c:pt idx="8239">
                  <c:v>12.47623609859431</c:v>
                </c:pt>
                <c:pt idx="8240">
                  <c:v>12.32698236725101</c:v>
                </c:pt>
                <c:pt idx="8241">
                  <c:v>12.21099302458397</c:v>
                </c:pt>
                <c:pt idx="8242">
                  <c:v>12.12826393460657</c:v>
                </c:pt>
                <c:pt idx="8243">
                  <c:v>12.02933905247638</c:v>
                </c:pt>
                <c:pt idx="8244">
                  <c:v>11.95207858487947</c:v>
                </c:pt>
                <c:pt idx="8245">
                  <c:v>11.9063077662054</c:v>
                </c:pt>
                <c:pt idx="8246">
                  <c:v>11.9063077662054</c:v>
                </c:pt>
                <c:pt idx="8247">
                  <c:v>12.05556149754868</c:v>
                </c:pt>
                <c:pt idx="8248">
                  <c:v>12.20481522889196</c:v>
                </c:pt>
                <c:pt idx="8249">
                  <c:v>12.20481522889196</c:v>
                </c:pt>
                <c:pt idx="8250">
                  <c:v>12.20481522889196</c:v>
                </c:pt>
                <c:pt idx="8251">
                  <c:v>12.3515096438864</c:v>
                </c:pt>
                <c:pt idx="8252">
                  <c:v>12.3515096438864</c:v>
                </c:pt>
                <c:pt idx="8253">
                  <c:v>12.3515096438864</c:v>
                </c:pt>
                <c:pt idx="8254">
                  <c:v>12.21993157560235</c:v>
                </c:pt>
                <c:pt idx="8255">
                  <c:v>12.27229451219537</c:v>
                </c:pt>
                <c:pt idx="8256">
                  <c:v>12.26363271756238</c:v>
                </c:pt>
                <c:pt idx="8257">
                  <c:v>12.20826169629389</c:v>
                </c:pt>
                <c:pt idx="8258">
                  <c:v>12.18024460774774</c:v>
                </c:pt>
                <c:pt idx="8259">
                  <c:v>12.28993565449426</c:v>
                </c:pt>
                <c:pt idx="8260">
                  <c:v>12.28993565449426</c:v>
                </c:pt>
                <c:pt idx="8261">
                  <c:v>12.23475192079349</c:v>
                </c:pt>
                <c:pt idx="8262">
                  <c:v>12.23475192079349</c:v>
                </c:pt>
                <c:pt idx="8263">
                  <c:v>12.23475192079349</c:v>
                </c:pt>
                <c:pt idx="8264">
                  <c:v>12.15802338751511</c:v>
                </c:pt>
                <c:pt idx="8265">
                  <c:v>12.0476576682559</c:v>
                </c:pt>
                <c:pt idx="8266">
                  <c:v>11.89840393691262</c:v>
                </c:pt>
                <c:pt idx="8267">
                  <c:v>11.74915020556934</c:v>
                </c:pt>
                <c:pt idx="8268">
                  <c:v>11.74915020556934</c:v>
                </c:pt>
                <c:pt idx="8269">
                  <c:v>11.59989647422606</c:v>
                </c:pt>
                <c:pt idx="8270">
                  <c:v>11.59989647422606</c:v>
                </c:pt>
                <c:pt idx="8271">
                  <c:v>11.74915020556934</c:v>
                </c:pt>
                <c:pt idx="8272">
                  <c:v>11.85668050338676</c:v>
                </c:pt>
                <c:pt idx="8273">
                  <c:v>11.85668050338676</c:v>
                </c:pt>
                <c:pt idx="8274">
                  <c:v>11.85668050338676</c:v>
                </c:pt>
                <c:pt idx="8275">
                  <c:v>11.70742677204346</c:v>
                </c:pt>
                <c:pt idx="8276">
                  <c:v>11.70742677204346</c:v>
                </c:pt>
                <c:pt idx="8277">
                  <c:v>11.55817304070017</c:v>
                </c:pt>
                <c:pt idx="8278">
                  <c:v>11.40891930935689</c:v>
                </c:pt>
                <c:pt idx="8279">
                  <c:v>11.39979303468837</c:v>
                </c:pt>
                <c:pt idx="8280">
                  <c:v>11.25053930334508</c:v>
                </c:pt>
                <c:pt idx="8281">
                  <c:v>11.25053930334508</c:v>
                </c:pt>
                <c:pt idx="8282">
                  <c:v>11.25053930334508</c:v>
                </c:pt>
                <c:pt idx="8283">
                  <c:v>11.25053930334508</c:v>
                </c:pt>
                <c:pt idx="8284">
                  <c:v>11.39979303468837</c:v>
                </c:pt>
                <c:pt idx="8285">
                  <c:v>11.39979303468837</c:v>
                </c:pt>
                <c:pt idx="8286">
                  <c:v>11.39979303468837</c:v>
                </c:pt>
                <c:pt idx="8287">
                  <c:v>11.39979303468837</c:v>
                </c:pt>
                <c:pt idx="8288">
                  <c:v>11.54904676603164</c:v>
                </c:pt>
                <c:pt idx="8289">
                  <c:v>11.61631252753163</c:v>
                </c:pt>
                <c:pt idx="8290">
                  <c:v>11.46705879618835</c:v>
                </c:pt>
                <c:pt idx="8291">
                  <c:v>11.31780506484506</c:v>
                </c:pt>
                <c:pt idx="8292">
                  <c:v>11.16855133350178</c:v>
                </c:pt>
                <c:pt idx="8293">
                  <c:v>11.0192976021585</c:v>
                </c:pt>
                <c:pt idx="8294">
                  <c:v>10.87004387081522</c:v>
                </c:pt>
                <c:pt idx="8295">
                  <c:v>10.72079013947193</c:v>
                </c:pt>
                <c:pt idx="8296">
                  <c:v>10.72079013947193</c:v>
                </c:pt>
                <c:pt idx="8297">
                  <c:v>10.72079013947193</c:v>
                </c:pt>
                <c:pt idx="8298">
                  <c:v>10.72079013947193</c:v>
                </c:pt>
                <c:pt idx="8299">
                  <c:v>10.72079013947193</c:v>
                </c:pt>
                <c:pt idx="8300">
                  <c:v>10.72079013947193</c:v>
                </c:pt>
                <c:pt idx="8301">
                  <c:v>10.72079013947193</c:v>
                </c:pt>
                <c:pt idx="8302">
                  <c:v>10.72079013947193</c:v>
                </c:pt>
                <c:pt idx="8303">
                  <c:v>10.72079013947193</c:v>
                </c:pt>
                <c:pt idx="8304">
                  <c:v>10.72079013947193</c:v>
                </c:pt>
                <c:pt idx="8305">
                  <c:v>10.6628426419313</c:v>
                </c:pt>
                <c:pt idx="8306">
                  <c:v>10.51358891058802</c:v>
                </c:pt>
                <c:pt idx="8307">
                  <c:v>10.51358891058802</c:v>
                </c:pt>
                <c:pt idx="8308">
                  <c:v>10.51358891058802</c:v>
                </c:pt>
                <c:pt idx="8309">
                  <c:v>10.51358891058802</c:v>
                </c:pt>
                <c:pt idx="8310">
                  <c:v>10.51358891058802</c:v>
                </c:pt>
                <c:pt idx="8311">
                  <c:v>10.51358891058802</c:v>
                </c:pt>
                <c:pt idx="8312">
                  <c:v>10.52064649236925</c:v>
                </c:pt>
                <c:pt idx="8313">
                  <c:v>10.51984794796291</c:v>
                </c:pt>
                <c:pt idx="8314">
                  <c:v>10.6691016793062</c:v>
                </c:pt>
                <c:pt idx="8315">
                  <c:v>10.81835541064948</c:v>
                </c:pt>
                <c:pt idx="8316">
                  <c:v>10.81835541064948</c:v>
                </c:pt>
                <c:pt idx="8317">
                  <c:v>10.81835541064948</c:v>
                </c:pt>
                <c:pt idx="8318">
                  <c:v>10.81835541064948</c:v>
                </c:pt>
                <c:pt idx="8319">
                  <c:v>10.81835541064948</c:v>
                </c:pt>
                <c:pt idx="8320">
                  <c:v>10.96760914199276</c:v>
                </c:pt>
                <c:pt idx="8321">
                  <c:v>10.96760914199276</c:v>
                </c:pt>
                <c:pt idx="8322">
                  <c:v>10.96760914199276</c:v>
                </c:pt>
                <c:pt idx="8323">
                  <c:v>10.95849086885075</c:v>
                </c:pt>
                <c:pt idx="8324">
                  <c:v>10.80923713750747</c:v>
                </c:pt>
                <c:pt idx="8325">
                  <c:v>10.80923713750747</c:v>
                </c:pt>
                <c:pt idx="8326">
                  <c:v>10.65998340616418</c:v>
                </c:pt>
                <c:pt idx="8327">
                  <c:v>10.65998340616418</c:v>
                </c:pt>
                <c:pt idx="8328">
                  <c:v>10.65998340616418</c:v>
                </c:pt>
                <c:pt idx="8329">
                  <c:v>10.5107296748209</c:v>
                </c:pt>
                <c:pt idx="8330">
                  <c:v>10.44366933581972</c:v>
                </c:pt>
                <c:pt idx="8331">
                  <c:v>10.592923067163</c:v>
                </c:pt>
                <c:pt idx="8332">
                  <c:v>10.59548238351186</c:v>
                </c:pt>
                <c:pt idx="8333">
                  <c:v>10.59548238351186</c:v>
                </c:pt>
                <c:pt idx="8334">
                  <c:v>10.59548238351186</c:v>
                </c:pt>
                <c:pt idx="8335">
                  <c:v>10.59548238351186</c:v>
                </c:pt>
                <c:pt idx="8336">
                  <c:v>10.59548238351186</c:v>
                </c:pt>
                <c:pt idx="8337">
                  <c:v>10.59548238351186</c:v>
                </c:pt>
                <c:pt idx="8338">
                  <c:v>10.59548238351186</c:v>
                </c:pt>
                <c:pt idx="8339">
                  <c:v>10.59548238351186</c:v>
                </c:pt>
                <c:pt idx="8340">
                  <c:v>10.67535601088788</c:v>
                </c:pt>
                <c:pt idx="8341">
                  <c:v>10.54821391651971</c:v>
                </c:pt>
                <c:pt idx="8342">
                  <c:v>10.54821391651971</c:v>
                </c:pt>
                <c:pt idx="8343">
                  <c:v>10.697467647863</c:v>
                </c:pt>
                <c:pt idx="8344">
                  <c:v>10.697467647863</c:v>
                </c:pt>
                <c:pt idx="8345">
                  <c:v>10.697467647863</c:v>
                </c:pt>
                <c:pt idx="8346">
                  <c:v>10.697467647863</c:v>
                </c:pt>
                <c:pt idx="8347">
                  <c:v>10.697467647863</c:v>
                </c:pt>
                <c:pt idx="8348">
                  <c:v>10.697467647863</c:v>
                </c:pt>
                <c:pt idx="8349">
                  <c:v>10.697467647863</c:v>
                </c:pt>
                <c:pt idx="8350">
                  <c:v>10.83672366519361</c:v>
                </c:pt>
                <c:pt idx="8351">
                  <c:v>10.83672366519361</c:v>
                </c:pt>
                <c:pt idx="8352">
                  <c:v>10.83672366519361</c:v>
                </c:pt>
                <c:pt idx="8353">
                  <c:v>10.74173369110721</c:v>
                </c:pt>
                <c:pt idx="8354">
                  <c:v>10.59247995976394</c:v>
                </c:pt>
                <c:pt idx="8355">
                  <c:v>10.59247995976394</c:v>
                </c:pt>
                <c:pt idx="8356">
                  <c:v>10.59247995976394</c:v>
                </c:pt>
                <c:pt idx="8357">
                  <c:v>10.59247995976394</c:v>
                </c:pt>
                <c:pt idx="8358">
                  <c:v>10.59247995976394</c:v>
                </c:pt>
                <c:pt idx="8359">
                  <c:v>10.59247995976394</c:v>
                </c:pt>
                <c:pt idx="8360">
                  <c:v>10.59247995976394</c:v>
                </c:pt>
                <c:pt idx="8361">
                  <c:v>10.59247995976394</c:v>
                </c:pt>
                <c:pt idx="8362">
                  <c:v>10.59247995976394</c:v>
                </c:pt>
                <c:pt idx="8363">
                  <c:v>10.54881172922986</c:v>
                </c:pt>
                <c:pt idx="8364">
                  <c:v>10.54881172922986</c:v>
                </c:pt>
                <c:pt idx="8365">
                  <c:v>10.39955799788661</c:v>
                </c:pt>
                <c:pt idx="8366">
                  <c:v>10.25030426654331</c:v>
                </c:pt>
                <c:pt idx="8367">
                  <c:v>10.25030426654331</c:v>
                </c:pt>
                <c:pt idx="8368">
                  <c:v>10.25030426654331</c:v>
                </c:pt>
                <c:pt idx="8369">
                  <c:v>10.25030426654331</c:v>
                </c:pt>
                <c:pt idx="8370">
                  <c:v>10.25030426654331</c:v>
                </c:pt>
                <c:pt idx="8371">
                  <c:v>10.25030426654331</c:v>
                </c:pt>
                <c:pt idx="8372">
                  <c:v>10.17787047834226</c:v>
                </c:pt>
                <c:pt idx="8373">
                  <c:v>10.17787047834226</c:v>
                </c:pt>
                <c:pt idx="8374">
                  <c:v>10.0488517264071</c:v>
                </c:pt>
                <c:pt idx="8375">
                  <c:v>10.0488517264071</c:v>
                </c:pt>
                <c:pt idx="8376">
                  <c:v>10.0488517264071</c:v>
                </c:pt>
                <c:pt idx="8377">
                  <c:v>9.899597995063826</c:v>
                </c:pt>
                <c:pt idx="8378">
                  <c:v>9.8350969724115</c:v>
                </c:pt>
                <c:pt idx="8379">
                  <c:v>9.98179138740591</c:v>
                </c:pt>
                <c:pt idx="8380">
                  <c:v>9.98179138740591</c:v>
                </c:pt>
                <c:pt idx="8381">
                  <c:v>9.98179138740591</c:v>
                </c:pt>
                <c:pt idx="8382">
                  <c:v>9.98179138740591</c:v>
                </c:pt>
                <c:pt idx="8383">
                  <c:v>9.98179138740591</c:v>
                </c:pt>
                <c:pt idx="8384">
                  <c:v>9.98179138740591</c:v>
                </c:pt>
                <c:pt idx="8385">
                  <c:v>9.98179138740591</c:v>
                </c:pt>
                <c:pt idx="8386">
                  <c:v>9.83253765606264</c:v>
                </c:pt>
                <c:pt idx="8387">
                  <c:v>9.83253765606264</c:v>
                </c:pt>
                <c:pt idx="8388">
                  <c:v>9.698383564799208</c:v>
                </c:pt>
                <c:pt idx="8389">
                  <c:v>9.549129833455923</c:v>
                </c:pt>
                <c:pt idx="8390">
                  <c:v>9.42546926560127</c:v>
                </c:pt>
                <c:pt idx="8391">
                  <c:v>9.428028581950068</c:v>
                </c:pt>
                <c:pt idx="8392">
                  <c:v>9.43058789829899</c:v>
                </c:pt>
                <c:pt idx="8393">
                  <c:v>9.43058789829899</c:v>
                </c:pt>
                <c:pt idx="8394">
                  <c:v>9.43058789829899</c:v>
                </c:pt>
                <c:pt idx="8395">
                  <c:v>9.281334166955693</c:v>
                </c:pt>
                <c:pt idx="8396">
                  <c:v>9.281334166955693</c:v>
                </c:pt>
                <c:pt idx="8397">
                  <c:v>9.281334166955693</c:v>
                </c:pt>
                <c:pt idx="8398">
                  <c:v>9.149756098671662</c:v>
                </c:pt>
                <c:pt idx="8399">
                  <c:v>9.291571432351091</c:v>
                </c:pt>
                <c:pt idx="8400">
                  <c:v>9.291571432351091</c:v>
                </c:pt>
                <c:pt idx="8401">
                  <c:v>9.273639511278586</c:v>
                </c:pt>
                <c:pt idx="8402">
                  <c:v>9.124385779935298</c:v>
                </c:pt>
                <c:pt idx="8403">
                  <c:v>8.975132048592024</c:v>
                </c:pt>
                <c:pt idx="8404">
                  <c:v>8.975132048592024</c:v>
                </c:pt>
                <c:pt idx="8405">
                  <c:v>8.975132048592024</c:v>
                </c:pt>
                <c:pt idx="8406">
                  <c:v>8.975132048592024</c:v>
                </c:pt>
                <c:pt idx="8407">
                  <c:v>8.975132048592024</c:v>
                </c:pt>
                <c:pt idx="8408">
                  <c:v>8.975132048592024</c:v>
                </c:pt>
                <c:pt idx="8409">
                  <c:v>8.975132048592024</c:v>
                </c:pt>
                <c:pt idx="8410">
                  <c:v>8.975132048592024</c:v>
                </c:pt>
                <c:pt idx="8411">
                  <c:v>8.975132048592024</c:v>
                </c:pt>
                <c:pt idx="8412">
                  <c:v>8.975132048592024</c:v>
                </c:pt>
                <c:pt idx="8413">
                  <c:v>8.975132048592024</c:v>
                </c:pt>
                <c:pt idx="8414">
                  <c:v>8.87823684383217</c:v>
                </c:pt>
                <c:pt idx="8415">
                  <c:v>8.74807725039604</c:v>
                </c:pt>
                <c:pt idx="8416">
                  <c:v>8.74807725039604</c:v>
                </c:pt>
                <c:pt idx="8417">
                  <c:v>8.74807725039604</c:v>
                </c:pt>
                <c:pt idx="8418">
                  <c:v>8.74807725039604</c:v>
                </c:pt>
                <c:pt idx="8419">
                  <c:v>8.897330981739353</c:v>
                </c:pt>
                <c:pt idx="8420">
                  <c:v>9.038906764036032</c:v>
                </c:pt>
                <c:pt idx="8421">
                  <c:v>9.041466080384912</c:v>
                </c:pt>
                <c:pt idx="8422">
                  <c:v>8.91244732844976</c:v>
                </c:pt>
                <c:pt idx="8423">
                  <c:v>9.041466080384914</c:v>
                </c:pt>
                <c:pt idx="8424">
                  <c:v>9.041466080384914</c:v>
                </c:pt>
                <c:pt idx="8425">
                  <c:v>9.041466080384914</c:v>
                </c:pt>
                <c:pt idx="8426">
                  <c:v>9.041466080384914</c:v>
                </c:pt>
                <c:pt idx="8427">
                  <c:v>9.041466080384914</c:v>
                </c:pt>
                <c:pt idx="8428">
                  <c:v>9.19071981172821</c:v>
                </c:pt>
                <c:pt idx="8429">
                  <c:v>9.28315046946574</c:v>
                </c:pt>
                <c:pt idx="8430">
                  <c:v>9.28315046946574</c:v>
                </c:pt>
                <c:pt idx="8431">
                  <c:v>9.28315046946574</c:v>
                </c:pt>
                <c:pt idx="8432">
                  <c:v>9.28315046946574</c:v>
                </c:pt>
                <c:pt idx="8433">
                  <c:v>9.28315046946574</c:v>
                </c:pt>
                <c:pt idx="8434">
                  <c:v>9.28315046946574</c:v>
                </c:pt>
                <c:pt idx="8435">
                  <c:v>9.28315046946574</c:v>
                </c:pt>
                <c:pt idx="8436">
                  <c:v>9.355143733212116</c:v>
                </c:pt>
                <c:pt idx="8437">
                  <c:v>9.458626645881322</c:v>
                </c:pt>
                <c:pt idx="8438">
                  <c:v>9.6078803772246</c:v>
                </c:pt>
                <c:pt idx="8439">
                  <c:v>9.757134108567884</c:v>
                </c:pt>
                <c:pt idx="8440">
                  <c:v>9.759693424916742</c:v>
                </c:pt>
                <c:pt idx="8441">
                  <c:v>9.759693424916742</c:v>
                </c:pt>
                <c:pt idx="8442">
                  <c:v>9.759693424916742</c:v>
                </c:pt>
                <c:pt idx="8443">
                  <c:v>9.759693424916742</c:v>
                </c:pt>
                <c:pt idx="8444">
                  <c:v>9.759693424916742</c:v>
                </c:pt>
                <c:pt idx="8445">
                  <c:v>9.759693424916742</c:v>
                </c:pt>
                <c:pt idx="8446">
                  <c:v>9.623005761952321</c:v>
                </c:pt>
                <c:pt idx="8447">
                  <c:v>9.623005761952321</c:v>
                </c:pt>
                <c:pt idx="8448">
                  <c:v>9.772259493295628</c:v>
                </c:pt>
                <c:pt idx="8449">
                  <c:v>9.772259493295628</c:v>
                </c:pt>
                <c:pt idx="8450">
                  <c:v>9.839319832296814</c:v>
                </c:pt>
                <c:pt idx="8451">
                  <c:v>9.98601424729125</c:v>
                </c:pt>
                <c:pt idx="8452">
                  <c:v>10.13526797863452</c:v>
                </c:pt>
                <c:pt idx="8453">
                  <c:v>10.2845217099778</c:v>
                </c:pt>
                <c:pt idx="8454">
                  <c:v>10.2845217099778</c:v>
                </c:pt>
                <c:pt idx="8455">
                  <c:v>10.43377544132109</c:v>
                </c:pt>
                <c:pt idx="8456">
                  <c:v>10.51492206562928</c:v>
                </c:pt>
                <c:pt idx="8457">
                  <c:v>10.51492206562928</c:v>
                </c:pt>
                <c:pt idx="8458">
                  <c:v>10.51492206562928</c:v>
                </c:pt>
                <c:pt idx="8459">
                  <c:v>10.51492206562928</c:v>
                </c:pt>
                <c:pt idx="8460">
                  <c:v>10.51492206562928</c:v>
                </c:pt>
                <c:pt idx="8461">
                  <c:v>10.66417579697255</c:v>
                </c:pt>
                <c:pt idx="8462">
                  <c:v>10.81342952831585</c:v>
                </c:pt>
                <c:pt idx="8463">
                  <c:v>10.96268325965914</c:v>
                </c:pt>
                <c:pt idx="8464">
                  <c:v>10.96268325965914</c:v>
                </c:pt>
                <c:pt idx="8465">
                  <c:v>10.96268325965914</c:v>
                </c:pt>
                <c:pt idx="8466">
                  <c:v>10.96268325965914</c:v>
                </c:pt>
                <c:pt idx="8467">
                  <c:v>10.96268325965914</c:v>
                </c:pt>
                <c:pt idx="8468">
                  <c:v>10.96268325965914</c:v>
                </c:pt>
                <c:pt idx="8469">
                  <c:v>10.96268325965914</c:v>
                </c:pt>
                <c:pt idx="8470">
                  <c:v>10.96268325965914</c:v>
                </c:pt>
                <c:pt idx="8471">
                  <c:v>10.96268325965914</c:v>
                </c:pt>
                <c:pt idx="8472">
                  <c:v>11.11193699100241</c:v>
                </c:pt>
                <c:pt idx="8473">
                  <c:v>11.11193699100241</c:v>
                </c:pt>
                <c:pt idx="8474">
                  <c:v>11.11193699100241</c:v>
                </c:pt>
                <c:pt idx="8475">
                  <c:v>11.25863140599684</c:v>
                </c:pt>
                <c:pt idx="8476">
                  <c:v>11.40788513734012</c:v>
                </c:pt>
                <c:pt idx="8477">
                  <c:v>11.5520202359857</c:v>
                </c:pt>
                <c:pt idx="8478">
                  <c:v>11.5520202359857</c:v>
                </c:pt>
                <c:pt idx="8479">
                  <c:v>11.5520202359857</c:v>
                </c:pt>
                <c:pt idx="8480">
                  <c:v>11.5520202359857</c:v>
                </c:pt>
                <c:pt idx="8481">
                  <c:v>11.5520202359857</c:v>
                </c:pt>
                <c:pt idx="8482">
                  <c:v>11.5520202359857</c:v>
                </c:pt>
                <c:pt idx="8483">
                  <c:v>11.53666433789252</c:v>
                </c:pt>
                <c:pt idx="8484">
                  <c:v>11.53666433789252</c:v>
                </c:pt>
                <c:pt idx="8485">
                  <c:v>11.38741060654925</c:v>
                </c:pt>
                <c:pt idx="8486">
                  <c:v>11.38741060654925</c:v>
                </c:pt>
                <c:pt idx="8487">
                  <c:v>11.42683379733155</c:v>
                </c:pt>
                <c:pt idx="8488">
                  <c:v>11.2970956211314</c:v>
                </c:pt>
                <c:pt idx="8489">
                  <c:v>11.22502807180862</c:v>
                </c:pt>
                <c:pt idx="8490">
                  <c:v>11.22575473670681</c:v>
                </c:pt>
                <c:pt idx="8491">
                  <c:v>11.22495619230048</c:v>
                </c:pt>
                <c:pt idx="8492">
                  <c:v>11.22495619230048</c:v>
                </c:pt>
                <c:pt idx="8493">
                  <c:v>11.20894723956916</c:v>
                </c:pt>
                <c:pt idx="8494">
                  <c:v>11.05969350822588</c:v>
                </c:pt>
                <c:pt idx="8495">
                  <c:v>11.18871226016105</c:v>
                </c:pt>
                <c:pt idx="8496">
                  <c:v>11.18871226016105</c:v>
                </c:pt>
                <c:pt idx="8497">
                  <c:v>11.25577259916225</c:v>
                </c:pt>
                <c:pt idx="8498">
                  <c:v>11.25577259916223</c:v>
                </c:pt>
                <c:pt idx="8499">
                  <c:v>11.40502633050552</c:v>
                </c:pt>
                <c:pt idx="8500">
                  <c:v>11.5542800618488</c:v>
                </c:pt>
                <c:pt idx="8501">
                  <c:v>11.5542800618488</c:v>
                </c:pt>
                <c:pt idx="8502">
                  <c:v>11.5542800618488</c:v>
                </c:pt>
                <c:pt idx="8503">
                  <c:v>11.5542800618488</c:v>
                </c:pt>
                <c:pt idx="8504">
                  <c:v>11.5542800618488</c:v>
                </c:pt>
                <c:pt idx="8505">
                  <c:v>11.5542800618488</c:v>
                </c:pt>
                <c:pt idx="8506">
                  <c:v>11.5542800618488</c:v>
                </c:pt>
                <c:pt idx="8507">
                  <c:v>11.5542800618488</c:v>
                </c:pt>
                <c:pt idx="8508">
                  <c:v>11.5542800618488</c:v>
                </c:pt>
                <c:pt idx="8509">
                  <c:v>11.5542800618488</c:v>
                </c:pt>
                <c:pt idx="8510">
                  <c:v>11.57221198292135</c:v>
                </c:pt>
                <c:pt idx="8511">
                  <c:v>11.57221198292135</c:v>
                </c:pt>
                <c:pt idx="8512">
                  <c:v>11.57221198292135</c:v>
                </c:pt>
                <c:pt idx="8513">
                  <c:v>11.57221198292135</c:v>
                </c:pt>
                <c:pt idx="8514">
                  <c:v>11.57221198292135</c:v>
                </c:pt>
                <c:pt idx="8515">
                  <c:v>11.57221198292135</c:v>
                </c:pt>
                <c:pt idx="8516">
                  <c:v>11.57221198292135</c:v>
                </c:pt>
                <c:pt idx="8517">
                  <c:v>11.57221198292135</c:v>
                </c:pt>
                <c:pt idx="8518">
                  <c:v>11.57221198292135</c:v>
                </c:pt>
                <c:pt idx="8519">
                  <c:v>11.7089086839031</c:v>
                </c:pt>
                <c:pt idx="8520">
                  <c:v>11.7089086839031</c:v>
                </c:pt>
                <c:pt idx="8521">
                  <c:v>11.7089086839031</c:v>
                </c:pt>
                <c:pt idx="8522">
                  <c:v>11.7089086839031</c:v>
                </c:pt>
                <c:pt idx="8523">
                  <c:v>11.8581624152464</c:v>
                </c:pt>
                <c:pt idx="8524">
                  <c:v>11.96618852245988</c:v>
                </c:pt>
                <c:pt idx="8525">
                  <c:v>11.96618852245988</c:v>
                </c:pt>
                <c:pt idx="8526">
                  <c:v>11.96618852245988</c:v>
                </c:pt>
                <c:pt idx="8527">
                  <c:v>11.96618852245988</c:v>
                </c:pt>
                <c:pt idx="8528">
                  <c:v>11.96618852245988</c:v>
                </c:pt>
                <c:pt idx="8529">
                  <c:v>11.96618852245988</c:v>
                </c:pt>
                <c:pt idx="8530">
                  <c:v>11.96618852245988</c:v>
                </c:pt>
                <c:pt idx="8531">
                  <c:v>11.96618852245988</c:v>
                </c:pt>
                <c:pt idx="8532">
                  <c:v>11.95081591773618</c:v>
                </c:pt>
                <c:pt idx="8533">
                  <c:v>11.8015621863929</c:v>
                </c:pt>
                <c:pt idx="8534">
                  <c:v>11.65230845504962</c:v>
                </c:pt>
                <c:pt idx="8535">
                  <c:v>11.50305472370633</c:v>
                </c:pt>
                <c:pt idx="8536">
                  <c:v>11.50305472370633</c:v>
                </c:pt>
                <c:pt idx="8537">
                  <c:v>11.50305472370633</c:v>
                </c:pt>
                <c:pt idx="8538">
                  <c:v>11.49393645056432</c:v>
                </c:pt>
                <c:pt idx="8539">
                  <c:v>11.34468271922105</c:v>
                </c:pt>
                <c:pt idx="8540">
                  <c:v>11.34468271922105</c:v>
                </c:pt>
                <c:pt idx="8541">
                  <c:v>11.19542898787775</c:v>
                </c:pt>
                <c:pt idx="8542">
                  <c:v>11.19542898787775</c:v>
                </c:pt>
                <c:pt idx="8543">
                  <c:v>11.19542898787775</c:v>
                </c:pt>
                <c:pt idx="8544">
                  <c:v>11.04617525653446</c:v>
                </c:pt>
                <c:pt idx="8545">
                  <c:v>10.89692152519118</c:v>
                </c:pt>
                <c:pt idx="8546">
                  <c:v>10.89692152519118</c:v>
                </c:pt>
                <c:pt idx="8547">
                  <c:v>10.89692152519118</c:v>
                </c:pt>
                <c:pt idx="8548">
                  <c:v>11.00494763240467</c:v>
                </c:pt>
                <c:pt idx="8549">
                  <c:v>11.00494763240467</c:v>
                </c:pt>
                <c:pt idx="8550">
                  <c:v>11.00494763240467</c:v>
                </c:pt>
                <c:pt idx="8551">
                  <c:v>11.00494763240467</c:v>
                </c:pt>
                <c:pt idx="8552">
                  <c:v>11.00494763240467</c:v>
                </c:pt>
                <c:pt idx="8553">
                  <c:v>11.00494763240467</c:v>
                </c:pt>
                <c:pt idx="8554">
                  <c:v>11.00494763240467</c:v>
                </c:pt>
                <c:pt idx="8555">
                  <c:v>11.00494763240467</c:v>
                </c:pt>
                <c:pt idx="8556">
                  <c:v>11.00494763240467</c:v>
                </c:pt>
                <c:pt idx="8557">
                  <c:v>11.00494763240467</c:v>
                </c:pt>
                <c:pt idx="8558">
                  <c:v>11.00494763240467</c:v>
                </c:pt>
                <c:pt idx="8559">
                  <c:v>10.98701571133211</c:v>
                </c:pt>
                <c:pt idx="8560">
                  <c:v>10.98701571133211</c:v>
                </c:pt>
                <c:pt idx="8561">
                  <c:v>10.98701571133211</c:v>
                </c:pt>
                <c:pt idx="8562">
                  <c:v>10.98701571133211</c:v>
                </c:pt>
                <c:pt idx="8563">
                  <c:v>10.98701571133211</c:v>
                </c:pt>
                <c:pt idx="8564">
                  <c:v>10.98701571133211</c:v>
                </c:pt>
                <c:pt idx="8565">
                  <c:v>10.98701571133211</c:v>
                </c:pt>
                <c:pt idx="8566">
                  <c:v>10.85031901035036</c:v>
                </c:pt>
                <c:pt idx="8567">
                  <c:v>10.85031901035036</c:v>
                </c:pt>
                <c:pt idx="8568">
                  <c:v>10.85031901035036</c:v>
                </c:pt>
                <c:pt idx="8569">
                  <c:v>10.85031901035036</c:v>
                </c:pt>
                <c:pt idx="8570">
                  <c:v>10.85031901035036</c:v>
                </c:pt>
                <c:pt idx="8571">
                  <c:v>10.99957274169364</c:v>
                </c:pt>
                <c:pt idx="8572">
                  <c:v>11.0843254503846</c:v>
                </c:pt>
                <c:pt idx="8573">
                  <c:v>10.86544286966173</c:v>
                </c:pt>
                <c:pt idx="8574">
                  <c:v>10.87056150235943</c:v>
                </c:pt>
                <c:pt idx="8575">
                  <c:v>10.87312081870831</c:v>
                </c:pt>
                <c:pt idx="8576">
                  <c:v>10.8424157463809</c:v>
                </c:pt>
                <c:pt idx="8577">
                  <c:v>10.77589110501501</c:v>
                </c:pt>
                <c:pt idx="8578">
                  <c:v>10.72556225580194</c:v>
                </c:pt>
                <c:pt idx="8579">
                  <c:v>10.65356899205555</c:v>
                </c:pt>
                <c:pt idx="8580">
                  <c:v>10.55008607938636</c:v>
                </c:pt>
                <c:pt idx="8581">
                  <c:v>10.46535007732593</c:v>
                </c:pt>
                <c:pt idx="8582">
                  <c:v>10.46535007732593</c:v>
                </c:pt>
                <c:pt idx="8583">
                  <c:v>10.46535007732593</c:v>
                </c:pt>
                <c:pt idx="8584">
                  <c:v>10.46535007732593</c:v>
                </c:pt>
                <c:pt idx="8585">
                  <c:v>10.46535007732593</c:v>
                </c:pt>
                <c:pt idx="8586">
                  <c:v>10.31609634598263</c:v>
                </c:pt>
                <c:pt idx="8587">
                  <c:v>10.31609634598263</c:v>
                </c:pt>
                <c:pt idx="8588">
                  <c:v>10.31609634598263</c:v>
                </c:pt>
                <c:pt idx="8589">
                  <c:v>10.46047099601097</c:v>
                </c:pt>
                <c:pt idx="8590">
                  <c:v>10.40810805941794</c:v>
                </c:pt>
                <c:pt idx="8591">
                  <c:v>10.40810805941794</c:v>
                </c:pt>
                <c:pt idx="8592">
                  <c:v>10.43927005959584</c:v>
                </c:pt>
                <c:pt idx="8593">
                  <c:v>10.47061921893398</c:v>
                </c:pt>
                <c:pt idx="8594">
                  <c:v>10.35155481899101</c:v>
                </c:pt>
                <c:pt idx="8595">
                  <c:v>10.38282839850456</c:v>
                </c:pt>
                <c:pt idx="8596">
                  <c:v>10.41429151486367</c:v>
                </c:pt>
                <c:pt idx="8597">
                  <c:v>10.44594589636781</c:v>
                </c:pt>
                <c:pt idx="8598">
                  <c:v>10.47779329239332</c:v>
                </c:pt>
                <c:pt idx="8599">
                  <c:v>10.50983547371563</c:v>
                </c:pt>
                <c:pt idx="8600">
                  <c:v>10.54207423283746</c:v>
                </c:pt>
                <c:pt idx="8601">
                  <c:v>10.57451138432311</c:v>
                </c:pt>
                <c:pt idx="8602">
                  <c:v>10.60714876513892</c:v>
                </c:pt>
                <c:pt idx="8603">
                  <c:v>10.48518947339013</c:v>
                </c:pt>
                <c:pt idx="8604">
                  <c:v>10.36247267051246</c:v>
                </c:pt>
                <c:pt idx="8605">
                  <c:v>10.23899127696265</c:v>
                </c:pt>
                <c:pt idx="8606">
                  <c:v>10.11473812470316</c:v>
                </c:pt>
                <c:pt idx="8607">
                  <c:v>9.989705955815084</c:v>
                </c:pt>
                <c:pt idx="8608">
                  <c:v>10.02112012548745</c:v>
                </c:pt>
                <c:pt idx="8609">
                  <c:v>10.05273249181392</c:v>
                </c:pt>
                <c:pt idx="8610">
                  <c:v>10.08454493640828</c:v>
                </c:pt>
                <c:pt idx="8611">
                  <c:v>10.11655936477781</c:v>
                </c:pt>
                <c:pt idx="8612">
                  <c:v>10.14877770670384</c:v>
                </c:pt>
                <c:pt idx="8613">
                  <c:v>10.18120191662943</c:v>
                </c:pt>
                <c:pt idx="8614">
                  <c:v>10.06337660871465</c:v>
                </c:pt>
                <c:pt idx="8615">
                  <c:v>10.09573473285843</c:v>
                </c:pt>
                <c:pt idx="8616">
                  <c:v>9.967011296512803</c:v>
                </c:pt>
                <c:pt idx="8617">
                  <c:v>9.83745469876691</c:v>
                </c:pt>
                <c:pt idx="8618">
                  <c:v>9.707056824412244</c:v>
                </c:pt>
                <c:pt idx="8619">
                  <c:v>9.5758094525048</c:v>
                </c:pt>
                <c:pt idx="8620">
                  <c:v>9.607102947447616</c:v>
                </c:pt>
                <c:pt idx="8621">
                  <c:v>9.638601645635948</c:v>
                </c:pt>
                <c:pt idx="8622">
                  <c:v>9.670307572101878</c:v>
                </c:pt>
                <c:pt idx="8623">
                  <c:v>9.537206276960302</c:v>
                </c:pt>
                <c:pt idx="8624">
                  <c:v>9.403223516288</c:v>
                </c:pt>
                <c:pt idx="8625">
                  <c:v>9.434463461524798</c:v>
                </c:pt>
                <c:pt idx="8626">
                  <c:v>9.465911673063256</c:v>
                </c:pt>
                <c:pt idx="8627">
                  <c:v>9.497570240531668</c:v>
                </c:pt>
                <c:pt idx="8628">
                  <c:v>9.5294412816073</c:v>
                </c:pt>
                <c:pt idx="8629">
                  <c:v>9.56152694248812</c:v>
                </c:pt>
                <c:pt idx="8630">
                  <c:v>9.593829398374902</c:v>
                </c:pt>
                <c:pt idx="8631">
                  <c:v>9.626350853962614</c:v>
                </c:pt>
                <c:pt idx="8632">
                  <c:v>9.65909354394208</c:v>
                </c:pt>
                <c:pt idx="8633">
                  <c:v>9.692059733511847</c:v>
                </c:pt>
                <c:pt idx="8634">
                  <c:v>9.725251718900568</c:v>
                </c:pt>
                <c:pt idx="8635">
                  <c:v>9.758671827900245</c:v>
                </c:pt>
                <c:pt idx="8636">
                  <c:v>9.792322420410221</c:v>
                </c:pt>
                <c:pt idx="8637">
                  <c:v>9.82620588899298</c:v>
                </c:pt>
                <c:pt idx="8638">
                  <c:v>9.86032465944087</c:v>
                </c:pt>
                <c:pt idx="8639">
                  <c:v>9.894681191355301</c:v>
                </c:pt>
                <c:pt idx="8640">
                  <c:v>9.929277978737662</c:v>
                </c:pt>
                <c:pt idx="8641">
                  <c:v>9.964117550592881</c:v>
                </c:pt>
                <c:pt idx="8642">
                  <c:v>9.999202471545672</c:v>
                </c:pt>
                <c:pt idx="8643">
                  <c:v>10.03453534246986</c:v>
                </c:pt>
                <c:pt idx="8644">
                  <c:v>10.0701188011311</c:v>
                </c:pt>
                <c:pt idx="8645">
                  <c:v>10.10595552284332</c:v>
                </c:pt>
                <c:pt idx="8646">
                  <c:v>10.14204822113918</c:v>
                </c:pt>
                <c:pt idx="8647">
                  <c:v>10.16992549111921</c:v>
                </c:pt>
                <c:pt idx="8648">
                  <c:v>10.2065079569146</c:v>
                </c:pt>
                <c:pt idx="8649">
                  <c:v>10.06284914087458</c:v>
                </c:pt>
                <c:pt idx="8650">
                  <c:v>9.91814931892124</c:v>
                </c:pt>
                <c:pt idx="8651">
                  <c:v>9.7723971346264</c:v>
                </c:pt>
                <c:pt idx="8652">
                  <c:v>9.62558106577467</c:v>
                </c:pt>
                <c:pt idx="8653">
                  <c:v>9.47768942132697</c:v>
                </c:pt>
                <c:pt idx="8654">
                  <c:v>9.32871033831713</c:v>
                </c:pt>
                <c:pt idx="8655">
                  <c:v>9.178631778679923</c:v>
                </c:pt>
                <c:pt idx="8656">
                  <c:v>9.212626711193548</c:v>
                </c:pt>
                <c:pt idx="8657">
                  <c:v>9.246874394134773</c:v>
                </c:pt>
                <c:pt idx="8658">
                  <c:v>9.281377656799448</c:v>
                </c:pt>
                <c:pt idx="8659">
                  <c:v>9.3161393708699</c:v>
                </c:pt>
                <c:pt idx="8660">
                  <c:v>9.351162451211498</c:v>
                </c:pt>
                <c:pt idx="8661">
                  <c:v>9.38644985668779</c:v>
                </c:pt>
                <c:pt idx="8662">
                  <c:v>9.422004590993406</c:v>
                </c:pt>
                <c:pt idx="8663">
                  <c:v>9.45782970350669</c:v>
                </c:pt>
                <c:pt idx="8664">
                  <c:v>9.493928290161296</c:v>
                </c:pt>
                <c:pt idx="8665">
                  <c:v>9.42480622830521</c:v>
                </c:pt>
                <c:pt idx="8666">
                  <c:v>9.268747790721748</c:v>
                </c:pt>
                <c:pt idx="8667">
                  <c:v>9.301224149076398</c:v>
                </c:pt>
                <c:pt idx="8668">
                  <c:v>9.337275405468148</c:v>
                </c:pt>
                <c:pt idx="8669">
                  <c:v>9.3736072163844</c:v>
                </c:pt>
                <c:pt idx="8670">
                  <c:v>9.41022286957339</c:v>
                </c:pt>
                <c:pt idx="8671">
                  <c:v>9.447125704355995</c:v>
                </c:pt>
                <c:pt idx="8672">
                  <c:v>9.484319112640895</c:v>
                </c:pt>
                <c:pt idx="8673">
                  <c:v>9.5218065399636</c:v>
                </c:pt>
                <c:pt idx="8674">
                  <c:v>9.559591486550745</c:v>
                </c:pt>
                <c:pt idx="8675">
                  <c:v>9.491073264700468</c:v>
                </c:pt>
                <c:pt idx="8676">
                  <c:v>9.5290375577593</c:v>
                </c:pt>
                <c:pt idx="8677">
                  <c:v>9.36650357204749</c:v>
                </c:pt>
                <c:pt idx="8678">
                  <c:v>9.202658828386384</c:v>
                </c:pt>
                <c:pt idx="8679">
                  <c:v>9.239916556436528</c:v>
                </c:pt>
                <c:pt idx="8680">
                  <c:v>9.277477192844798</c:v>
                </c:pt>
                <c:pt idx="8681">
                  <c:v>9.315344446693153</c:v>
                </c:pt>
                <c:pt idx="8682">
                  <c:v>9.35352208786813</c:v>
                </c:pt>
                <c:pt idx="8683">
                  <c:v>9.392013948312025</c:v>
                </c:pt>
                <c:pt idx="8684">
                  <c:v>9.430823923305048</c:v>
                </c:pt>
                <c:pt idx="8685">
                  <c:v>9.276384330431813</c:v>
                </c:pt>
                <c:pt idx="8686">
                  <c:v>9.31503593180862</c:v>
                </c:pt>
                <c:pt idx="8687">
                  <c:v>9.35401097754841</c:v>
                </c:pt>
                <c:pt idx="8688">
                  <c:v>9.393313544680953</c:v>
                </c:pt>
                <c:pt idx="8689">
                  <c:v>9.432947779046704</c:v>
                </c:pt>
                <c:pt idx="8690">
                  <c:v>9.47291789675452</c:v>
                </c:pt>
                <c:pt idx="8691">
                  <c:v>9.513228185676832</c:v>
                </c:pt>
                <c:pt idx="8692">
                  <c:v>9.5538830069832</c:v>
                </c:pt>
                <c:pt idx="8693">
                  <c:v>9.594886796712732</c:v>
                </c:pt>
                <c:pt idx="8694">
                  <c:v>9.63624406738822</c:v>
                </c:pt>
                <c:pt idx="8695">
                  <c:v>9.677959409671283</c:v>
                </c:pt>
                <c:pt idx="8696">
                  <c:v>9.720037494061147</c:v>
                </c:pt>
                <c:pt idx="8697">
                  <c:v>9.762483072637852</c:v>
                </c:pt>
                <c:pt idx="8698">
                  <c:v>9.805300980851168</c:v>
                </c:pt>
                <c:pt idx="8699">
                  <c:v>9.848496139357122</c:v>
                </c:pt>
                <c:pt idx="8700">
                  <c:v>9.89207355590296</c:v>
                </c:pt>
                <c:pt idx="8701">
                  <c:v>9.936038327262517</c:v>
                </c:pt>
                <c:pt idx="8702">
                  <c:v>9.980395641223511</c:v>
                </c:pt>
                <c:pt idx="8703">
                  <c:v>10.0251507786281</c:v>
                </c:pt>
                <c:pt idx="8704">
                  <c:v>10.07030911546877</c:v>
                </c:pt>
                <c:pt idx="8705">
                  <c:v>10.11587612504102</c:v>
                </c:pt>
                <c:pt idx="8706">
                  <c:v>10.16185738015485</c:v>
                </c:pt>
                <c:pt idx="8707">
                  <c:v>10.2082585554067</c:v>
                </c:pt>
                <c:pt idx="8708">
                  <c:v>10.25508542951407</c:v>
                </c:pt>
                <c:pt idx="8709">
                  <c:v>10.3023438877146</c:v>
                </c:pt>
                <c:pt idx="8710">
                  <c:v>10.3500399242318</c:v>
                </c:pt>
                <c:pt idx="8711">
                  <c:v>10.39817964480961</c:v>
                </c:pt>
                <c:pt idx="8712">
                  <c:v>10.44676926931807</c:v>
                </c:pt>
                <c:pt idx="8713">
                  <c:v>10.36251862076336</c:v>
                </c:pt>
                <c:pt idx="8714">
                  <c:v>10.17554936897451</c:v>
                </c:pt>
                <c:pt idx="8715">
                  <c:v>10.2237747214341</c:v>
                </c:pt>
                <c:pt idx="8716">
                  <c:v>10.27245936296474</c:v>
                </c:pt>
                <c:pt idx="8717">
                  <c:v>10.32160988623252</c:v>
                </c:pt>
                <c:pt idx="8718">
                  <c:v>10.37123301068556</c:v>
                </c:pt>
                <c:pt idx="8719">
                  <c:v>10.4213355856164</c:v>
                </c:pt>
                <c:pt idx="8720">
                  <c:v>10.47192459331357</c:v>
                </c:pt>
                <c:pt idx="8721">
                  <c:v>10.52300715230534</c:v>
                </c:pt>
                <c:pt idx="8722">
                  <c:v>10.574590520699</c:v>
                </c:pt>
                <c:pt idx="8723">
                  <c:v>10.6266820996187</c:v>
                </c:pt>
                <c:pt idx="8724">
                  <c:v>10.67928943674552</c:v>
                </c:pt>
                <c:pt idx="8725">
                  <c:v>10.68976495748215</c:v>
                </c:pt>
                <c:pt idx="8726">
                  <c:v>10.73892692738521</c:v>
                </c:pt>
                <c:pt idx="8727">
                  <c:v>10.78858298743806</c:v>
                </c:pt>
                <c:pt idx="8728">
                  <c:v>10.8430707803039</c:v>
                </c:pt>
                <c:pt idx="8729">
                  <c:v>10.89811174873183</c:v>
                </c:pt>
                <c:pt idx="8730">
                  <c:v>10.95371435969477</c:v>
                </c:pt>
                <c:pt idx="8731">
                  <c:v>11.00988725384706</c:v>
                </c:pt>
                <c:pt idx="8732">
                  <c:v>11.06663925000091</c:v>
                </c:pt>
                <c:pt idx="8733">
                  <c:v>11.12397934974183</c:v>
                </c:pt>
                <c:pt idx="8734">
                  <c:v>10.9344785297789</c:v>
                </c:pt>
                <c:pt idx="8735">
                  <c:v>10.99172710846884</c:v>
                </c:pt>
                <c:pt idx="8736">
                  <c:v>11.04957830377657</c:v>
                </c:pt>
                <c:pt idx="8737">
                  <c:v>11.10804168104523</c:v>
                </c:pt>
                <c:pt idx="8738">
                  <c:v>11.1671270091359</c:v>
                </c:pt>
                <c:pt idx="8739">
                  <c:v>11.22684426586925</c:v>
                </c:pt>
                <c:pt idx="8740">
                  <c:v>11.28720364364273</c:v>
                </c:pt>
                <c:pt idx="8741">
                  <c:v>11.34821555523</c:v>
                </c:pt>
                <c:pt idx="8742">
                  <c:v>11.40989063976931</c:v>
                </c:pt>
                <c:pt idx="8743">
                  <c:v>11.47223976894836</c:v>
                </c:pt>
                <c:pt idx="8744">
                  <c:v>11.53527405339312</c:v>
                </c:pt>
                <c:pt idx="8745">
                  <c:v>11.59900484926824</c:v>
                </c:pt>
                <c:pt idx="8746">
                  <c:v>11.6634437650975</c:v>
                </c:pt>
                <c:pt idx="8747">
                  <c:v>11.72860266881312</c:v>
                </c:pt>
                <c:pt idx="8748">
                  <c:v>11.79449369504241</c:v>
                </c:pt>
                <c:pt idx="8749">
                  <c:v>11.86112925264152</c:v>
                </c:pt>
                <c:pt idx="8750">
                  <c:v>11.92852203248607</c:v>
                </c:pt>
                <c:pt idx="8751">
                  <c:v>11.99668501552885</c:v>
                </c:pt>
                <c:pt idx="8752">
                  <c:v>12.06563148113534</c:v>
                </c:pt>
                <c:pt idx="8753">
                  <c:v>12.13537501570837</c:v>
                </c:pt>
                <c:pt idx="8754">
                  <c:v>11.91523184719505</c:v>
                </c:pt>
                <c:pt idx="8755">
                  <c:v>11.692513904781</c:v>
                </c:pt>
                <c:pt idx="8756">
                  <c:v>11.75625003965106</c:v>
                </c:pt>
                <c:pt idx="8757">
                  <c:v>11.82581364935314</c:v>
                </c:pt>
                <c:pt idx="8758">
                  <c:v>11.63893586215713</c:v>
                </c:pt>
                <c:pt idx="8759">
                  <c:v>11.70863008887664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 Up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Sheet1!$A$2:$A$8761</c:f>
              <c:strCache>
                <c:ptCount val="8020"/>
                <c:pt idx="0">
                  <c:v>January</c:v>
                </c:pt>
                <c:pt idx="8019">
                  <c:v>December</c:v>
                </c:pt>
              </c:strCache>
            </c:strRef>
          </c:cat>
          <c:val>
            <c:numRef>
              <c:f>Sheet1!$D$2:$D$8761</c:f>
              <c:numCache>
                <c:formatCode>General</c:formatCode>
                <c:ptCount val="8760"/>
                <c:pt idx="0">
                  <c:v>40.58156613977435</c:v>
                </c:pt>
                <c:pt idx="1">
                  <c:v>40.58156613977435</c:v>
                </c:pt>
                <c:pt idx="2">
                  <c:v>40.58156613977435</c:v>
                </c:pt>
                <c:pt idx="3">
                  <c:v>40.58156613977435</c:v>
                </c:pt>
                <c:pt idx="4">
                  <c:v>40.58156613977435</c:v>
                </c:pt>
                <c:pt idx="5">
                  <c:v>40.58156613977435</c:v>
                </c:pt>
                <c:pt idx="6">
                  <c:v>40.58156613977435</c:v>
                </c:pt>
                <c:pt idx="7">
                  <c:v>40.58156613977435</c:v>
                </c:pt>
                <c:pt idx="8">
                  <c:v>40.58156613977435</c:v>
                </c:pt>
                <c:pt idx="9">
                  <c:v>40.58156613977435</c:v>
                </c:pt>
                <c:pt idx="10">
                  <c:v>40.58156613977435</c:v>
                </c:pt>
                <c:pt idx="11">
                  <c:v>40.58156613977435</c:v>
                </c:pt>
                <c:pt idx="12">
                  <c:v>40.58156613977435</c:v>
                </c:pt>
                <c:pt idx="13">
                  <c:v>40.58156613977435</c:v>
                </c:pt>
                <c:pt idx="14">
                  <c:v>40.58156613977435</c:v>
                </c:pt>
                <c:pt idx="15">
                  <c:v>40.58156613977435</c:v>
                </c:pt>
                <c:pt idx="16">
                  <c:v>40.58156613977435</c:v>
                </c:pt>
                <c:pt idx="17">
                  <c:v>40.58156613977435</c:v>
                </c:pt>
                <c:pt idx="18">
                  <c:v>40.58156613977435</c:v>
                </c:pt>
                <c:pt idx="19">
                  <c:v>40.58156613977435</c:v>
                </c:pt>
                <c:pt idx="20">
                  <c:v>40.58156613977435</c:v>
                </c:pt>
                <c:pt idx="21">
                  <c:v>40.58156613977435</c:v>
                </c:pt>
                <c:pt idx="22">
                  <c:v>40.58156613977435</c:v>
                </c:pt>
                <c:pt idx="23">
                  <c:v>40.58156613977435</c:v>
                </c:pt>
                <c:pt idx="24">
                  <c:v>40.58156613977435</c:v>
                </c:pt>
                <c:pt idx="25">
                  <c:v>40.58156613977435</c:v>
                </c:pt>
                <c:pt idx="26">
                  <c:v>40.58156613977435</c:v>
                </c:pt>
                <c:pt idx="27">
                  <c:v>40.58156613977435</c:v>
                </c:pt>
                <c:pt idx="28">
                  <c:v>40.58156613977435</c:v>
                </c:pt>
                <c:pt idx="29">
                  <c:v>40.58156613977435</c:v>
                </c:pt>
                <c:pt idx="30">
                  <c:v>40.58156613977435</c:v>
                </c:pt>
                <c:pt idx="31">
                  <c:v>40.58156613977435</c:v>
                </c:pt>
                <c:pt idx="32">
                  <c:v>40.58156613977435</c:v>
                </c:pt>
                <c:pt idx="33">
                  <c:v>40.58156613977435</c:v>
                </c:pt>
                <c:pt idx="34">
                  <c:v>40.58156613977435</c:v>
                </c:pt>
                <c:pt idx="35">
                  <c:v>40.58156613977435</c:v>
                </c:pt>
                <c:pt idx="36">
                  <c:v>40.58156613977435</c:v>
                </c:pt>
                <c:pt idx="37">
                  <c:v>40.58156613977435</c:v>
                </c:pt>
                <c:pt idx="38">
                  <c:v>40.58156613977435</c:v>
                </c:pt>
                <c:pt idx="39">
                  <c:v>40.58156613977435</c:v>
                </c:pt>
                <c:pt idx="40">
                  <c:v>40.58156613977435</c:v>
                </c:pt>
                <c:pt idx="41">
                  <c:v>40.58156613977435</c:v>
                </c:pt>
                <c:pt idx="42">
                  <c:v>40.58156613977435</c:v>
                </c:pt>
                <c:pt idx="43">
                  <c:v>40.58156613977435</c:v>
                </c:pt>
                <c:pt idx="44">
                  <c:v>40.58156613977435</c:v>
                </c:pt>
                <c:pt idx="45">
                  <c:v>40.58156613977435</c:v>
                </c:pt>
                <c:pt idx="46">
                  <c:v>40.58156613977435</c:v>
                </c:pt>
                <c:pt idx="47">
                  <c:v>40.58156613977435</c:v>
                </c:pt>
                <c:pt idx="48">
                  <c:v>40.58156613977435</c:v>
                </c:pt>
                <c:pt idx="49">
                  <c:v>40.58156613977435</c:v>
                </c:pt>
                <c:pt idx="50">
                  <c:v>40.58156613977435</c:v>
                </c:pt>
                <c:pt idx="51">
                  <c:v>40.58156613977435</c:v>
                </c:pt>
                <c:pt idx="52">
                  <c:v>40.58156613977435</c:v>
                </c:pt>
                <c:pt idx="53">
                  <c:v>40.58156613977435</c:v>
                </c:pt>
                <c:pt idx="54">
                  <c:v>40.58156613977435</c:v>
                </c:pt>
                <c:pt idx="55">
                  <c:v>40.58156613977435</c:v>
                </c:pt>
                <c:pt idx="56">
                  <c:v>40.58156613977435</c:v>
                </c:pt>
                <c:pt idx="57">
                  <c:v>40.58156613977435</c:v>
                </c:pt>
                <c:pt idx="58">
                  <c:v>40.58156613977435</c:v>
                </c:pt>
                <c:pt idx="59">
                  <c:v>40.58156613977435</c:v>
                </c:pt>
                <c:pt idx="60">
                  <c:v>40.58156613977435</c:v>
                </c:pt>
                <c:pt idx="61">
                  <c:v>40.58156613977435</c:v>
                </c:pt>
                <c:pt idx="62">
                  <c:v>40.58156613977435</c:v>
                </c:pt>
                <c:pt idx="63">
                  <c:v>40.58156613977435</c:v>
                </c:pt>
                <c:pt idx="64">
                  <c:v>40.58156613977435</c:v>
                </c:pt>
                <c:pt idx="65">
                  <c:v>40.58156613977435</c:v>
                </c:pt>
                <c:pt idx="66">
                  <c:v>40.58156613977435</c:v>
                </c:pt>
                <c:pt idx="67">
                  <c:v>40.58156613977435</c:v>
                </c:pt>
                <c:pt idx="68">
                  <c:v>40.58156613977435</c:v>
                </c:pt>
                <c:pt idx="69">
                  <c:v>40.58156613977435</c:v>
                </c:pt>
                <c:pt idx="70">
                  <c:v>40.58156613977435</c:v>
                </c:pt>
                <c:pt idx="71">
                  <c:v>40.58156613977435</c:v>
                </c:pt>
                <c:pt idx="72">
                  <c:v>40.58156613977435</c:v>
                </c:pt>
                <c:pt idx="73">
                  <c:v>40.58156613977435</c:v>
                </c:pt>
                <c:pt idx="74">
                  <c:v>40.58156613977435</c:v>
                </c:pt>
                <c:pt idx="75">
                  <c:v>40.58156613977435</c:v>
                </c:pt>
                <c:pt idx="76">
                  <c:v>40.58156613977435</c:v>
                </c:pt>
                <c:pt idx="77">
                  <c:v>40.58156613977435</c:v>
                </c:pt>
                <c:pt idx="78">
                  <c:v>40.58156613977435</c:v>
                </c:pt>
                <c:pt idx="79">
                  <c:v>40.58156613977435</c:v>
                </c:pt>
                <c:pt idx="80">
                  <c:v>40.58156613977435</c:v>
                </c:pt>
                <c:pt idx="81">
                  <c:v>40.58156613977435</c:v>
                </c:pt>
                <c:pt idx="82">
                  <c:v>40.58156613977435</c:v>
                </c:pt>
                <c:pt idx="83">
                  <c:v>40.58156613977435</c:v>
                </c:pt>
                <c:pt idx="84">
                  <c:v>40.58156613977435</c:v>
                </c:pt>
                <c:pt idx="85">
                  <c:v>40.58156613977435</c:v>
                </c:pt>
                <c:pt idx="86">
                  <c:v>40.58156613977435</c:v>
                </c:pt>
                <c:pt idx="87">
                  <c:v>40.58156613977435</c:v>
                </c:pt>
                <c:pt idx="88">
                  <c:v>40.58156613977435</c:v>
                </c:pt>
                <c:pt idx="89">
                  <c:v>40.58156613977435</c:v>
                </c:pt>
                <c:pt idx="90">
                  <c:v>40.58156613977435</c:v>
                </c:pt>
                <c:pt idx="91">
                  <c:v>40.58156613977435</c:v>
                </c:pt>
                <c:pt idx="92">
                  <c:v>40.58156613977435</c:v>
                </c:pt>
                <c:pt idx="93">
                  <c:v>40.58156613977435</c:v>
                </c:pt>
                <c:pt idx="94">
                  <c:v>40.58156613977435</c:v>
                </c:pt>
                <c:pt idx="95">
                  <c:v>40.58156613977435</c:v>
                </c:pt>
                <c:pt idx="96">
                  <c:v>40.58156613977435</c:v>
                </c:pt>
                <c:pt idx="97">
                  <c:v>40.58156613977435</c:v>
                </c:pt>
                <c:pt idx="98">
                  <c:v>40.58156613977435</c:v>
                </c:pt>
                <c:pt idx="99">
                  <c:v>40.58156613977435</c:v>
                </c:pt>
                <c:pt idx="100">
                  <c:v>40.58156613977435</c:v>
                </c:pt>
                <c:pt idx="101">
                  <c:v>40.58156613977435</c:v>
                </c:pt>
                <c:pt idx="102">
                  <c:v>40.58156613977435</c:v>
                </c:pt>
                <c:pt idx="103">
                  <c:v>40.58156613977435</c:v>
                </c:pt>
                <c:pt idx="104">
                  <c:v>40.58156613977435</c:v>
                </c:pt>
                <c:pt idx="105">
                  <c:v>40.58156613977435</c:v>
                </c:pt>
                <c:pt idx="106">
                  <c:v>40.58156613977435</c:v>
                </c:pt>
                <c:pt idx="107">
                  <c:v>40.58156613977435</c:v>
                </c:pt>
                <c:pt idx="108">
                  <c:v>40.58156613977435</c:v>
                </c:pt>
                <c:pt idx="109">
                  <c:v>40.58156613977435</c:v>
                </c:pt>
                <c:pt idx="110">
                  <c:v>40.58156613977435</c:v>
                </c:pt>
                <c:pt idx="111">
                  <c:v>40.58156613977435</c:v>
                </c:pt>
                <c:pt idx="112">
                  <c:v>40.58156613977435</c:v>
                </c:pt>
                <c:pt idx="113">
                  <c:v>40.58156613977435</c:v>
                </c:pt>
                <c:pt idx="114">
                  <c:v>40.58156613977435</c:v>
                </c:pt>
                <c:pt idx="115">
                  <c:v>40.58156613977435</c:v>
                </c:pt>
                <c:pt idx="116">
                  <c:v>40.58156613977435</c:v>
                </c:pt>
                <c:pt idx="117">
                  <c:v>40.58156613977435</c:v>
                </c:pt>
                <c:pt idx="118">
                  <c:v>40.58156613977435</c:v>
                </c:pt>
                <c:pt idx="119">
                  <c:v>40.58156613977435</c:v>
                </c:pt>
                <c:pt idx="120">
                  <c:v>40.58156613977435</c:v>
                </c:pt>
                <c:pt idx="121">
                  <c:v>40.58156613977435</c:v>
                </c:pt>
                <c:pt idx="122">
                  <c:v>40.58156613977435</c:v>
                </c:pt>
                <c:pt idx="123">
                  <c:v>40.58156613977435</c:v>
                </c:pt>
                <c:pt idx="124">
                  <c:v>40.58156613977435</c:v>
                </c:pt>
                <c:pt idx="125">
                  <c:v>40.58156613977435</c:v>
                </c:pt>
                <c:pt idx="126">
                  <c:v>40.58156613977435</c:v>
                </c:pt>
                <c:pt idx="127">
                  <c:v>40.58156613977435</c:v>
                </c:pt>
                <c:pt idx="128">
                  <c:v>40.58156613977435</c:v>
                </c:pt>
                <c:pt idx="129">
                  <c:v>40.58156613977435</c:v>
                </c:pt>
                <c:pt idx="130">
                  <c:v>40.58156613977435</c:v>
                </c:pt>
                <c:pt idx="131">
                  <c:v>40.58156613977435</c:v>
                </c:pt>
                <c:pt idx="132">
                  <c:v>40.58156613977435</c:v>
                </c:pt>
                <c:pt idx="133">
                  <c:v>40.58156613977435</c:v>
                </c:pt>
                <c:pt idx="134">
                  <c:v>40.58156613977435</c:v>
                </c:pt>
                <c:pt idx="135">
                  <c:v>40.58156613977435</c:v>
                </c:pt>
                <c:pt idx="136">
                  <c:v>40.58156613977435</c:v>
                </c:pt>
                <c:pt idx="137">
                  <c:v>40.58156613977435</c:v>
                </c:pt>
                <c:pt idx="138">
                  <c:v>40.58156613977435</c:v>
                </c:pt>
                <c:pt idx="139">
                  <c:v>40.58156613977435</c:v>
                </c:pt>
                <c:pt idx="140">
                  <c:v>40.58156613977435</c:v>
                </c:pt>
                <c:pt idx="141">
                  <c:v>40.58156613977435</c:v>
                </c:pt>
                <c:pt idx="142">
                  <c:v>40.58156613977435</c:v>
                </c:pt>
                <c:pt idx="143">
                  <c:v>40.58156613977435</c:v>
                </c:pt>
                <c:pt idx="144">
                  <c:v>40.58156613977435</c:v>
                </c:pt>
                <c:pt idx="145">
                  <c:v>40.58156613977435</c:v>
                </c:pt>
                <c:pt idx="146">
                  <c:v>40.58156613977435</c:v>
                </c:pt>
                <c:pt idx="147">
                  <c:v>40.58156613977435</c:v>
                </c:pt>
                <c:pt idx="148">
                  <c:v>40.58156613977435</c:v>
                </c:pt>
                <c:pt idx="149">
                  <c:v>40.58156613977435</c:v>
                </c:pt>
                <c:pt idx="150">
                  <c:v>40.58156613977435</c:v>
                </c:pt>
                <c:pt idx="151">
                  <c:v>40.58156613977435</c:v>
                </c:pt>
                <c:pt idx="152">
                  <c:v>40.58156613977435</c:v>
                </c:pt>
                <c:pt idx="153">
                  <c:v>40.58156613977435</c:v>
                </c:pt>
                <c:pt idx="154">
                  <c:v>40.58156613977435</c:v>
                </c:pt>
                <c:pt idx="155">
                  <c:v>40.58156613977435</c:v>
                </c:pt>
                <c:pt idx="156">
                  <c:v>40.58156613977435</c:v>
                </c:pt>
                <c:pt idx="157">
                  <c:v>40.58156613977435</c:v>
                </c:pt>
                <c:pt idx="158">
                  <c:v>40.58156613977435</c:v>
                </c:pt>
                <c:pt idx="159">
                  <c:v>40.58156613977435</c:v>
                </c:pt>
                <c:pt idx="160">
                  <c:v>40.58156613977435</c:v>
                </c:pt>
                <c:pt idx="161">
                  <c:v>40.58156613977435</c:v>
                </c:pt>
                <c:pt idx="162">
                  <c:v>40.58156613977435</c:v>
                </c:pt>
                <c:pt idx="163">
                  <c:v>40.58156613977435</c:v>
                </c:pt>
                <c:pt idx="164">
                  <c:v>40.58156613977435</c:v>
                </c:pt>
                <c:pt idx="165">
                  <c:v>40.58156613977435</c:v>
                </c:pt>
                <c:pt idx="166">
                  <c:v>40.60968086771522</c:v>
                </c:pt>
                <c:pt idx="167">
                  <c:v>40.66150165446155</c:v>
                </c:pt>
                <c:pt idx="168">
                  <c:v>40.59444131546034</c:v>
                </c:pt>
                <c:pt idx="169">
                  <c:v>40.29593385277396</c:v>
                </c:pt>
                <c:pt idx="170">
                  <c:v>40.14668012143044</c:v>
                </c:pt>
                <c:pt idx="171">
                  <c:v>40.14668012143044</c:v>
                </c:pt>
                <c:pt idx="172">
                  <c:v>39.9999857064361</c:v>
                </c:pt>
                <c:pt idx="173">
                  <c:v>39.85073197509269</c:v>
                </c:pt>
                <c:pt idx="174">
                  <c:v>39.76883435698703</c:v>
                </c:pt>
                <c:pt idx="175">
                  <c:v>39.82480797607865</c:v>
                </c:pt>
                <c:pt idx="176">
                  <c:v>39.6755542447354</c:v>
                </c:pt>
                <c:pt idx="177">
                  <c:v>39.67420631354209</c:v>
                </c:pt>
                <c:pt idx="178">
                  <c:v>39.67340776913584</c:v>
                </c:pt>
                <c:pt idx="179">
                  <c:v>39.82266150047912</c:v>
                </c:pt>
                <c:pt idx="180">
                  <c:v>39.97191523182241</c:v>
                </c:pt>
                <c:pt idx="181">
                  <c:v>39.97191523182241</c:v>
                </c:pt>
                <c:pt idx="182">
                  <c:v>39.93379722311634</c:v>
                </c:pt>
                <c:pt idx="183">
                  <c:v>40.23230468580297</c:v>
                </c:pt>
                <c:pt idx="184">
                  <c:v>39.98092746092779</c:v>
                </c:pt>
                <c:pt idx="185">
                  <c:v>39.83167372958449</c:v>
                </c:pt>
                <c:pt idx="186">
                  <c:v>39.98092746092779</c:v>
                </c:pt>
                <c:pt idx="187">
                  <c:v>40.13018119227114</c:v>
                </c:pt>
                <c:pt idx="188">
                  <c:v>40.15819029619625</c:v>
                </c:pt>
                <c:pt idx="189">
                  <c:v>40.00893656485297</c:v>
                </c:pt>
                <c:pt idx="190">
                  <c:v>40.00893656485297</c:v>
                </c:pt>
                <c:pt idx="191">
                  <c:v>40.10928472301985</c:v>
                </c:pt>
                <c:pt idx="192">
                  <c:v>40.25853845436315</c:v>
                </c:pt>
                <c:pt idx="193">
                  <c:v>40.4077921857063</c:v>
                </c:pt>
                <c:pt idx="194">
                  <c:v>40.4077921857063</c:v>
                </c:pt>
                <c:pt idx="195">
                  <c:v>40.62410625605091</c:v>
                </c:pt>
                <c:pt idx="196">
                  <c:v>40.77080067104524</c:v>
                </c:pt>
                <c:pt idx="197">
                  <c:v>40.77080067104524</c:v>
                </c:pt>
                <c:pt idx="198">
                  <c:v>40.76568203834761</c:v>
                </c:pt>
                <c:pt idx="199">
                  <c:v>40.63749657860134</c:v>
                </c:pt>
                <c:pt idx="200">
                  <c:v>40.48824284725813</c:v>
                </c:pt>
                <c:pt idx="201">
                  <c:v>40.48824284725813</c:v>
                </c:pt>
                <c:pt idx="202">
                  <c:v>40.48824284725812</c:v>
                </c:pt>
                <c:pt idx="203">
                  <c:v>40.48824284725812</c:v>
                </c:pt>
                <c:pt idx="204">
                  <c:v>40.63749657860134</c:v>
                </c:pt>
                <c:pt idx="205">
                  <c:v>40.63749657860134</c:v>
                </c:pt>
                <c:pt idx="206">
                  <c:v>40.78675030994471</c:v>
                </c:pt>
                <c:pt idx="207">
                  <c:v>40.89307434838595</c:v>
                </c:pt>
                <c:pt idx="208">
                  <c:v>41.04232807972921</c:v>
                </c:pt>
                <c:pt idx="209">
                  <c:v>41.04232807972921</c:v>
                </c:pt>
                <c:pt idx="210">
                  <c:v>41.04232807972921</c:v>
                </c:pt>
                <c:pt idx="211">
                  <c:v>41.04232807972921</c:v>
                </c:pt>
                <c:pt idx="212">
                  <c:v>41.04232807972921</c:v>
                </c:pt>
                <c:pt idx="213">
                  <c:v>40.89307434838595</c:v>
                </c:pt>
                <c:pt idx="214">
                  <c:v>40.87907115055903</c:v>
                </c:pt>
                <c:pt idx="215">
                  <c:v>40.87907115055904</c:v>
                </c:pt>
                <c:pt idx="216">
                  <c:v>40.72981741921574</c:v>
                </c:pt>
                <c:pt idx="217">
                  <c:v>40.5135033488713</c:v>
                </c:pt>
                <c:pt idx="218">
                  <c:v>40.5135033488713</c:v>
                </c:pt>
                <c:pt idx="219">
                  <c:v>40.364249617528</c:v>
                </c:pt>
                <c:pt idx="220">
                  <c:v>40.21499588618473</c:v>
                </c:pt>
                <c:pt idx="221">
                  <c:v>40.364249617528</c:v>
                </c:pt>
                <c:pt idx="222">
                  <c:v>40.4320011245766</c:v>
                </c:pt>
                <c:pt idx="223">
                  <c:v>40.37134906644928</c:v>
                </c:pt>
                <c:pt idx="224">
                  <c:v>40.37134906644928</c:v>
                </c:pt>
                <c:pt idx="225">
                  <c:v>40.37134906644928</c:v>
                </c:pt>
                <c:pt idx="226">
                  <c:v>40.52060279779255</c:v>
                </c:pt>
                <c:pt idx="227">
                  <c:v>40.60393420457325</c:v>
                </c:pt>
                <c:pt idx="228">
                  <c:v>40.72691496477031</c:v>
                </c:pt>
                <c:pt idx="229">
                  <c:v>40.72691496477033</c:v>
                </c:pt>
                <c:pt idx="230">
                  <c:v>40.57255163874665</c:v>
                </c:pt>
                <c:pt idx="231">
                  <c:v>40.71924605374091</c:v>
                </c:pt>
                <c:pt idx="232">
                  <c:v>40.79131360306386</c:v>
                </c:pt>
                <c:pt idx="233">
                  <c:v>40.71668673739206</c:v>
                </c:pt>
                <c:pt idx="234">
                  <c:v>40.64205987172058</c:v>
                </c:pt>
                <c:pt idx="235">
                  <c:v>40.56743300604894</c:v>
                </c:pt>
                <c:pt idx="236">
                  <c:v>40.26892554336236</c:v>
                </c:pt>
                <c:pt idx="237">
                  <c:v>40.3018846216503</c:v>
                </c:pt>
                <c:pt idx="238">
                  <c:v>40.44454623507492</c:v>
                </c:pt>
                <c:pt idx="239">
                  <c:v>40.29529250373163</c:v>
                </c:pt>
                <c:pt idx="240">
                  <c:v>40.2797246618909</c:v>
                </c:pt>
                <c:pt idx="241">
                  <c:v>40.36705620915325</c:v>
                </c:pt>
                <c:pt idx="242">
                  <c:v>40.36705620915325</c:v>
                </c:pt>
                <c:pt idx="243">
                  <c:v>40.21780247780995</c:v>
                </c:pt>
                <c:pt idx="244">
                  <c:v>40.36705620915325</c:v>
                </c:pt>
                <c:pt idx="245">
                  <c:v>40.36705620915325</c:v>
                </c:pt>
                <c:pt idx="246">
                  <c:v>40.66556367183983</c:v>
                </c:pt>
                <c:pt idx="247">
                  <c:v>40.9640711345264</c:v>
                </c:pt>
                <c:pt idx="248">
                  <c:v>41.20413053752521</c:v>
                </c:pt>
                <c:pt idx="249">
                  <c:v>41.35338426886831</c:v>
                </c:pt>
                <c:pt idx="250">
                  <c:v>41.35338426886831</c:v>
                </c:pt>
                <c:pt idx="251">
                  <c:v>41.50263800021176</c:v>
                </c:pt>
                <c:pt idx="252">
                  <c:v>41.65189173155505</c:v>
                </c:pt>
                <c:pt idx="253">
                  <c:v>41.83595698429333</c:v>
                </c:pt>
                <c:pt idx="254">
                  <c:v>42.13446444697991</c:v>
                </c:pt>
                <c:pt idx="255">
                  <c:v>42.43297190966634</c:v>
                </c:pt>
                <c:pt idx="256">
                  <c:v>42.58222564100976</c:v>
                </c:pt>
                <c:pt idx="257">
                  <c:v>42.73147937235303</c:v>
                </c:pt>
                <c:pt idx="258">
                  <c:v>42.73147937235303</c:v>
                </c:pt>
                <c:pt idx="259">
                  <c:v>42.75254628193068</c:v>
                </c:pt>
                <c:pt idx="260">
                  <c:v>42.83527123592147</c:v>
                </c:pt>
                <c:pt idx="261">
                  <c:v>42.97441093587006</c:v>
                </c:pt>
                <c:pt idx="262">
                  <c:v>43.2729183985567</c:v>
                </c:pt>
                <c:pt idx="263">
                  <c:v>43.17509976775602</c:v>
                </c:pt>
                <c:pt idx="264">
                  <c:v>43.02584603641277</c:v>
                </c:pt>
                <c:pt idx="265">
                  <c:v>43.17509976775602</c:v>
                </c:pt>
                <c:pt idx="266">
                  <c:v>43.17509976775602</c:v>
                </c:pt>
                <c:pt idx="267">
                  <c:v>43.02584603641277</c:v>
                </c:pt>
                <c:pt idx="268">
                  <c:v>42.88679334161188</c:v>
                </c:pt>
                <c:pt idx="269">
                  <c:v>42.7375396102686</c:v>
                </c:pt>
                <c:pt idx="270">
                  <c:v>42.88679334161188</c:v>
                </c:pt>
                <c:pt idx="271">
                  <c:v>42.73753961026861</c:v>
                </c:pt>
                <c:pt idx="272">
                  <c:v>42.58828587892533</c:v>
                </c:pt>
                <c:pt idx="273">
                  <c:v>42.43903214758205</c:v>
                </c:pt>
                <c:pt idx="274">
                  <c:v>42.28977841623876</c:v>
                </c:pt>
                <c:pt idx="275">
                  <c:v>42.14052468489545</c:v>
                </c:pt>
                <c:pt idx="276">
                  <c:v>41.99127095355215</c:v>
                </c:pt>
                <c:pt idx="277">
                  <c:v>41.97507477691391</c:v>
                </c:pt>
                <c:pt idx="278">
                  <c:v>42.26357064498613</c:v>
                </c:pt>
                <c:pt idx="279">
                  <c:v>42.2830571852112</c:v>
                </c:pt>
                <c:pt idx="280">
                  <c:v>42.2830571852112</c:v>
                </c:pt>
                <c:pt idx="281">
                  <c:v>42.2830571852112</c:v>
                </c:pt>
                <c:pt idx="282">
                  <c:v>42.35768405088269</c:v>
                </c:pt>
                <c:pt idx="283">
                  <c:v>42.45299350194814</c:v>
                </c:pt>
                <c:pt idx="284">
                  <c:v>42.60224723329144</c:v>
                </c:pt>
                <c:pt idx="285">
                  <c:v>42.6674116070358</c:v>
                </c:pt>
                <c:pt idx="286">
                  <c:v>42.96591906972235</c:v>
                </c:pt>
                <c:pt idx="287">
                  <c:v>42.86810043892186</c:v>
                </c:pt>
                <c:pt idx="288">
                  <c:v>43.15543581267216</c:v>
                </c:pt>
                <c:pt idx="289">
                  <c:v>43.30468954401528</c:v>
                </c:pt>
                <c:pt idx="290">
                  <c:v>43.30468954401528</c:v>
                </c:pt>
                <c:pt idx="291">
                  <c:v>43.22134543412695</c:v>
                </c:pt>
                <c:pt idx="292">
                  <c:v>43.3705991654702</c:v>
                </c:pt>
                <c:pt idx="293">
                  <c:v>43.36803984912138</c:v>
                </c:pt>
                <c:pt idx="294">
                  <c:v>43.36803984912138</c:v>
                </c:pt>
                <c:pt idx="295">
                  <c:v>43.36803984912138</c:v>
                </c:pt>
                <c:pt idx="296">
                  <c:v>43.51729358046446</c:v>
                </c:pt>
                <c:pt idx="297">
                  <c:v>43.59204857514293</c:v>
                </c:pt>
                <c:pt idx="298">
                  <c:v>43.74130230648621</c:v>
                </c:pt>
                <c:pt idx="299">
                  <c:v>43.74130230648621</c:v>
                </c:pt>
                <c:pt idx="300">
                  <c:v>43.59204857514293</c:v>
                </c:pt>
                <c:pt idx="301">
                  <c:v>43.59204857514293</c:v>
                </c:pt>
                <c:pt idx="302">
                  <c:v>43.44279484379965</c:v>
                </c:pt>
                <c:pt idx="303">
                  <c:v>43.74130230648622</c:v>
                </c:pt>
                <c:pt idx="304">
                  <c:v>43.59204857514293</c:v>
                </c:pt>
                <c:pt idx="305">
                  <c:v>43.66667544081458</c:v>
                </c:pt>
                <c:pt idx="306">
                  <c:v>43.96518290350116</c:v>
                </c:pt>
                <c:pt idx="307">
                  <c:v>43.81592917215786</c:v>
                </c:pt>
                <c:pt idx="308">
                  <c:v>44.0152274457819</c:v>
                </c:pt>
                <c:pt idx="309">
                  <c:v>44.0152274457819</c:v>
                </c:pt>
                <c:pt idx="310">
                  <c:v>43.71671998309537</c:v>
                </c:pt>
                <c:pt idx="311">
                  <c:v>43.6904737649686</c:v>
                </c:pt>
                <c:pt idx="312">
                  <c:v>43.6904737649686</c:v>
                </c:pt>
                <c:pt idx="313">
                  <c:v>43.54122003362529</c:v>
                </c:pt>
                <c:pt idx="314">
                  <c:v>43.49099448582673</c:v>
                </c:pt>
                <c:pt idx="315">
                  <c:v>43.34430007083216</c:v>
                </c:pt>
                <c:pt idx="316">
                  <c:v>43.4643570868503</c:v>
                </c:pt>
                <c:pt idx="317">
                  <c:v>43.31510335550702</c:v>
                </c:pt>
                <c:pt idx="318">
                  <c:v>43.20920308430748</c:v>
                </c:pt>
                <c:pt idx="319">
                  <c:v>43.35845681565075</c:v>
                </c:pt>
                <c:pt idx="320">
                  <c:v>43.35845681565075</c:v>
                </c:pt>
                <c:pt idx="321">
                  <c:v>43.33620681857275</c:v>
                </c:pt>
                <c:pt idx="322">
                  <c:v>43.3205749580611</c:v>
                </c:pt>
                <c:pt idx="323">
                  <c:v>43.17132122671782</c:v>
                </c:pt>
                <c:pt idx="324">
                  <c:v>43.02206749537444</c:v>
                </c:pt>
                <c:pt idx="325">
                  <c:v>43.02206749537444</c:v>
                </c:pt>
                <c:pt idx="326">
                  <c:v>43.02206749537444</c:v>
                </c:pt>
                <c:pt idx="327">
                  <c:v>43.17132122671782</c:v>
                </c:pt>
                <c:pt idx="328">
                  <c:v>43.02206749537444</c:v>
                </c:pt>
                <c:pt idx="329">
                  <c:v>42.88341980466242</c:v>
                </c:pt>
                <c:pt idx="330">
                  <c:v>42.99544760175475</c:v>
                </c:pt>
                <c:pt idx="331">
                  <c:v>42.99544760175475</c:v>
                </c:pt>
                <c:pt idx="332">
                  <c:v>43.04940762716029</c:v>
                </c:pt>
                <c:pt idx="333">
                  <c:v>43.0494076271603</c:v>
                </c:pt>
                <c:pt idx="334">
                  <c:v>42.9962461461611</c:v>
                </c:pt>
                <c:pt idx="335">
                  <c:v>43.0415607450873</c:v>
                </c:pt>
                <c:pt idx="336">
                  <c:v>43.0415607450873</c:v>
                </c:pt>
                <c:pt idx="337">
                  <c:v>43.0415607450873</c:v>
                </c:pt>
                <c:pt idx="338">
                  <c:v>42.89550119136932</c:v>
                </c:pt>
                <c:pt idx="339">
                  <c:v>42.746247460026</c:v>
                </c:pt>
                <c:pt idx="340">
                  <c:v>42.59699372868276</c:v>
                </c:pt>
                <c:pt idx="341">
                  <c:v>42.44773999733945</c:v>
                </c:pt>
                <c:pt idx="342">
                  <c:v>42.29848626599615</c:v>
                </c:pt>
                <c:pt idx="343">
                  <c:v>42.44773999733945</c:v>
                </c:pt>
                <c:pt idx="344">
                  <c:v>42.44773999733945</c:v>
                </c:pt>
                <c:pt idx="345">
                  <c:v>42.1492325346529</c:v>
                </c:pt>
                <c:pt idx="346">
                  <c:v>41.9795350450693</c:v>
                </c:pt>
                <c:pt idx="347">
                  <c:v>41.9795350450693</c:v>
                </c:pt>
                <c:pt idx="348">
                  <c:v>41.9795350450693</c:v>
                </c:pt>
                <c:pt idx="349">
                  <c:v>41.98269071018687</c:v>
                </c:pt>
                <c:pt idx="350">
                  <c:v>42.13450375787902</c:v>
                </c:pt>
                <c:pt idx="351">
                  <c:v>42.28375748922214</c:v>
                </c:pt>
                <c:pt idx="352">
                  <c:v>42.43301122056558</c:v>
                </c:pt>
                <c:pt idx="353">
                  <c:v>42.53720886939306</c:v>
                </c:pt>
                <c:pt idx="354">
                  <c:v>42.38795513804992</c:v>
                </c:pt>
                <c:pt idx="355">
                  <c:v>42.304368743612</c:v>
                </c:pt>
                <c:pt idx="356">
                  <c:v>42.34199076135636</c:v>
                </c:pt>
                <c:pt idx="357">
                  <c:v>42.34199076135636</c:v>
                </c:pt>
                <c:pt idx="358">
                  <c:v>42.36889877574595</c:v>
                </c:pt>
                <c:pt idx="359">
                  <c:v>42.36889877574595</c:v>
                </c:pt>
                <c:pt idx="360">
                  <c:v>42.3023699983934</c:v>
                </c:pt>
                <c:pt idx="361">
                  <c:v>42.26422237321754</c:v>
                </c:pt>
                <c:pt idx="362">
                  <c:v>42.1178284531293</c:v>
                </c:pt>
                <c:pt idx="363">
                  <c:v>41.97157081334</c:v>
                </c:pt>
                <c:pt idx="364">
                  <c:v>41.82551125962205</c:v>
                </c:pt>
                <c:pt idx="365">
                  <c:v>41.67625752827878</c:v>
                </c:pt>
                <c:pt idx="366">
                  <c:v>41.67625752827878</c:v>
                </c:pt>
                <c:pt idx="367">
                  <c:v>41.5270037969355</c:v>
                </c:pt>
                <c:pt idx="368">
                  <c:v>41.44367239015496</c:v>
                </c:pt>
                <c:pt idx="369">
                  <c:v>41.29441865881167</c:v>
                </c:pt>
                <c:pt idx="370">
                  <c:v>41.1451649274684</c:v>
                </c:pt>
                <c:pt idx="371">
                  <c:v>41.1451649274684</c:v>
                </c:pt>
                <c:pt idx="372">
                  <c:v>41.1451649274684</c:v>
                </c:pt>
                <c:pt idx="373">
                  <c:v>41.1451649274684</c:v>
                </c:pt>
                <c:pt idx="374">
                  <c:v>41.29441865881166</c:v>
                </c:pt>
                <c:pt idx="375">
                  <c:v>41.44367239015496</c:v>
                </c:pt>
                <c:pt idx="376">
                  <c:v>41.441113073806</c:v>
                </c:pt>
                <c:pt idx="377">
                  <c:v>41.441113073806</c:v>
                </c:pt>
                <c:pt idx="378">
                  <c:v>41.441113073806</c:v>
                </c:pt>
                <c:pt idx="379">
                  <c:v>41.48416769517794</c:v>
                </c:pt>
                <c:pt idx="380">
                  <c:v>41.33491396383472</c:v>
                </c:pt>
                <c:pt idx="381">
                  <c:v>41.18486168808504</c:v>
                </c:pt>
                <c:pt idx="382">
                  <c:v>41.30866049722451</c:v>
                </c:pt>
                <c:pt idx="383">
                  <c:v>41.15940676588134</c:v>
                </c:pt>
                <c:pt idx="384">
                  <c:v>41.01015303453815</c:v>
                </c:pt>
                <c:pt idx="385">
                  <c:v>40.86089930319486</c:v>
                </c:pt>
                <c:pt idx="386">
                  <c:v>40.71164557185144</c:v>
                </c:pt>
                <c:pt idx="387">
                  <c:v>40.56239184050831</c:v>
                </c:pt>
                <c:pt idx="388">
                  <c:v>40.41313810916501</c:v>
                </c:pt>
                <c:pt idx="389">
                  <c:v>40.26388437782173</c:v>
                </c:pt>
                <c:pt idx="390">
                  <c:v>40.11463064647844</c:v>
                </c:pt>
                <c:pt idx="391">
                  <c:v>40.26388437782173</c:v>
                </c:pt>
                <c:pt idx="392">
                  <c:v>40.41313810916501</c:v>
                </c:pt>
                <c:pt idx="393">
                  <c:v>40.41313810916501</c:v>
                </c:pt>
                <c:pt idx="394">
                  <c:v>40.41313810916501</c:v>
                </c:pt>
                <c:pt idx="395">
                  <c:v>40.26388437782173</c:v>
                </c:pt>
                <c:pt idx="396">
                  <c:v>40.26388437782173</c:v>
                </c:pt>
                <c:pt idx="397">
                  <c:v>40.26388437782172</c:v>
                </c:pt>
                <c:pt idx="398">
                  <c:v>40.11463064647843</c:v>
                </c:pt>
                <c:pt idx="399">
                  <c:v>40.41313810916501</c:v>
                </c:pt>
                <c:pt idx="400">
                  <c:v>40.4852056584878</c:v>
                </c:pt>
                <c:pt idx="401">
                  <c:v>40.55983252415943</c:v>
                </c:pt>
                <c:pt idx="402">
                  <c:v>40.4852056584878</c:v>
                </c:pt>
                <c:pt idx="403">
                  <c:v>40.4004622054396</c:v>
                </c:pt>
                <c:pt idx="404">
                  <c:v>40.5497159367829</c:v>
                </c:pt>
                <c:pt idx="405">
                  <c:v>40.5497159367829</c:v>
                </c:pt>
                <c:pt idx="406">
                  <c:v>40.25120847409613</c:v>
                </c:pt>
                <c:pt idx="407">
                  <c:v>40.10195474275302</c:v>
                </c:pt>
                <c:pt idx="408">
                  <c:v>39.95270101140975</c:v>
                </c:pt>
                <c:pt idx="409">
                  <c:v>39.80344728006626</c:v>
                </c:pt>
                <c:pt idx="410">
                  <c:v>39.73638694106528</c:v>
                </c:pt>
                <c:pt idx="411">
                  <c:v>39.58969252607086</c:v>
                </c:pt>
                <c:pt idx="412">
                  <c:v>39.44043879472756</c:v>
                </c:pt>
                <c:pt idx="413">
                  <c:v>39.29630369608201</c:v>
                </c:pt>
                <c:pt idx="414">
                  <c:v>39.19815670357656</c:v>
                </c:pt>
                <c:pt idx="415">
                  <c:v>39.19815670357655</c:v>
                </c:pt>
                <c:pt idx="416">
                  <c:v>39.49666416626293</c:v>
                </c:pt>
                <c:pt idx="417">
                  <c:v>39.58383963439081</c:v>
                </c:pt>
                <c:pt idx="418">
                  <c:v>39.6392443898642</c:v>
                </c:pt>
                <c:pt idx="419">
                  <c:v>39.34073692717763</c:v>
                </c:pt>
                <c:pt idx="420">
                  <c:v>39.34073692717763</c:v>
                </c:pt>
                <c:pt idx="421">
                  <c:v>39.34073692717763</c:v>
                </c:pt>
                <c:pt idx="422">
                  <c:v>39.34073692717763</c:v>
                </c:pt>
                <c:pt idx="423">
                  <c:v>39.6392443898642</c:v>
                </c:pt>
                <c:pt idx="424">
                  <c:v>39.6265360592733</c:v>
                </c:pt>
                <c:pt idx="425">
                  <c:v>39.55190919360148</c:v>
                </c:pt>
                <c:pt idx="426">
                  <c:v>39.47728232793001</c:v>
                </c:pt>
                <c:pt idx="427">
                  <c:v>39.32802859658672</c:v>
                </c:pt>
                <c:pt idx="428">
                  <c:v>39.17877486524327</c:v>
                </c:pt>
                <c:pt idx="429">
                  <c:v>39.01874067341414</c:v>
                </c:pt>
                <c:pt idx="430">
                  <c:v>39.00423176377154</c:v>
                </c:pt>
                <c:pt idx="431">
                  <c:v>39.00423176377154</c:v>
                </c:pt>
                <c:pt idx="432">
                  <c:v>38.85497803242833</c:v>
                </c:pt>
                <c:pt idx="433">
                  <c:v>38.85497803242833</c:v>
                </c:pt>
                <c:pt idx="434">
                  <c:v>38.70572430108506</c:v>
                </c:pt>
                <c:pt idx="435">
                  <c:v>38.55647056974159</c:v>
                </c:pt>
                <c:pt idx="436">
                  <c:v>38.2579631070552</c:v>
                </c:pt>
                <c:pt idx="437">
                  <c:v>38.10870937571192</c:v>
                </c:pt>
                <c:pt idx="438">
                  <c:v>38.1635646409961</c:v>
                </c:pt>
                <c:pt idx="439">
                  <c:v>38.31281837233938</c:v>
                </c:pt>
                <c:pt idx="440">
                  <c:v>38.31281837233938</c:v>
                </c:pt>
                <c:pt idx="441">
                  <c:v>38.31281837233938</c:v>
                </c:pt>
                <c:pt idx="442">
                  <c:v>38.1635646409961</c:v>
                </c:pt>
                <c:pt idx="443">
                  <c:v>38.1635646409961</c:v>
                </c:pt>
                <c:pt idx="444">
                  <c:v>38.01431090965281</c:v>
                </c:pt>
                <c:pt idx="445">
                  <c:v>38.01431090965281</c:v>
                </c:pt>
                <c:pt idx="446">
                  <c:v>37.86505717830953</c:v>
                </c:pt>
                <c:pt idx="447">
                  <c:v>38.1635646409961</c:v>
                </c:pt>
                <c:pt idx="448">
                  <c:v>38.07621638710322</c:v>
                </c:pt>
                <c:pt idx="449">
                  <c:v>38.34717800528051</c:v>
                </c:pt>
                <c:pt idx="450">
                  <c:v>38.49643173662396</c:v>
                </c:pt>
                <c:pt idx="451">
                  <c:v>38.52029822627247</c:v>
                </c:pt>
                <c:pt idx="452">
                  <c:v>38.37888186730967</c:v>
                </c:pt>
                <c:pt idx="453">
                  <c:v>38.53836667235205</c:v>
                </c:pt>
                <c:pt idx="454">
                  <c:v>38.40282330624508</c:v>
                </c:pt>
                <c:pt idx="455">
                  <c:v>38.40282330624508</c:v>
                </c:pt>
                <c:pt idx="456">
                  <c:v>38.2535695749018</c:v>
                </c:pt>
                <c:pt idx="457">
                  <c:v>38.2535695749018</c:v>
                </c:pt>
                <c:pt idx="458">
                  <c:v>38.1474894162807</c:v>
                </c:pt>
                <c:pt idx="459">
                  <c:v>37.99823568493756</c:v>
                </c:pt>
                <c:pt idx="460">
                  <c:v>37.99823568493756</c:v>
                </c:pt>
                <c:pt idx="461">
                  <c:v>37.84898195359411</c:v>
                </c:pt>
                <c:pt idx="462">
                  <c:v>37.59400689207058</c:v>
                </c:pt>
                <c:pt idx="463">
                  <c:v>37.29549942938402</c:v>
                </c:pt>
                <c:pt idx="464">
                  <c:v>37.29549942938402</c:v>
                </c:pt>
                <c:pt idx="465">
                  <c:v>37.30060902406429</c:v>
                </c:pt>
                <c:pt idx="466">
                  <c:v>37.30316834041325</c:v>
                </c:pt>
                <c:pt idx="467">
                  <c:v>37.45242207175635</c:v>
                </c:pt>
                <c:pt idx="468">
                  <c:v>37.55098528551859</c:v>
                </c:pt>
                <c:pt idx="469">
                  <c:v>37.73861917321076</c:v>
                </c:pt>
                <c:pt idx="470">
                  <c:v>37.88787290455404</c:v>
                </c:pt>
                <c:pt idx="471">
                  <c:v>37.88787290455404</c:v>
                </c:pt>
                <c:pt idx="472">
                  <c:v>37.73861917321076</c:v>
                </c:pt>
                <c:pt idx="473">
                  <c:v>37.73856314008836</c:v>
                </c:pt>
                <c:pt idx="474">
                  <c:v>37.88781687143146</c:v>
                </c:pt>
                <c:pt idx="475">
                  <c:v>37.88781687143146</c:v>
                </c:pt>
                <c:pt idx="476">
                  <c:v>38.03707060277491</c:v>
                </c:pt>
                <c:pt idx="477">
                  <c:v>38.18632433411821</c:v>
                </c:pt>
                <c:pt idx="478">
                  <c:v>38.48483179680476</c:v>
                </c:pt>
                <c:pt idx="479">
                  <c:v>38.48483179680476</c:v>
                </c:pt>
                <c:pt idx="480">
                  <c:v>38.33557806546148</c:v>
                </c:pt>
                <c:pt idx="481">
                  <c:v>38.18632433411821</c:v>
                </c:pt>
                <c:pt idx="482">
                  <c:v>38.18632433411821</c:v>
                </c:pt>
                <c:pt idx="483">
                  <c:v>38.08557937932643</c:v>
                </c:pt>
                <c:pt idx="484">
                  <c:v>38.08557937932643</c:v>
                </c:pt>
                <c:pt idx="485">
                  <c:v>37.93632564798315</c:v>
                </c:pt>
                <c:pt idx="486">
                  <c:v>37.7011761043422</c:v>
                </c:pt>
                <c:pt idx="487">
                  <c:v>37.55192237299893</c:v>
                </c:pt>
                <c:pt idx="488">
                  <c:v>37.55192237299893</c:v>
                </c:pt>
                <c:pt idx="489">
                  <c:v>37.40266864165559</c:v>
                </c:pt>
                <c:pt idx="490">
                  <c:v>37.34820140820074</c:v>
                </c:pt>
                <c:pt idx="491">
                  <c:v>37.2701929222715</c:v>
                </c:pt>
                <c:pt idx="492">
                  <c:v>37.2701929222715</c:v>
                </c:pt>
                <c:pt idx="493">
                  <c:v>37.2701929222715</c:v>
                </c:pt>
                <c:pt idx="494">
                  <c:v>37.2701929222715</c:v>
                </c:pt>
                <c:pt idx="495">
                  <c:v>37.2701929222715</c:v>
                </c:pt>
                <c:pt idx="496">
                  <c:v>37.41944665361447</c:v>
                </c:pt>
                <c:pt idx="497">
                  <c:v>37.50380578247891</c:v>
                </c:pt>
                <c:pt idx="498">
                  <c:v>37.35455205113549</c:v>
                </c:pt>
                <c:pt idx="499">
                  <c:v>37.10179571502215</c:v>
                </c:pt>
                <c:pt idx="500">
                  <c:v>36.95254198367887</c:v>
                </c:pt>
                <c:pt idx="501">
                  <c:v>36.95254198367887</c:v>
                </c:pt>
                <c:pt idx="502">
                  <c:v>37.1926365417003</c:v>
                </c:pt>
                <c:pt idx="503">
                  <c:v>37.1926365417003</c:v>
                </c:pt>
                <c:pt idx="504">
                  <c:v>37.1926365417003</c:v>
                </c:pt>
                <c:pt idx="505">
                  <c:v>37.25916531905281</c:v>
                </c:pt>
                <c:pt idx="506">
                  <c:v>37.25916531905281</c:v>
                </c:pt>
                <c:pt idx="507">
                  <c:v>37.25916531905281</c:v>
                </c:pt>
                <c:pt idx="508">
                  <c:v>37.25916531905281</c:v>
                </c:pt>
                <c:pt idx="509">
                  <c:v>37.1918092058153</c:v>
                </c:pt>
                <c:pt idx="510">
                  <c:v>37.13583558672365</c:v>
                </c:pt>
                <c:pt idx="511">
                  <c:v>37.13583558672365</c:v>
                </c:pt>
                <c:pt idx="512">
                  <c:v>37.13718351791685</c:v>
                </c:pt>
                <c:pt idx="513">
                  <c:v>37.28723579366631</c:v>
                </c:pt>
                <c:pt idx="514">
                  <c:v>37.1379820623232</c:v>
                </c:pt>
                <c:pt idx="515">
                  <c:v>36.83947459963636</c:v>
                </c:pt>
                <c:pt idx="516">
                  <c:v>36.83947459963636</c:v>
                </c:pt>
                <c:pt idx="517">
                  <c:v>36.90318577183125</c:v>
                </c:pt>
                <c:pt idx="518">
                  <c:v>36.90318577183125</c:v>
                </c:pt>
                <c:pt idx="519">
                  <c:v>37.15456299670635</c:v>
                </c:pt>
                <c:pt idx="520">
                  <c:v>37.15456299670635</c:v>
                </c:pt>
                <c:pt idx="521">
                  <c:v>37.15456299670635</c:v>
                </c:pt>
                <c:pt idx="522">
                  <c:v>37.00530926536305</c:v>
                </c:pt>
                <c:pt idx="523">
                  <c:v>37.095997757191</c:v>
                </c:pt>
                <c:pt idx="524">
                  <c:v>37.24525148853427</c:v>
                </c:pt>
                <c:pt idx="525">
                  <c:v>37.095997757191</c:v>
                </c:pt>
                <c:pt idx="526">
                  <c:v>37.095997757191</c:v>
                </c:pt>
                <c:pt idx="527">
                  <c:v>37.04949703743341</c:v>
                </c:pt>
                <c:pt idx="528">
                  <c:v>37.04949703743341</c:v>
                </c:pt>
                <c:pt idx="529">
                  <c:v>37.04949703743341</c:v>
                </c:pt>
                <c:pt idx="530">
                  <c:v>36.83318296708912</c:v>
                </c:pt>
                <c:pt idx="531">
                  <c:v>36.68648855209451</c:v>
                </c:pt>
                <c:pt idx="532">
                  <c:v>36.62057893064001</c:v>
                </c:pt>
                <c:pt idx="533">
                  <c:v>36.6231382469889</c:v>
                </c:pt>
                <c:pt idx="534">
                  <c:v>36.74876439038611</c:v>
                </c:pt>
                <c:pt idx="535">
                  <c:v>36.74876439038611</c:v>
                </c:pt>
                <c:pt idx="536">
                  <c:v>36.89801812172941</c:v>
                </c:pt>
                <c:pt idx="537">
                  <c:v>36.89801812172942</c:v>
                </c:pt>
                <c:pt idx="538">
                  <c:v>36.82222604824094</c:v>
                </c:pt>
                <c:pt idx="539">
                  <c:v>36.52371858555438</c:v>
                </c:pt>
                <c:pt idx="540">
                  <c:v>36.52371858555438</c:v>
                </c:pt>
                <c:pt idx="541">
                  <c:v>36.45487940008663</c:v>
                </c:pt>
                <c:pt idx="542">
                  <c:v>36.49780909298887</c:v>
                </c:pt>
                <c:pt idx="543">
                  <c:v>36.64706282433215</c:v>
                </c:pt>
                <c:pt idx="544">
                  <c:v>36.64706282433215</c:v>
                </c:pt>
                <c:pt idx="545">
                  <c:v>36.49780909298887</c:v>
                </c:pt>
                <c:pt idx="546">
                  <c:v>36.49780909298885</c:v>
                </c:pt>
                <c:pt idx="547">
                  <c:v>36.49780909298885</c:v>
                </c:pt>
                <c:pt idx="548">
                  <c:v>36.79631655567542</c:v>
                </c:pt>
                <c:pt idx="549">
                  <c:v>36.66106602215905</c:v>
                </c:pt>
                <c:pt idx="550">
                  <c:v>36.51181229081576</c:v>
                </c:pt>
                <c:pt idx="551">
                  <c:v>36.51181229081576</c:v>
                </c:pt>
                <c:pt idx="552">
                  <c:v>36.51181229081576</c:v>
                </c:pt>
                <c:pt idx="553">
                  <c:v>36.51181229081576</c:v>
                </c:pt>
                <c:pt idx="554">
                  <c:v>36.51181229081576</c:v>
                </c:pt>
                <c:pt idx="555">
                  <c:v>36.51181229081576</c:v>
                </c:pt>
                <c:pt idx="556">
                  <c:v>36.36255855947248</c:v>
                </c:pt>
                <c:pt idx="557">
                  <c:v>36.2948070524239</c:v>
                </c:pt>
                <c:pt idx="558">
                  <c:v>36.2948070524239</c:v>
                </c:pt>
                <c:pt idx="559">
                  <c:v>36.2948070524239</c:v>
                </c:pt>
                <c:pt idx="560">
                  <c:v>36.2948070524239</c:v>
                </c:pt>
                <c:pt idx="561">
                  <c:v>36.2948070524239</c:v>
                </c:pt>
                <c:pt idx="562">
                  <c:v>36.21147564564321</c:v>
                </c:pt>
                <c:pt idx="563">
                  <c:v>36.06222191430008</c:v>
                </c:pt>
                <c:pt idx="564">
                  <c:v>35.9129681829568</c:v>
                </c:pt>
                <c:pt idx="565">
                  <c:v>35.91807777763697</c:v>
                </c:pt>
                <c:pt idx="566">
                  <c:v>36.0698908253293</c:v>
                </c:pt>
                <c:pt idx="567">
                  <c:v>36.07245014167816</c:v>
                </c:pt>
                <c:pt idx="568">
                  <c:v>36.22170387302146</c:v>
                </c:pt>
                <c:pt idx="569">
                  <c:v>36.22170387302146</c:v>
                </c:pt>
                <c:pt idx="570">
                  <c:v>36.34625940129386</c:v>
                </c:pt>
                <c:pt idx="571">
                  <c:v>36.49551313263741</c:v>
                </c:pt>
                <c:pt idx="572">
                  <c:v>36.52808513189545</c:v>
                </c:pt>
                <c:pt idx="573">
                  <c:v>36.53467724981437</c:v>
                </c:pt>
                <c:pt idx="574">
                  <c:v>36.83318471250097</c:v>
                </c:pt>
                <c:pt idx="575">
                  <c:v>36.75093392354113</c:v>
                </c:pt>
                <c:pt idx="576">
                  <c:v>36.75093392354113</c:v>
                </c:pt>
                <c:pt idx="577">
                  <c:v>36.75093392354113</c:v>
                </c:pt>
                <c:pt idx="578">
                  <c:v>36.75093392354113</c:v>
                </c:pt>
                <c:pt idx="579">
                  <c:v>36.60168019219785</c:v>
                </c:pt>
                <c:pt idx="580">
                  <c:v>36.60168019219785</c:v>
                </c:pt>
                <c:pt idx="581">
                  <c:v>36.45242646085441</c:v>
                </c:pt>
                <c:pt idx="582">
                  <c:v>36.30317272951128</c:v>
                </c:pt>
                <c:pt idx="583">
                  <c:v>36.21236705785576</c:v>
                </c:pt>
                <c:pt idx="584">
                  <c:v>36.21236705785576</c:v>
                </c:pt>
                <c:pt idx="585">
                  <c:v>36.36162078919899</c:v>
                </c:pt>
                <c:pt idx="586">
                  <c:v>36.36162078919899</c:v>
                </c:pt>
                <c:pt idx="587">
                  <c:v>36.21236705785575</c:v>
                </c:pt>
                <c:pt idx="588">
                  <c:v>36.17755553646078</c:v>
                </c:pt>
                <c:pt idx="589">
                  <c:v>36.02830180511748</c:v>
                </c:pt>
                <c:pt idx="590">
                  <c:v>35.87904807377414</c:v>
                </c:pt>
                <c:pt idx="591">
                  <c:v>35.87518950636646</c:v>
                </c:pt>
                <c:pt idx="592">
                  <c:v>35.87518950636646</c:v>
                </c:pt>
                <c:pt idx="593">
                  <c:v>35.87518950636646</c:v>
                </c:pt>
                <c:pt idx="594">
                  <c:v>36.00337632813227</c:v>
                </c:pt>
                <c:pt idx="595">
                  <c:v>36.00337632813227</c:v>
                </c:pt>
                <c:pt idx="596">
                  <c:v>35.85412259678898</c:v>
                </c:pt>
                <c:pt idx="597">
                  <c:v>35.854122596789</c:v>
                </c:pt>
                <c:pt idx="598">
                  <c:v>35.95194122758949</c:v>
                </c:pt>
                <c:pt idx="599">
                  <c:v>35.95194122758949</c:v>
                </c:pt>
                <c:pt idx="600">
                  <c:v>35.80268749624599</c:v>
                </c:pt>
                <c:pt idx="601">
                  <c:v>35.80268749624599</c:v>
                </c:pt>
                <c:pt idx="602">
                  <c:v>35.80268749624599</c:v>
                </c:pt>
                <c:pt idx="603">
                  <c:v>35.79248645970384</c:v>
                </c:pt>
                <c:pt idx="604">
                  <c:v>35.79248645970384</c:v>
                </c:pt>
                <c:pt idx="605">
                  <c:v>35.49397899701731</c:v>
                </c:pt>
                <c:pt idx="606">
                  <c:v>35.6432327283606</c:v>
                </c:pt>
                <c:pt idx="607">
                  <c:v>35.7924864597038</c:v>
                </c:pt>
                <c:pt idx="608">
                  <c:v>35.7924864597038</c:v>
                </c:pt>
                <c:pt idx="609">
                  <c:v>35.94174019104698</c:v>
                </c:pt>
                <c:pt idx="610">
                  <c:v>36.09099392239043</c:v>
                </c:pt>
                <c:pt idx="611">
                  <c:v>36.24024765373348</c:v>
                </c:pt>
                <c:pt idx="612">
                  <c:v>36.40569756171509</c:v>
                </c:pt>
                <c:pt idx="613">
                  <c:v>36.41569244969909</c:v>
                </c:pt>
                <c:pt idx="614">
                  <c:v>36.39620590947391</c:v>
                </c:pt>
                <c:pt idx="615">
                  <c:v>36.39620590947391</c:v>
                </c:pt>
                <c:pt idx="616">
                  <c:v>36.39620590947391</c:v>
                </c:pt>
                <c:pt idx="617">
                  <c:v>36.32157904380225</c:v>
                </c:pt>
                <c:pt idx="618">
                  <c:v>36.26380566518895</c:v>
                </c:pt>
                <c:pt idx="619">
                  <c:v>36.1891787995173</c:v>
                </c:pt>
                <c:pt idx="620">
                  <c:v>36.03912652376759</c:v>
                </c:pt>
                <c:pt idx="621">
                  <c:v>36.03912652376759</c:v>
                </c:pt>
                <c:pt idx="622">
                  <c:v>36.11325825279035</c:v>
                </c:pt>
                <c:pt idx="623">
                  <c:v>35.82592287904</c:v>
                </c:pt>
                <c:pt idx="624">
                  <c:v>35.77465591090756</c:v>
                </c:pt>
                <c:pt idx="625">
                  <c:v>35.77465591090756</c:v>
                </c:pt>
                <c:pt idx="626">
                  <c:v>35.77465591090756</c:v>
                </c:pt>
                <c:pt idx="627">
                  <c:v>35.62540217956428</c:v>
                </c:pt>
                <c:pt idx="628">
                  <c:v>35.62540217956428</c:v>
                </c:pt>
                <c:pt idx="629">
                  <c:v>35.6228428632154</c:v>
                </c:pt>
                <c:pt idx="630">
                  <c:v>35.49388603106211</c:v>
                </c:pt>
                <c:pt idx="631">
                  <c:v>35.34463229971895</c:v>
                </c:pt>
                <c:pt idx="632">
                  <c:v>35.34463229971895</c:v>
                </c:pt>
                <c:pt idx="633">
                  <c:v>35.49388603106211</c:v>
                </c:pt>
                <c:pt idx="634">
                  <c:v>35.49388603106209</c:v>
                </c:pt>
                <c:pt idx="635">
                  <c:v>35.79239349374882</c:v>
                </c:pt>
                <c:pt idx="636">
                  <c:v>35.90358756215616</c:v>
                </c:pt>
                <c:pt idx="637">
                  <c:v>35.90358756215616</c:v>
                </c:pt>
                <c:pt idx="638">
                  <c:v>35.75433383081305</c:v>
                </c:pt>
                <c:pt idx="639">
                  <c:v>35.90358756215616</c:v>
                </c:pt>
                <c:pt idx="640">
                  <c:v>35.90358756215616</c:v>
                </c:pt>
                <c:pt idx="641">
                  <c:v>35.75433383081305</c:v>
                </c:pt>
                <c:pt idx="642">
                  <c:v>35.82896069648471</c:v>
                </c:pt>
                <c:pt idx="643">
                  <c:v>35.53045323379811</c:v>
                </c:pt>
                <c:pt idx="644">
                  <c:v>35.53045323379811</c:v>
                </c:pt>
                <c:pt idx="645">
                  <c:v>35.82896069648468</c:v>
                </c:pt>
                <c:pt idx="646">
                  <c:v>35.85520691461139</c:v>
                </c:pt>
                <c:pt idx="647">
                  <c:v>35.70595318326816</c:v>
                </c:pt>
                <c:pt idx="648">
                  <c:v>35.70595318326816</c:v>
                </c:pt>
                <c:pt idx="649">
                  <c:v>35.70595318326816</c:v>
                </c:pt>
                <c:pt idx="650">
                  <c:v>35.70595318326816</c:v>
                </c:pt>
                <c:pt idx="651">
                  <c:v>35.4366424359069</c:v>
                </c:pt>
                <c:pt idx="652">
                  <c:v>35.4366424359069</c:v>
                </c:pt>
                <c:pt idx="653">
                  <c:v>35.39328897576302</c:v>
                </c:pt>
                <c:pt idx="654">
                  <c:v>35.09478151307645</c:v>
                </c:pt>
                <c:pt idx="655">
                  <c:v>35.24403524441991</c:v>
                </c:pt>
                <c:pt idx="656">
                  <c:v>35.39328897576302</c:v>
                </c:pt>
                <c:pt idx="657">
                  <c:v>35.41131646949361</c:v>
                </c:pt>
                <c:pt idx="658">
                  <c:v>35.56057020083706</c:v>
                </c:pt>
                <c:pt idx="659">
                  <c:v>35.70982393218035</c:v>
                </c:pt>
                <c:pt idx="660">
                  <c:v>35.56057020083706</c:v>
                </c:pt>
                <c:pt idx="661">
                  <c:v>35.2883357092967</c:v>
                </c:pt>
                <c:pt idx="662">
                  <c:v>35.43758944063998</c:v>
                </c:pt>
                <c:pt idx="663">
                  <c:v>35.58684317198311</c:v>
                </c:pt>
                <c:pt idx="664">
                  <c:v>35.43758944063998</c:v>
                </c:pt>
                <c:pt idx="665">
                  <c:v>35.2883357092967</c:v>
                </c:pt>
                <c:pt idx="666">
                  <c:v>35.33073929803931</c:v>
                </c:pt>
                <c:pt idx="667">
                  <c:v>35.33073929803931</c:v>
                </c:pt>
                <c:pt idx="668">
                  <c:v>35.41188605235971</c:v>
                </c:pt>
                <c:pt idx="669">
                  <c:v>35.31579380201594</c:v>
                </c:pt>
                <c:pt idx="670">
                  <c:v>35.21231088934674</c:v>
                </c:pt>
                <c:pt idx="671">
                  <c:v>35.30518275303345</c:v>
                </c:pt>
                <c:pt idx="672">
                  <c:v>35.30518275303345</c:v>
                </c:pt>
                <c:pt idx="673">
                  <c:v>35.30518275303345</c:v>
                </c:pt>
                <c:pt idx="674">
                  <c:v>35.30518275303345</c:v>
                </c:pt>
                <c:pt idx="675">
                  <c:v>35.30518275303345</c:v>
                </c:pt>
                <c:pt idx="676">
                  <c:v>35.30518275303345</c:v>
                </c:pt>
                <c:pt idx="677">
                  <c:v>35.15592902169016</c:v>
                </c:pt>
                <c:pt idx="678">
                  <c:v>34.90700116845949</c:v>
                </c:pt>
                <c:pt idx="679">
                  <c:v>34.90700116845949</c:v>
                </c:pt>
                <c:pt idx="680">
                  <c:v>35.05625489980279</c:v>
                </c:pt>
                <c:pt idx="681">
                  <c:v>34.94511619288371</c:v>
                </c:pt>
                <c:pt idx="682">
                  <c:v>34.82735211046324</c:v>
                </c:pt>
                <c:pt idx="683">
                  <c:v>34.72386919779399</c:v>
                </c:pt>
                <c:pt idx="684">
                  <c:v>34.57461546645075</c:v>
                </c:pt>
                <c:pt idx="685">
                  <c:v>34.27610800376418</c:v>
                </c:pt>
                <c:pt idx="686">
                  <c:v>34.12685427242091</c:v>
                </c:pt>
                <c:pt idx="687">
                  <c:v>34.05783545931278</c:v>
                </c:pt>
                <c:pt idx="688">
                  <c:v>33.90858172796973</c:v>
                </c:pt>
                <c:pt idx="689">
                  <c:v>34.05783545931278</c:v>
                </c:pt>
                <c:pt idx="690">
                  <c:v>34.0034351162312</c:v>
                </c:pt>
                <c:pt idx="691">
                  <c:v>33.85418138488784</c:v>
                </c:pt>
                <c:pt idx="692">
                  <c:v>33.93532813920847</c:v>
                </c:pt>
                <c:pt idx="693">
                  <c:v>33.81152933006886</c:v>
                </c:pt>
                <c:pt idx="694">
                  <c:v>33.85730014874289</c:v>
                </c:pt>
                <c:pt idx="695">
                  <c:v>33.9501720124298</c:v>
                </c:pt>
                <c:pt idx="696">
                  <c:v>33.9501720124298</c:v>
                </c:pt>
                <c:pt idx="697">
                  <c:v>33.9501720124298</c:v>
                </c:pt>
                <c:pt idx="698">
                  <c:v>33.9501720124298</c:v>
                </c:pt>
                <c:pt idx="699">
                  <c:v>33.9501720124298</c:v>
                </c:pt>
                <c:pt idx="700">
                  <c:v>33.9501720124298</c:v>
                </c:pt>
                <c:pt idx="701">
                  <c:v>33.8009182810865</c:v>
                </c:pt>
                <c:pt idx="702">
                  <c:v>33.9501720124298</c:v>
                </c:pt>
                <c:pt idx="703">
                  <c:v>33.8009182810865</c:v>
                </c:pt>
                <c:pt idx="704">
                  <c:v>33.65166454974294</c:v>
                </c:pt>
                <c:pt idx="705">
                  <c:v>33.50241081839995</c:v>
                </c:pt>
                <c:pt idx="706">
                  <c:v>33.50241081839995</c:v>
                </c:pt>
                <c:pt idx="707">
                  <c:v>33.50241081839995</c:v>
                </c:pt>
                <c:pt idx="708">
                  <c:v>33.50241081839995</c:v>
                </c:pt>
                <c:pt idx="709">
                  <c:v>33.20390335571329</c:v>
                </c:pt>
                <c:pt idx="710">
                  <c:v>32.90539589302681</c:v>
                </c:pt>
                <c:pt idx="711">
                  <c:v>32.75870147803229</c:v>
                </c:pt>
                <c:pt idx="712">
                  <c:v>32.6094477466891</c:v>
                </c:pt>
                <c:pt idx="713">
                  <c:v>32.46019401534581</c:v>
                </c:pt>
                <c:pt idx="714">
                  <c:v>32.41713939397391</c:v>
                </c:pt>
                <c:pt idx="715">
                  <c:v>32.41713939397391</c:v>
                </c:pt>
                <c:pt idx="716">
                  <c:v>32.40174176174178</c:v>
                </c:pt>
                <c:pt idx="717">
                  <c:v>32.26793135798797</c:v>
                </c:pt>
                <c:pt idx="718">
                  <c:v>32.41055324821</c:v>
                </c:pt>
                <c:pt idx="719">
                  <c:v>32.52472408731206</c:v>
                </c:pt>
                <c:pt idx="720">
                  <c:v>32.52472408731206</c:v>
                </c:pt>
                <c:pt idx="721">
                  <c:v>32.52472408731206</c:v>
                </c:pt>
                <c:pt idx="722">
                  <c:v>32.52472408731206</c:v>
                </c:pt>
                <c:pt idx="723">
                  <c:v>32.52472408731206</c:v>
                </c:pt>
                <c:pt idx="724">
                  <c:v>32.52472408731206</c:v>
                </c:pt>
                <c:pt idx="725">
                  <c:v>32.52472408731206</c:v>
                </c:pt>
                <c:pt idx="726">
                  <c:v>32.42060914748391</c:v>
                </c:pt>
                <c:pt idx="727">
                  <c:v>32.12210168479734</c:v>
                </c:pt>
                <c:pt idx="728">
                  <c:v>32.12210168479735</c:v>
                </c:pt>
                <c:pt idx="729">
                  <c:v>32.12130314039103</c:v>
                </c:pt>
                <c:pt idx="730">
                  <c:v>32.12130314039102</c:v>
                </c:pt>
                <c:pt idx="731">
                  <c:v>32.05550102101039</c:v>
                </c:pt>
                <c:pt idx="732">
                  <c:v>32.02797987663244</c:v>
                </c:pt>
                <c:pt idx="733">
                  <c:v>31.87872614528922</c:v>
                </c:pt>
                <c:pt idx="734">
                  <c:v>31.58021868260268</c:v>
                </c:pt>
                <c:pt idx="735">
                  <c:v>31.43352426760826</c:v>
                </c:pt>
                <c:pt idx="736">
                  <c:v>31.43352426760826</c:v>
                </c:pt>
                <c:pt idx="737">
                  <c:v>31.43352426760826</c:v>
                </c:pt>
                <c:pt idx="738">
                  <c:v>31.51826772065646</c:v>
                </c:pt>
                <c:pt idx="739">
                  <c:v>31.36901398931316</c:v>
                </c:pt>
                <c:pt idx="740">
                  <c:v>31.51826772065647</c:v>
                </c:pt>
                <c:pt idx="741">
                  <c:v>31.66752145199974</c:v>
                </c:pt>
                <c:pt idx="742">
                  <c:v>31.81677518334303</c:v>
                </c:pt>
                <c:pt idx="743">
                  <c:v>31.81677518334303</c:v>
                </c:pt>
                <c:pt idx="744">
                  <c:v>31.81677518334303</c:v>
                </c:pt>
                <c:pt idx="745">
                  <c:v>31.81677518334303</c:v>
                </c:pt>
                <c:pt idx="746">
                  <c:v>31.81677518334303</c:v>
                </c:pt>
                <c:pt idx="747">
                  <c:v>31.81677518334303</c:v>
                </c:pt>
                <c:pt idx="748">
                  <c:v>31.81677518334303</c:v>
                </c:pt>
                <c:pt idx="749">
                  <c:v>31.91492217584851</c:v>
                </c:pt>
                <c:pt idx="750">
                  <c:v>31.87420669770458</c:v>
                </c:pt>
                <c:pt idx="751">
                  <c:v>31.57569923501793</c:v>
                </c:pt>
                <c:pt idx="752">
                  <c:v>31.57569923501793</c:v>
                </c:pt>
                <c:pt idx="753">
                  <c:v>31.64487232855433</c:v>
                </c:pt>
                <c:pt idx="754">
                  <c:v>31.7941260598976</c:v>
                </c:pt>
                <c:pt idx="755">
                  <c:v>31.64487232855433</c:v>
                </c:pt>
                <c:pt idx="756">
                  <c:v>31.49561859721101</c:v>
                </c:pt>
                <c:pt idx="757">
                  <c:v>31.19711113452448</c:v>
                </c:pt>
                <c:pt idx="758">
                  <c:v>31.03210772152507</c:v>
                </c:pt>
                <c:pt idx="759">
                  <c:v>30.97018918644433</c:v>
                </c:pt>
                <c:pt idx="760">
                  <c:v>30.97018918644433</c:v>
                </c:pt>
                <c:pt idx="761">
                  <c:v>31.11944291778763</c:v>
                </c:pt>
                <c:pt idx="762">
                  <c:v>31.19406978345928</c:v>
                </c:pt>
                <c:pt idx="763">
                  <c:v>31.19406978345928</c:v>
                </c:pt>
                <c:pt idx="764">
                  <c:v>31.20485024394519</c:v>
                </c:pt>
                <c:pt idx="765">
                  <c:v>31.36861288493094</c:v>
                </c:pt>
                <c:pt idx="766">
                  <c:v>31.36861288493095</c:v>
                </c:pt>
                <c:pt idx="767">
                  <c:v>31.36861288493095</c:v>
                </c:pt>
                <c:pt idx="768">
                  <c:v>31.48757817177802</c:v>
                </c:pt>
                <c:pt idx="769">
                  <c:v>31.48757817177802</c:v>
                </c:pt>
                <c:pt idx="770">
                  <c:v>31.48757817177802</c:v>
                </c:pt>
                <c:pt idx="771">
                  <c:v>31.48757817177802</c:v>
                </c:pt>
                <c:pt idx="772">
                  <c:v>31.48757817177802</c:v>
                </c:pt>
                <c:pt idx="773">
                  <c:v>31.33832444043474</c:v>
                </c:pt>
                <c:pt idx="774">
                  <c:v>31.18907070909147</c:v>
                </c:pt>
                <c:pt idx="775">
                  <c:v>31.33832444043474</c:v>
                </c:pt>
                <c:pt idx="776">
                  <c:v>31.33832444043473</c:v>
                </c:pt>
                <c:pt idx="777">
                  <c:v>31.487578171778</c:v>
                </c:pt>
                <c:pt idx="778">
                  <c:v>31.487578171778</c:v>
                </c:pt>
                <c:pt idx="779">
                  <c:v>31.48757817177802</c:v>
                </c:pt>
                <c:pt idx="780">
                  <c:v>31.33832444043474</c:v>
                </c:pt>
                <c:pt idx="781">
                  <c:v>31.18907070909147</c:v>
                </c:pt>
                <c:pt idx="782">
                  <c:v>30.89056324640488</c:v>
                </c:pt>
                <c:pt idx="783">
                  <c:v>30.82865776895448</c:v>
                </c:pt>
                <c:pt idx="784">
                  <c:v>30.5301503062679</c:v>
                </c:pt>
                <c:pt idx="785">
                  <c:v>30.38089657492458</c:v>
                </c:pt>
                <c:pt idx="786">
                  <c:v>30.43165695094773</c:v>
                </c:pt>
                <c:pt idx="787">
                  <c:v>30.50797131660832</c:v>
                </c:pt>
                <c:pt idx="788">
                  <c:v>30.3573696540718</c:v>
                </c:pt>
                <c:pt idx="789">
                  <c:v>30.50582484100875</c:v>
                </c:pt>
                <c:pt idx="790">
                  <c:v>30.62962365014835</c:v>
                </c:pt>
                <c:pt idx="791">
                  <c:v>30.62962365014835</c:v>
                </c:pt>
                <c:pt idx="792">
                  <c:v>30.62962365014835</c:v>
                </c:pt>
                <c:pt idx="793">
                  <c:v>30.88885605710604</c:v>
                </c:pt>
                <c:pt idx="794">
                  <c:v>30.88885605710604</c:v>
                </c:pt>
                <c:pt idx="795">
                  <c:v>30.88885605710604</c:v>
                </c:pt>
                <c:pt idx="796">
                  <c:v>30.88885605710604</c:v>
                </c:pt>
                <c:pt idx="797">
                  <c:v>30.84532365594308</c:v>
                </c:pt>
                <c:pt idx="798">
                  <c:v>30.89489543751971</c:v>
                </c:pt>
                <c:pt idx="799">
                  <c:v>31.04414916886297</c:v>
                </c:pt>
                <c:pt idx="800">
                  <c:v>30.98475007227781</c:v>
                </c:pt>
                <c:pt idx="801">
                  <c:v>30.83549634093455</c:v>
                </c:pt>
                <c:pt idx="802">
                  <c:v>30.68624260959123</c:v>
                </c:pt>
                <c:pt idx="803">
                  <c:v>30.53698887824799</c:v>
                </c:pt>
                <c:pt idx="804">
                  <c:v>30.63906153701383</c:v>
                </c:pt>
                <c:pt idx="805">
                  <c:v>30.48980780567053</c:v>
                </c:pt>
                <c:pt idx="806">
                  <c:v>30.48980780567053</c:v>
                </c:pt>
                <c:pt idx="807">
                  <c:v>30.34055407432718</c:v>
                </c:pt>
                <c:pt idx="808">
                  <c:v>30.04210264476297</c:v>
                </c:pt>
                <c:pt idx="809">
                  <c:v>29.89284891341983</c:v>
                </c:pt>
                <c:pt idx="810">
                  <c:v>29.89284891341983</c:v>
                </c:pt>
                <c:pt idx="811">
                  <c:v>29.76897918104391</c:v>
                </c:pt>
                <c:pt idx="812">
                  <c:v>29.76284681222219</c:v>
                </c:pt>
                <c:pt idx="813">
                  <c:v>29.61359308087903</c:v>
                </c:pt>
                <c:pt idx="814">
                  <c:v>29.75625469430338</c:v>
                </c:pt>
                <c:pt idx="815">
                  <c:v>29.75625469430338</c:v>
                </c:pt>
                <c:pt idx="816">
                  <c:v>29.75625469430338</c:v>
                </c:pt>
                <c:pt idx="817">
                  <c:v>29.75625469430338</c:v>
                </c:pt>
                <c:pt idx="818">
                  <c:v>29.75625469430338</c:v>
                </c:pt>
                <c:pt idx="819">
                  <c:v>29.75625469430338</c:v>
                </c:pt>
                <c:pt idx="820">
                  <c:v>29.75625469430338</c:v>
                </c:pt>
                <c:pt idx="821">
                  <c:v>29.79041265243188</c:v>
                </c:pt>
                <c:pt idx="822">
                  <c:v>29.79041265243188</c:v>
                </c:pt>
                <c:pt idx="823">
                  <c:v>29.79041265243188</c:v>
                </c:pt>
                <c:pt idx="824">
                  <c:v>29.93966638377518</c:v>
                </c:pt>
                <c:pt idx="825">
                  <c:v>30.14338734857337</c:v>
                </c:pt>
                <c:pt idx="826">
                  <c:v>30.07214210315943</c:v>
                </c:pt>
                <c:pt idx="827">
                  <c:v>30.07214210315943</c:v>
                </c:pt>
                <c:pt idx="828">
                  <c:v>30.07214210315943</c:v>
                </c:pt>
                <c:pt idx="829">
                  <c:v>29.92288837181615</c:v>
                </c:pt>
                <c:pt idx="830">
                  <c:v>29.77363464047285</c:v>
                </c:pt>
                <c:pt idx="831">
                  <c:v>29.62438090912958</c:v>
                </c:pt>
                <c:pt idx="832">
                  <c:v>29.47512717778627</c:v>
                </c:pt>
                <c:pt idx="833">
                  <c:v>29.47512717778627</c:v>
                </c:pt>
                <c:pt idx="834">
                  <c:v>29.42937605121315</c:v>
                </c:pt>
                <c:pt idx="835">
                  <c:v>29.3276172511377</c:v>
                </c:pt>
                <c:pt idx="836">
                  <c:v>29.36305921629023</c:v>
                </c:pt>
                <c:pt idx="837">
                  <c:v>29.07114387152257</c:v>
                </c:pt>
                <c:pt idx="838">
                  <c:v>29.36305921629023</c:v>
                </c:pt>
                <c:pt idx="839">
                  <c:v>29.36305921629023</c:v>
                </c:pt>
                <c:pt idx="840">
                  <c:v>29.44578417028098</c:v>
                </c:pt>
                <c:pt idx="841">
                  <c:v>29.44578417028098</c:v>
                </c:pt>
                <c:pt idx="842">
                  <c:v>29.44578417028098</c:v>
                </c:pt>
                <c:pt idx="843">
                  <c:v>29.44578417028098</c:v>
                </c:pt>
                <c:pt idx="844">
                  <c:v>29.44578417028098</c:v>
                </c:pt>
                <c:pt idx="845">
                  <c:v>29.44578417028098</c:v>
                </c:pt>
                <c:pt idx="846">
                  <c:v>29.59503790162427</c:v>
                </c:pt>
                <c:pt idx="847">
                  <c:v>29.59503790162427</c:v>
                </c:pt>
                <c:pt idx="848">
                  <c:v>29.44578417028098</c:v>
                </c:pt>
                <c:pt idx="849">
                  <c:v>29.44578417028097</c:v>
                </c:pt>
                <c:pt idx="850">
                  <c:v>29.59503790162427</c:v>
                </c:pt>
                <c:pt idx="851">
                  <c:v>29.59503790162427</c:v>
                </c:pt>
                <c:pt idx="852">
                  <c:v>29.59503790162427</c:v>
                </c:pt>
                <c:pt idx="853">
                  <c:v>29.44578417028098</c:v>
                </c:pt>
                <c:pt idx="854">
                  <c:v>29.14727670759446</c:v>
                </c:pt>
                <c:pt idx="855">
                  <c:v>29.14727670759446</c:v>
                </c:pt>
                <c:pt idx="856">
                  <c:v>28.84876924490775</c:v>
                </c:pt>
                <c:pt idx="857">
                  <c:v>28.84876924490775</c:v>
                </c:pt>
                <c:pt idx="858">
                  <c:v>28.75808075307997</c:v>
                </c:pt>
                <c:pt idx="859">
                  <c:v>28.50945047424717</c:v>
                </c:pt>
                <c:pt idx="860">
                  <c:v>28.50945047424717</c:v>
                </c:pt>
                <c:pt idx="861">
                  <c:v>28.36019674290387</c:v>
                </c:pt>
                <c:pt idx="862">
                  <c:v>28.5304962718009</c:v>
                </c:pt>
                <c:pt idx="863">
                  <c:v>28.38124254045761</c:v>
                </c:pt>
                <c:pt idx="864">
                  <c:v>28.38124254045761</c:v>
                </c:pt>
                <c:pt idx="865">
                  <c:v>28.38124254045761</c:v>
                </c:pt>
                <c:pt idx="866">
                  <c:v>28.38124254045761</c:v>
                </c:pt>
                <c:pt idx="867">
                  <c:v>28.29789843056912</c:v>
                </c:pt>
                <c:pt idx="868">
                  <c:v>28.15120401557471</c:v>
                </c:pt>
                <c:pt idx="869">
                  <c:v>28.00450960058026</c:v>
                </c:pt>
                <c:pt idx="870">
                  <c:v>28.15376333192354</c:v>
                </c:pt>
                <c:pt idx="871">
                  <c:v>27.855255869237</c:v>
                </c:pt>
                <c:pt idx="872">
                  <c:v>27.855255869237</c:v>
                </c:pt>
                <c:pt idx="873">
                  <c:v>27.93104794272545</c:v>
                </c:pt>
                <c:pt idx="874">
                  <c:v>28.02634182366752</c:v>
                </c:pt>
                <c:pt idx="875">
                  <c:v>27.87708809232424</c:v>
                </c:pt>
                <c:pt idx="876">
                  <c:v>27.7966735464485</c:v>
                </c:pt>
                <c:pt idx="877">
                  <c:v>27.58914991527001</c:v>
                </c:pt>
                <c:pt idx="878">
                  <c:v>27.35636044827173</c:v>
                </c:pt>
                <c:pt idx="879">
                  <c:v>27.20710671692843</c:v>
                </c:pt>
                <c:pt idx="880">
                  <c:v>27.20710671692843</c:v>
                </c:pt>
                <c:pt idx="881">
                  <c:v>27.05785298558515</c:v>
                </c:pt>
                <c:pt idx="882">
                  <c:v>26.90859925424174</c:v>
                </c:pt>
                <c:pt idx="883">
                  <c:v>26.6100917915553</c:v>
                </c:pt>
                <c:pt idx="884">
                  <c:v>26.5273668375645</c:v>
                </c:pt>
                <c:pt idx="885">
                  <c:v>26.7795060259485</c:v>
                </c:pt>
                <c:pt idx="886">
                  <c:v>26.84920015765675</c:v>
                </c:pt>
                <c:pt idx="887">
                  <c:v>26.84920015765675</c:v>
                </c:pt>
                <c:pt idx="888">
                  <c:v>26.84920015765675</c:v>
                </c:pt>
                <c:pt idx="889">
                  <c:v>26.84920015765675</c:v>
                </c:pt>
                <c:pt idx="890">
                  <c:v>26.84920015765675</c:v>
                </c:pt>
                <c:pt idx="891">
                  <c:v>26.84920015765675</c:v>
                </c:pt>
                <c:pt idx="892">
                  <c:v>26.84920015765675</c:v>
                </c:pt>
                <c:pt idx="893">
                  <c:v>26.84920015765675</c:v>
                </c:pt>
                <c:pt idx="894">
                  <c:v>26.69994642631346</c:v>
                </c:pt>
                <c:pt idx="895">
                  <c:v>26.84920015765675</c:v>
                </c:pt>
                <c:pt idx="896">
                  <c:v>26.55069269497016</c:v>
                </c:pt>
                <c:pt idx="897">
                  <c:v>26.55069269497016</c:v>
                </c:pt>
                <c:pt idx="898">
                  <c:v>26.55069269497015</c:v>
                </c:pt>
                <c:pt idx="899">
                  <c:v>26.69994642631346</c:v>
                </c:pt>
                <c:pt idx="900">
                  <c:v>26.55069269497015</c:v>
                </c:pt>
                <c:pt idx="901">
                  <c:v>26.25726763612827</c:v>
                </c:pt>
                <c:pt idx="902">
                  <c:v>26.10801390478499</c:v>
                </c:pt>
                <c:pt idx="903">
                  <c:v>25.95876017344169</c:v>
                </c:pt>
                <c:pt idx="904">
                  <c:v>25.95876017344169</c:v>
                </c:pt>
                <c:pt idx="905">
                  <c:v>25.98345837651231</c:v>
                </c:pt>
                <c:pt idx="906">
                  <c:v>25.9088315108407</c:v>
                </c:pt>
                <c:pt idx="907">
                  <c:v>25.75957777949743</c:v>
                </c:pt>
                <c:pt idx="908">
                  <c:v>25.56629074459197</c:v>
                </c:pt>
                <c:pt idx="909">
                  <c:v>25.56629074459197</c:v>
                </c:pt>
                <c:pt idx="910">
                  <c:v>25.51485564404928</c:v>
                </c:pt>
                <c:pt idx="911">
                  <c:v>25.36560191270597</c:v>
                </c:pt>
                <c:pt idx="912">
                  <c:v>25.36560191270597</c:v>
                </c:pt>
                <c:pt idx="913">
                  <c:v>25.36560191270597</c:v>
                </c:pt>
                <c:pt idx="914">
                  <c:v>25.36560191270597</c:v>
                </c:pt>
                <c:pt idx="915">
                  <c:v>25.36560191270597</c:v>
                </c:pt>
                <c:pt idx="916">
                  <c:v>25.21634818136269</c:v>
                </c:pt>
                <c:pt idx="917">
                  <c:v>25.06709445001945</c:v>
                </c:pt>
                <c:pt idx="918">
                  <c:v>25.06709445001945</c:v>
                </c:pt>
                <c:pt idx="919">
                  <c:v>25.06709445001945</c:v>
                </c:pt>
                <c:pt idx="920">
                  <c:v>25.06709445001945</c:v>
                </c:pt>
                <c:pt idx="921">
                  <c:v>25.06709445001945</c:v>
                </c:pt>
                <c:pt idx="922">
                  <c:v>25.18503322596866</c:v>
                </c:pt>
                <c:pt idx="923">
                  <c:v>25.03577949462537</c:v>
                </c:pt>
                <c:pt idx="924">
                  <c:v>25.18503322596866</c:v>
                </c:pt>
                <c:pt idx="925">
                  <c:v>25.18503322596866</c:v>
                </c:pt>
                <c:pt idx="926">
                  <c:v>25.18889179337624</c:v>
                </c:pt>
                <c:pt idx="927">
                  <c:v>25.1304437336885</c:v>
                </c:pt>
                <c:pt idx="928">
                  <c:v>25.1304437336885</c:v>
                </c:pt>
                <c:pt idx="929">
                  <c:v>25.1304437336885</c:v>
                </c:pt>
                <c:pt idx="930">
                  <c:v>25.05581686801684</c:v>
                </c:pt>
                <c:pt idx="931">
                  <c:v>24.90656313667354</c:v>
                </c:pt>
                <c:pt idx="932">
                  <c:v>24.75730940533025</c:v>
                </c:pt>
                <c:pt idx="933">
                  <c:v>24.75730940533025</c:v>
                </c:pt>
                <c:pt idx="934">
                  <c:v>24.96059216204338</c:v>
                </c:pt>
                <c:pt idx="935">
                  <c:v>24.96059216204338</c:v>
                </c:pt>
                <c:pt idx="936">
                  <c:v>24.96059216204338</c:v>
                </c:pt>
                <c:pt idx="937">
                  <c:v>24.96059216204338</c:v>
                </c:pt>
                <c:pt idx="938">
                  <c:v>24.96059216204338</c:v>
                </c:pt>
                <c:pt idx="939">
                  <c:v>24.96059216204338</c:v>
                </c:pt>
                <c:pt idx="940">
                  <c:v>24.96059216204338</c:v>
                </c:pt>
                <c:pt idx="941">
                  <c:v>24.81133843070013</c:v>
                </c:pt>
                <c:pt idx="942">
                  <c:v>24.81133843070013</c:v>
                </c:pt>
                <c:pt idx="943">
                  <c:v>24.96059216204338</c:v>
                </c:pt>
                <c:pt idx="944">
                  <c:v>24.81133843070011</c:v>
                </c:pt>
                <c:pt idx="945">
                  <c:v>24.6823196787648</c:v>
                </c:pt>
                <c:pt idx="946">
                  <c:v>24.53306594742168</c:v>
                </c:pt>
                <c:pt idx="947">
                  <c:v>24.23455848473509</c:v>
                </c:pt>
                <c:pt idx="948">
                  <c:v>23.98800011513513</c:v>
                </c:pt>
                <c:pt idx="949">
                  <c:v>24.11047359556619</c:v>
                </c:pt>
                <c:pt idx="950">
                  <c:v>24.22196240992853</c:v>
                </c:pt>
                <c:pt idx="951">
                  <c:v>24.22196240992853</c:v>
                </c:pt>
                <c:pt idx="952">
                  <c:v>24.22196240992853</c:v>
                </c:pt>
                <c:pt idx="953">
                  <c:v>24.18442633747659</c:v>
                </c:pt>
                <c:pt idx="954">
                  <c:v>24.17627254986363</c:v>
                </c:pt>
                <c:pt idx="955">
                  <c:v>24.10061157714765</c:v>
                </c:pt>
                <c:pt idx="956">
                  <c:v>23.95055930139803</c:v>
                </c:pt>
                <c:pt idx="957">
                  <c:v>23.97424620317582</c:v>
                </c:pt>
                <c:pt idx="958">
                  <c:v>24.24445296369263</c:v>
                </c:pt>
                <c:pt idx="959">
                  <c:v>24.14646620048175</c:v>
                </c:pt>
                <c:pt idx="960">
                  <c:v>24.14646620048175</c:v>
                </c:pt>
                <c:pt idx="961">
                  <c:v>24.14646620048175</c:v>
                </c:pt>
                <c:pt idx="962">
                  <c:v>24.14646620048175</c:v>
                </c:pt>
                <c:pt idx="963">
                  <c:v>23.99977178548734</c:v>
                </c:pt>
                <c:pt idx="964">
                  <c:v>23.85307737049293</c:v>
                </c:pt>
                <c:pt idx="965">
                  <c:v>23.98203420264607</c:v>
                </c:pt>
                <c:pt idx="966">
                  <c:v>23.98203420264607</c:v>
                </c:pt>
                <c:pt idx="967">
                  <c:v>24.13128793398937</c:v>
                </c:pt>
                <c:pt idx="968">
                  <c:v>24.10985566100213</c:v>
                </c:pt>
                <c:pt idx="969">
                  <c:v>24.10985566100213</c:v>
                </c:pt>
                <c:pt idx="970">
                  <c:v>23.84131162200441</c:v>
                </c:pt>
                <c:pt idx="971">
                  <c:v>23.5808638222536</c:v>
                </c:pt>
                <c:pt idx="972">
                  <c:v>23.69867233952688</c:v>
                </c:pt>
                <c:pt idx="973">
                  <c:v>23.54941860818364</c:v>
                </c:pt>
                <c:pt idx="974">
                  <c:v>23.40016487684036</c:v>
                </c:pt>
                <c:pt idx="975">
                  <c:v>23.40016487684036</c:v>
                </c:pt>
                <c:pt idx="976">
                  <c:v>23.25091114549711</c:v>
                </c:pt>
                <c:pt idx="977">
                  <c:v>23.17628427982545</c:v>
                </c:pt>
                <c:pt idx="978">
                  <c:v>23.2439687430398</c:v>
                </c:pt>
                <c:pt idx="979">
                  <c:v>23.16805861270437</c:v>
                </c:pt>
                <c:pt idx="980">
                  <c:v>23.16805861270437</c:v>
                </c:pt>
                <c:pt idx="981">
                  <c:v>23.16805861270437</c:v>
                </c:pt>
                <c:pt idx="982">
                  <c:v>23.29106612592089</c:v>
                </c:pt>
                <c:pt idx="983">
                  <c:v>23.29106612592089</c:v>
                </c:pt>
                <c:pt idx="984">
                  <c:v>23.44031985726408</c:v>
                </c:pt>
                <c:pt idx="985">
                  <c:v>23.44031985726408</c:v>
                </c:pt>
                <c:pt idx="986">
                  <c:v>23.44031985726408</c:v>
                </c:pt>
                <c:pt idx="987">
                  <c:v>23.44031985726408</c:v>
                </c:pt>
                <c:pt idx="988">
                  <c:v>23.44031985726408</c:v>
                </c:pt>
                <c:pt idx="989">
                  <c:v>23.44031985726408</c:v>
                </c:pt>
                <c:pt idx="990">
                  <c:v>23.44031985726408</c:v>
                </c:pt>
                <c:pt idx="991">
                  <c:v>23.44031985726408</c:v>
                </c:pt>
                <c:pt idx="992">
                  <c:v>23.44031985726408</c:v>
                </c:pt>
                <c:pt idx="993">
                  <c:v>23.44031985726408</c:v>
                </c:pt>
                <c:pt idx="994">
                  <c:v>23.29106612592089</c:v>
                </c:pt>
                <c:pt idx="995">
                  <c:v>23.17589516464051</c:v>
                </c:pt>
                <c:pt idx="996">
                  <c:v>23.29887592483757</c:v>
                </c:pt>
                <c:pt idx="997">
                  <c:v>23.000368462151</c:v>
                </c:pt>
                <c:pt idx="998">
                  <c:v>22.70186099946445</c:v>
                </c:pt>
                <c:pt idx="999">
                  <c:v>22.78187871607885</c:v>
                </c:pt>
                <c:pt idx="1000">
                  <c:v>22.78187871607885</c:v>
                </c:pt>
                <c:pt idx="1001">
                  <c:v>22.73947512733623</c:v>
                </c:pt>
                <c:pt idx="1002">
                  <c:v>22.59022139599293</c:v>
                </c:pt>
                <c:pt idx="1003">
                  <c:v>22.35982091032909</c:v>
                </c:pt>
                <c:pt idx="1004">
                  <c:v>22.34362473369081</c:v>
                </c:pt>
                <c:pt idx="1005">
                  <c:v>22.58634978308891</c:v>
                </c:pt>
                <c:pt idx="1006">
                  <c:v>22.60698100906405</c:v>
                </c:pt>
                <c:pt idx="1007">
                  <c:v>22.60698100906405</c:v>
                </c:pt>
                <c:pt idx="1008">
                  <c:v>22.60698100906405</c:v>
                </c:pt>
                <c:pt idx="1009">
                  <c:v>22.60698100906405</c:v>
                </c:pt>
                <c:pt idx="1010">
                  <c:v>22.60698100906405</c:v>
                </c:pt>
                <c:pt idx="1011">
                  <c:v>22.60698100906405</c:v>
                </c:pt>
                <c:pt idx="1012">
                  <c:v>22.60698100906405</c:v>
                </c:pt>
                <c:pt idx="1013">
                  <c:v>22.55740139960821</c:v>
                </c:pt>
                <c:pt idx="1014">
                  <c:v>22.4081476682649</c:v>
                </c:pt>
                <c:pt idx="1015">
                  <c:v>22.25889393692161</c:v>
                </c:pt>
                <c:pt idx="1016">
                  <c:v>22.55740139960821</c:v>
                </c:pt>
                <c:pt idx="1017">
                  <c:v>22.52591175068537</c:v>
                </c:pt>
                <c:pt idx="1018">
                  <c:v>22.6293946633546</c:v>
                </c:pt>
                <c:pt idx="1019">
                  <c:v>22.76239849173965</c:v>
                </c:pt>
                <c:pt idx="1020">
                  <c:v>22.91165222308295</c:v>
                </c:pt>
                <c:pt idx="1021">
                  <c:v>22.95742304175701</c:v>
                </c:pt>
                <c:pt idx="1022">
                  <c:v>22.87718812352163</c:v>
                </c:pt>
                <c:pt idx="1023">
                  <c:v>22.9840576074829</c:v>
                </c:pt>
                <c:pt idx="1024">
                  <c:v>22.83480387613962</c:v>
                </c:pt>
                <c:pt idx="1025">
                  <c:v>22.82353688231578</c:v>
                </c:pt>
                <c:pt idx="1026">
                  <c:v>22.82353688231578</c:v>
                </c:pt>
                <c:pt idx="1027">
                  <c:v>22.61648268533592</c:v>
                </c:pt>
                <c:pt idx="1028">
                  <c:v>22.61648268533592</c:v>
                </c:pt>
                <c:pt idx="1029">
                  <c:v>22.71996559800517</c:v>
                </c:pt>
                <c:pt idx="1030">
                  <c:v>22.77518676579749</c:v>
                </c:pt>
                <c:pt idx="1031">
                  <c:v>22.897300494835</c:v>
                </c:pt>
                <c:pt idx="1032">
                  <c:v>22.97257052021497</c:v>
                </c:pt>
                <c:pt idx="1033">
                  <c:v>22.97257052021497</c:v>
                </c:pt>
                <c:pt idx="1034">
                  <c:v>22.97257052021497</c:v>
                </c:pt>
                <c:pt idx="1035">
                  <c:v>22.97257052021497</c:v>
                </c:pt>
                <c:pt idx="1036">
                  <c:v>22.97257052021497</c:v>
                </c:pt>
                <c:pt idx="1037">
                  <c:v>22.82331678887168</c:v>
                </c:pt>
                <c:pt idx="1038">
                  <c:v>22.97257052021497</c:v>
                </c:pt>
                <c:pt idx="1039">
                  <c:v>23.12182425155827</c:v>
                </c:pt>
                <c:pt idx="1040">
                  <c:v>23.27107798290153</c:v>
                </c:pt>
                <c:pt idx="1041">
                  <c:v>23.27107798290153</c:v>
                </c:pt>
                <c:pt idx="1042">
                  <c:v>23.15627382375423</c:v>
                </c:pt>
                <c:pt idx="1043">
                  <c:v>23.15627382375423</c:v>
                </c:pt>
                <c:pt idx="1044">
                  <c:v>23.15627382375423</c:v>
                </c:pt>
                <c:pt idx="1045">
                  <c:v>23.15627382375423</c:v>
                </c:pt>
                <c:pt idx="1046">
                  <c:v>23.15627382375423</c:v>
                </c:pt>
                <c:pt idx="1047">
                  <c:v>23.15627382375423</c:v>
                </c:pt>
                <c:pt idx="1048">
                  <c:v>23.15627382375423</c:v>
                </c:pt>
                <c:pt idx="1049">
                  <c:v>23.30552755509749</c:v>
                </c:pt>
                <c:pt idx="1050">
                  <c:v>23.30552755509749</c:v>
                </c:pt>
                <c:pt idx="1051">
                  <c:v>23.18627903372287</c:v>
                </c:pt>
                <c:pt idx="1052">
                  <c:v>23.19629062833733</c:v>
                </c:pt>
                <c:pt idx="1053">
                  <c:v>23.20212392505228</c:v>
                </c:pt>
                <c:pt idx="1054">
                  <c:v>23.23720681729331</c:v>
                </c:pt>
                <c:pt idx="1055">
                  <c:v>23.36100562643293</c:v>
                </c:pt>
                <c:pt idx="1056">
                  <c:v>23.41725048842271</c:v>
                </c:pt>
                <c:pt idx="1057">
                  <c:v>23.41725048842271</c:v>
                </c:pt>
                <c:pt idx="1058">
                  <c:v>23.41725048842271</c:v>
                </c:pt>
                <c:pt idx="1059">
                  <c:v>23.41725048842271</c:v>
                </c:pt>
                <c:pt idx="1060">
                  <c:v>23.41725048842271</c:v>
                </c:pt>
                <c:pt idx="1061">
                  <c:v>23.51880611190214</c:v>
                </c:pt>
                <c:pt idx="1062">
                  <c:v>23.51880611190214</c:v>
                </c:pt>
                <c:pt idx="1063">
                  <c:v>23.41497587374048</c:v>
                </c:pt>
                <c:pt idx="1064">
                  <c:v>23.33899671677203</c:v>
                </c:pt>
                <c:pt idx="1065">
                  <c:v>23.33899671677203</c:v>
                </c:pt>
                <c:pt idx="1066">
                  <c:v>23.44477608131404</c:v>
                </c:pt>
                <c:pt idx="1067">
                  <c:v>23.32304349434869</c:v>
                </c:pt>
                <c:pt idx="1068">
                  <c:v>23.62155095703525</c:v>
                </c:pt>
                <c:pt idx="1069">
                  <c:v>23.76604973996139</c:v>
                </c:pt>
                <c:pt idx="1070">
                  <c:v>23.76604973996139</c:v>
                </c:pt>
                <c:pt idx="1071">
                  <c:v>23.61679600861827</c:v>
                </c:pt>
                <c:pt idx="1072">
                  <c:v>23.76604973996139</c:v>
                </c:pt>
                <c:pt idx="1073">
                  <c:v>23.91530347130481</c:v>
                </c:pt>
                <c:pt idx="1074">
                  <c:v>23.76604973996139</c:v>
                </c:pt>
                <c:pt idx="1075">
                  <c:v>23.61679600861827</c:v>
                </c:pt>
                <c:pt idx="1076">
                  <c:v>23.61679600861827</c:v>
                </c:pt>
                <c:pt idx="1077">
                  <c:v>23.61679600861827</c:v>
                </c:pt>
                <c:pt idx="1078">
                  <c:v>23.91530347130481</c:v>
                </c:pt>
                <c:pt idx="1079">
                  <c:v>23.91530347130481</c:v>
                </c:pt>
                <c:pt idx="1080">
                  <c:v>23.91530347130481</c:v>
                </c:pt>
                <c:pt idx="1081">
                  <c:v>23.91530347130481</c:v>
                </c:pt>
                <c:pt idx="1082">
                  <c:v>23.91530347130481</c:v>
                </c:pt>
                <c:pt idx="1083">
                  <c:v>23.91530347130481</c:v>
                </c:pt>
                <c:pt idx="1084">
                  <c:v>23.76604973996139</c:v>
                </c:pt>
                <c:pt idx="1085">
                  <c:v>23.80676521810546</c:v>
                </c:pt>
                <c:pt idx="1086">
                  <c:v>23.80676521810546</c:v>
                </c:pt>
                <c:pt idx="1087">
                  <c:v>23.80676521810546</c:v>
                </c:pt>
                <c:pt idx="1088">
                  <c:v>23.80676521810546</c:v>
                </c:pt>
                <c:pt idx="1089">
                  <c:v>23.80676521810546</c:v>
                </c:pt>
                <c:pt idx="1090">
                  <c:v>23.95601894944875</c:v>
                </c:pt>
                <c:pt idx="1091">
                  <c:v>24.2545264121353</c:v>
                </c:pt>
                <c:pt idx="1092">
                  <c:v>24.55303387482178</c:v>
                </c:pt>
                <c:pt idx="1093">
                  <c:v>24.56620753349861</c:v>
                </c:pt>
                <c:pt idx="1094">
                  <c:v>24.56620753349861</c:v>
                </c:pt>
                <c:pt idx="1095">
                  <c:v>24.56620753349861</c:v>
                </c:pt>
                <c:pt idx="1096">
                  <c:v>24.56364821714971</c:v>
                </c:pt>
                <c:pt idx="1097">
                  <c:v>24.48902135147809</c:v>
                </c:pt>
                <c:pt idx="1098">
                  <c:v>24.56364821714971</c:v>
                </c:pt>
                <c:pt idx="1099">
                  <c:v>24.42224996437237</c:v>
                </c:pt>
                <c:pt idx="1100">
                  <c:v>24.12374250168583</c:v>
                </c:pt>
                <c:pt idx="1101">
                  <c:v>24.27299623302908</c:v>
                </c:pt>
                <c:pt idx="1102">
                  <c:v>24.39856306259455</c:v>
                </c:pt>
                <c:pt idx="1103">
                  <c:v>24.27959777574762</c:v>
                </c:pt>
                <c:pt idx="1104">
                  <c:v>24.27959777574762</c:v>
                </c:pt>
                <c:pt idx="1105">
                  <c:v>24.27959777574762</c:v>
                </c:pt>
                <c:pt idx="1106">
                  <c:v>24.27959777574762</c:v>
                </c:pt>
                <c:pt idx="1107">
                  <c:v>24.27959777574762</c:v>
                </c:pt>
                <c:pt idx="1108">
                  <c:v>24.27959777574762</c:v>
                </c:pt>
                <c:pt idx="1109">
                  <c:v>24.4288515070909</c:v>
                </c:pt>
                <c:pt idx="1110">
                  <c:v>24.22605279052839</c:v>
                </c:pt>
                <c:pt idx="1111">
                  <c:v>24.22605279052839</c:v>
                </c:pt>
                <c:pt idx="1112">
                  <c:v>24.37530652187166</c:v>
                </c:pt>
                <c:pt idx="1113">
                  <c:v>24.22605279052839</c:v>
                </c:pt>
                <c:pt idx="1114">
                  <c:v>24.16341308505489</c:v>
                </c:pt>
                <c:pt idx="1115">
                  <c:v>24.31266681639817</c:v>
                </c:pt>
                <c:pt idx="1116">
                  <c:v>24.61117427908475</c:v>
                </c:pt>
                <c:pt idx="1117">
                  <c:v>24.80892008034902</c:v>
                </c:pt>
                <c:pt idx="1118">
                  <c:v>24.95817381169229</c:v>
                </c:pt>
                <c:pt idx="1119">
                  <c:v>24.95817381169229</c:v>
                </c:pt>
                <c:pt idx="1120">
                  <c:v>24.95817381169229</c:v>
                </c:pt>
                <c:pt idx="1121">
                  <c:v>25.0302413610151</c:v>
                </c:pt>
                <c:pt idx="1122">
                  <c:v>24.96849562399042</c:v>
                </c:pt>
                <c:pt idx="1123">
                  <c:v>24.82058982384033</c:v>
                </c:pt>
                <c:pt idx="1124">
                  <c:v>24.67213463690337</c:v>
                </c:pt>
                <c:pt idx="1125">
                  <c:v>24.69758955910704</c:v>
                </c:pt>
                <c:pt idx="1126">
                  <c:v>24.82315638867244</c:v>
                </c:pt>
                <c:pt idx="1127">
                  <c:v>24.82315638867244</c:v>
                </c:pt>
                <c:pt idx="1128">
                  <c:v>24.56392398171474</c:v>
                </c:pt>
                <c:pt idx="1129">
                  <c:v>24.56392398171474</c:v>
                </c:pt>
                <c:pt idx="1130">
                  <c:v>24.56392398171474</c:v>
                </c:pt>
                <c:pt idx="1131">
                  <c:v>24.56392398171474</c:v>
                </c:pt>
                <c:pt idx="1132">
                  <c:v>24.56392398171474</c:v>
                </c:pt>
                <c:pt idx="1133">
                  <c:v>24.51435220013822</c:v>
                </c:pt>
                <c:pt idx="1134">
                  <c:v>24.36509846879494</c:v>
                </c:pt>
                <c:pt idx="1135">
                  <c:v>24.27524383403673</c:v>
                </c:pt>
                <c:pt idx="1136">
                  <c:v>24.42449756538006</c:v>
                </c:pt>
                <c:pt idx="1137">
                  <c:v>24.57375129672331</c:v>
                </c:pt>
                <c:pt idx="1138">
                  <c:v>24.72300502806663</c:v>
                </c:pt>
                <c:pt idx="1139">
                  <c:v>24.58255221295186</c:v>
                </c:pt>
                <c:pt idx="1140">
                  <c:v>24.6598126805489</c:v>
                </c:pt>
                <c:pt idx="1141">
                  <c:v>24.70558349922296</c:v>
                </c:pt>
                <c:pt idx="1142">
                  <c:v>24.70558349922296</c:v>
                </c:pt>
                <c:pt idx="1143">
                  <c:v>24.70558349922296</c:v>
                </c:pt>
                <c:pt idx="1144">
                  <c:v>24.63656468611511</c:v>
                </c:pt>
                <c:pt idx="1145">
                  <c:v>24.78581841745841</c:v>
                </c:pt>
                <c:pt idx="1146">
                  <c:v>24.83506128416263</c:v>
                </c:pt>
                <c:pt idx="1147">
                  <c:v>24.70098930052907</c:v>
                </c:pt>
                <c:pt idx="1148">
                  <c:v>24.55173556918582</c:v>
                </c:pt>
                <c:pt idx="1149">
                  <c:v>24.55832768710475</c:v>
                </c:pt>
                <c:pt idx="1150">
                  <c:v>24.68389451667014</c:v>
                </c:pt>
                <c:pt idx="1151">
                  <c:v>24.68389451667014</c:v>
                </c:pt>
                <c:pt idx="1152">
                  <c:v>24.68389451667014</c:v>
                </c:pt>
                <c:pt idx="1153">
                  <c:v>24.68389451667014</c:v>
                </c:pt>
                <c:pt idx="1154">
                  <c:v>24.68389451667014</c:v>
                </c:pt>
                <c:pt idx="1155">
                  <c:v>24.68389451667014</c:v>
                </c:pt>
                <c:pt idx="1156">
                  <c:v>24.58637863949592</c:v>
                </c:pt>
                <c:pt idx="1157">
                  <c:v>24.73563237083907</c:v>
                </c:pt>
                <c:pt idx="1158">
                  <c:v>24.73563237083907</c:v>
                </c:pt>
                <c:pt idx="1159">
                  <c:v>24.68674647554748</c:v>
                </c:pt>
                <c:pt idx="1160">
                  <c:v>24.53749274420425</c:v>
                </c:pt>
                <c:pt idx="1161">
                  <c:v>24.68674647554748</c:v>
                </c:pt>
                <c:pt idx="1162">
                  <c:v>24.68674647554748</c:v>
                </c:pt>
                <c:pt idx="1163">
                  <c:v>24.53749274420425</c:v>
                </c:pt>
                <c:pt idx="1164">
                  <c:v>24.62478806261356</c:v>
                </c:pt>
                <c:pt idx="1165">
                  <c:v>24.77404179395683</c:v>
                </c:pt>
                <c:pt idx="1166">
                  <c:v>24.77404179395683</c:v>
                </c:pt>
                <c:pt idx="1167">
                  <c:v>24.77404179395683</c:v>
                </c:pt>
                <c:pt idx="1168">
                  <c:v>24.92073620895111</c:v>
                </c:pt>
                <c:pt idx="1169">
                  <c:v>25.06998994029453</c:v>
                </c:pt>
                <c:pt idx="1170">
                  <c:v>25.09712187469835</c:v>
                </c:pt>
                <c:pt idx="1171">
                  <c:v>25.06167990954581</c:v>
                </c:pt>
                <c:pt idx="1172">
                  <c:v>25.06167990954581</c:v>
                </c:pt>
                <c:pt idx="1173">
                  <c:v>25.06827202746478</c:v>
                </c:pt>
                <c:pt idx="1174">
                  <c:v>25.06827202746478</c:v>
                </c:pt>
                <c:pt idx="1175">
                  <c:v>24.91901829612149</c:v>
                </c:pt>
                <c:pt idx="1176">
                  <c:v>25.06827202746478</c:v>
                </c:pt>
                <c:pt idx="1177">
                  <c:v>25.06827202746478</c:v>
                </c:pt>
                <c:pt idx="1178">
                  <c:v>25.15161613735329</c:v>
                </c:pt>
                <c:pt idx="1179">
                  <c:v>25.15161613735329</c:v>
                </c:pt>
                <c:pt idx="1180">
                  <c:v>25.00236240601</c:v>
                </c:pt>
                <c:pt idx="1181">
                  <c:v>24.85310867466671</c:v>
                </c:pt>
                <c:pt idx="1182">
                  <c:v>24.70385494332344</c:v>
                </c:pt>
                <c:pt idx="1183">
                  <c:v>24.55460121198015</c:v>
                </c:pt>
                <c:pt idx="1184">
                  <c:v>24.70385494332343</c:v>
                </c:pt>
                <c:pt idx="1185">
                  <c:v>24.70385494332344</c:v>
                </c:pt>
                <c:pt idx="1186">
                  <c:v>24.69604213079149</c:v>
                </c:pt>
                <c:pt idx="1187">
                  <c:v>24.54678839944821</c:v>
                </c:pt>
                <c:pt idx="1188">
                  <c:v>24.443305486779</c:v>
                </c:pt>
                <c:pt idx="1189">
                  <c:v>24.59255921812223</c:v>
                </c:pt>
                <c:pt idx="1190">
                  <c:v>24.59255921812223</c:v>
                </c:pt>
                <c:pt idx="1191">
                  <c:v>24.59255921812223</c:v>
                </c:pt>
                <c:pt idx="1192">
                  <c:v>24.59255921812223</c:v>
                </c:pt>
                <c:pt idx="1193">
                  <c:v>24.443305486779</c:v>
                </c:pt>
                <c:pt idx="1194">
                  <c:v>24.39342830292518</c:v>
                </c:pt>
                <c:pt idx="1195">
                  <c:v>24.39342830292518</c:v>
                </c:pt>
                <c:pt idx="1196">
                  <c:v>24.39342830292518</c:v>
                </c:pt>
                <c:pt idx="1197">
                  <c:v>24.12037576244237</c:v>
                </c:pt>
                <c:pt idx="1198">
                  <c:v>24.12037576244237</c:v>
                </c:pt>
                <c:pt idx="1199">
                  <c:v>24.18997589556987</c:v>
                </c:pt>
                <c:pt idx="1200">
                  <c:v>24.18997589556987</c:v>
                </c:pt>
                <c:pt idx="1201">
                  <c:v>24.18997589556987</c:v>
                </c:pt>
                <c:pt idx="1202">
                  <c:v>24.18997589556987</c:v>
                </c:pt>
                <c:pt idx="1203">
                  <c:v>24.18997589556987</c:v>
                </c:pt>
                <c:pt idx="1204">
                  <c:v>24.18997589556987</c:v>
                </c:pt>
                <c:pt idx="1205">
                  <c:v>24.04072216422659</c:v>
                </c:pt>
                <c:pt idx="1206">
                  <c:v>24.04072216422659</c:v>
                </c:pt>
                <c:pt idx="1207">
                  <c:v>23.8914684328833</c:v>
                </c:pt>
                <c:pt idx="1208">
                  <c:v>23.8914684328833</c:v>
                </c:pt>
                <c:pt idx="1209">
                  <c:v>23.79617455194121</c:v>
                </c:pt>
                <c:pt idx="1210">
                  <c:v>23.79617455194121</c:v>
                </c:pt>
                <c:pt idx="1211">
                  <c:v>23.64692082059796</c:v>
                </c:pt>
                <c:pt idx="1212">
                  <c:v>23.55593698908986</c:v>
                </c:pt>
                <c:pt idx="1213">
                  <c:v>23.49021899340162</c:v>
                </c:pt>
                <c:pt idx="1214">
                  <c:v>23.49021899340162</c:v>
                </c:pt>
                <c:pt idx="1215">
                  <c:v>23.49021899340162</c:v>
                </c:pt>
                <c:pt idx="1216">
                  <c:v>23.49021899340162</c:v>
                </c:pt>
                <c:pt idx="1217">
                  <c:v>23.49021899340162</c:v>
                </c:pt>
                <c:pt idx="1218">
                  <c:v>23.49021899340162</c:v>
                </c:pt>
                <c:pt idx="1219">
                  <c:v>23.4236902160491</c:v>
                </c:pt>
                <c:pt idx="1220">
                  <c:v>23.17155102766515</c:v>
                </c:pt>
                <c:pt idx="1221">
                  <c:v>23.2349144506619</c:v>
                </c:pt>
                <c:pt idx="1222">
                  <c:v>23.37415658739081</c:v>
                </c:pt>
                <c:pt idx="1223">
                  <c:v>23.46484585907325</c:v>
                </c:pt>
                <c:pt idx="1224">
                  <c:v>23.46484585907325</c:v>
                </c:pt>
                <c:pt idx="1225">
                  <c:v>23.46484585907325</c:v>
                </c:pt>
                <c:pt idx="1226">
                  <c:v>23.46484585907325</c:v>
                </c:pt>
                <c:pt idx="1227">
                  <c:v>23.46484585907325</c:v>
                </c:pt>
                <c:pt idx="1228">
                  <c:v>23.46484585907325</c:v>
                </c:pt>
                <c:pt idx="1229">
                  <c:v>23.46484585907325</c:v>
                </c:pt>
                <c:pt idx="1230">
                  <c:v>23.46484585907325</c:v>
                </c:pt>
                <c:pt idx="1231">
                  <c:v>23.61409959041656</c:v>
                </c:pt>
                <c:pt idx="1232">
                  <c:v>23.61409959041656</c:v>
                </c:pt>
                <c:pt idx="1233">
                  <c:v>23.46484585907325</c:v>
                </c:pt>
                <c:pt idx="1234">
                  <c:v>23.45822939679221</c:v>
                </c:pt>
                <c:pt idx="1235">
                  <c:v>23.60748312813553</c:v>
                </c:pt>
                <c:pt idx="1236">
                  <c:v>23.90090818697742</c:v>
                </c:pt>
                <c:pt idx="1237">
                  <c:v>24.05016191832071</c:v>
                </c:pt>
                <c:pt idx="1238">
                  <c:v>24.05016191832071</c:v>
                </c:pt>
                <c:pt idx="1239">
                  <c:v>24.19061118888378</c:v>
                </c:pt>
                <c:pt idx="1240">
                  <c:v>24.04135745754051</c:v>
                </c:pt>
                <c:pt idx="1241">
                  <c:v>24.11342500686327</c:v>
                </c:pt>
                <c:pt idx="1242">
                  <c:v>24.12799363549918</c:v>
                </c:pt>
                <c:pt idx="1243">
                  <c:v>24.02277320771801</c:v>
                </c:pt>
                <c:pt idx="1244">
                  <c:v>23.72426574503147</c:v>
                </c:pt>
                <c:pt idx="1245">
                  <c:v>24.02277320771801</c:v>
                </c:pt>
                <c:pt idx="1246">
                  <c:v>24.14834003728338</c:v>
                </c:pt>
                <c:pt idx="1247">
                  <c:v>24.14834003728338</c:v>
                </c:pt>
                <c:pt idx="1248">
                  <c:v>24.14834003728338</c:v>
                </c:pt>
                <c:pt idx="1249">
                  <c:v>24.14834003728338</c:v>
                </c:pt>
                <c:pt idx="1250">
                  <c:v>24.14834003728338</c:v>
                </c:pt>
                <c:pt idx="1251">
                  <c:v>24.14834003728338</c:v>
                </c:pt>
                <c:pt idx="1252">
                  <c:v>24.14834003728338</c:v>
                </c:pt>
                <c:pt idx="1253">
                  <c:v>23.9990863059401</c:v>
                </c:pt>
                <c:pt idx="1254">
                  <c:v>23.84983257459681</c:v>
                </c:pt>
                <c:pt idx="1255">
                  <c:v>23.70057884325355</c:v>
                </c:pt>
                <c:pt idx="1256">
                  <c:v>23.69859290424273</c:v>
                </c:pt>
                <c:pt idx="1257">
                  <c:v>23.72818195842808</c:v>
                </c:pt>
                <c:pt idx="1258">
                  <c:v>23.87608775857815</c:v>
                </c:pt>
                <c:pt idx="1259">
                  <c:v>23.72603548282854</c:v>
                </c:pt>
                <c:pt idx="1260">
                  <c:v>23.87528921417177</c:v>
                </c:pt>
                <c:pt idx="1261">
                  <c:v>23.72603548282854</c:v>
                </c:pt>
                <c:pt idx="1262">
                  <c:v>23.93373727385957</c:v>
                </c:pt>
                <c:pt idx="1263">
                  <c:v>23.98222934378045</c:v>
                </c:pt>
                <c:pt idx="1264">
                  <c:v>23.83297561243732</c:v>
                </c:pt>
                <c:pt idx="1265">
                  <c:v>23.75834874676562</c:v>
                </c:pt>
                <c:pt idx="1266">
                  <c:v>23.83297561243732</c:v>
                </c:pt>
                <c:pt idx="1267">
                  <c:v>23.69157735966002</c:v>
                </c:pt>
                <c:pt idx="1268">
                  <c:v>23.54232362831672</c:v>
                </c:pt>
                <c:pt idx="1269">
                  <c:v>23.63754833429014</c:v>
                </c:pt>
                <c:pt idx="1270">
                  <c:v>23.76311516385553</c:v>
                </c:pt>
                <c:pt idx="1271">
                  <c:v>23.76311516385553</c:v>
                </c:pt>
                <c:pt idx="1272">
                  <c:v>23.82259125267409</c:v>
                </c:pt>
                <c:pt idx="1273">
                  <c:v>23.82259125267409</c:v>
                </c:pt>
                <c:pt idx="1274">
                  <c:v>23.82259125267409</c:v>
                </c:pt>
                <c:pt idx="1275">
                  <c:v>23.82259125267409</c:v>
                </c:pt>
                <c:pt idx="1276">
                  <c:v>23.82259125267409</c:v>
                </c:pt>
                <c:pt idx="1277">
                  <c:v>23.67333752133079</c:v>
                </c:pt>
                <c:pt idx="1278">
                  <c:v>23.54438068917764</c:v>
                </c:pt>
                <c:pt idx="1279">
                  <c:v>23.69363442052093</c:v>
                </c:pt>
                <c:pt idx="1280">
                  <c:v>23.82311785462895</c:v>
                </c:pt>
                <c:pt idx="1281">
                  <c:v>24.01658473113102</c:v>
                </c:pt>
                <c:pt idx="1282">
                  <c:v>24.20581570763576</c:v>
                </c:pt>
                <c:pt idx="1283">
                  <c:v>24.15388332117957</c:v>
                </c:pt>
                <c:pt idx="1284">
                  <c:v>24.32991730343519</c:v>
                </c:pt>
                <c:pt idx="1285">
                  <c:v>24.51693595175945</c:v>
                </c:pt>
                <c:pt idx="1286">
                  <c:v>24.6661896831027</c:v>
                </c:pt>
                <c:pt idx="1287">
                  <c:v>24.77738375151023</c:v>
                </c:pt>
                <c:pt idx="1288">
                  <c:v>24.77738375151023</c:v>
                </c:pt>
                <c:pt idx="1289">
                  <c:v>24.71091067345154</c:v>
                </c:pt>
                <c:pt idx="1290">
                  <c:v>24.68601995458869</c:v>
                </c:pt>
                <c:pt idx="1291">
                  <c:v>24.61090836865964</c:v>
                </c:pt>
                <c:pt idx="1292">
                  <c:v>24.64196652777184</c:v>
                </c:pt>
                <c:pt idx="1293">
                  <c:v>24.59384974160403</c:v>
                </c:pt>
                <c:pt idx="1294">
                  <c:v>24.59384974160403</c:v>
                </c:pt>
                <c:pt idx="1295">
                  <c:v>24.59384974160403</c:v>
                </c:pt>
                <c:pt idx="1296">
                  <c:v>24.59384974160403</c:v>
                </c:pt>
                <c:pt idx="1297">
                  <c:v>24.59384974160403</c:v>
                </c:pt>
                <c:pt idx="1298">
                  <c:v>24.59384974160403</c:v>
                </c:pt>
                <c:pt idx="1299">
                  <c:v>24.59384974160403</c:v>
                </c:pt>
                <c:pt idx="1300">
                  <c:v>24.44459601026072</c:v>
                </c:pt>
                <c:pt idx="1301">
                  <c:v>24.44459601026072</c:v>
                </c:pt>
                <c:pt idx="1302">
                  <c:v>24.44459601026072</c:v>
                </c:pt>
                <c:pt idx="1303">
                  <c:v>24.40010595868526</c:v>
                </c:pt>
                <c:pt idx="1304">
                  <c:v>24.25085222734197</c:v>
                </c:pt>
                <c:pt idx="1305">
                  <c:v>24.22088880365312</c:v>
                </c:pt>
                <c:pt idx="1306">
                  <c:v>24.22088880365312</c:v>
                </c:pt>
                <c:pt idx="1307">
                  <c:v>23.95382655503651</c:v>
                </c:pt>
                <c:pt idx="1308">
                  <c:v>24.23613784108479</c:v>
                </c:pt>
                <c:pt idx="1309">
                  <c:v>24.53464530377135</c:v>
                </c:pt>
                <c:pt idx="1310">
                  <c:v>24.53464530377135</c:v>
                </c:pt>
                <c:pt idx="1311">
                  <c:v>24.68389903511464</c:v>
                </c:pt>
                <c:pt idx="1312">
                  <c:v>24.68389903511464</c:v>
                </c:pt>
                <c:pt idx="1313">
                  <c:v>24.91472203458682</c:v>
                </c:pt>
                <c:pt idx="1314">
                  <c:v>25.1398858962656</c:v>
                </c:pt>
                <c:pt idx="1315">
                  <c:v>24.91600529925066</c:v>
                </c:pt>
                <c:pt idx="1316">
                  <c:v>24.76675156790735</c:v>
                </c:pt>
                <c:pt idx="1317">
                  <c:v>24.79299778603413</c:v>
                </c:pt>
                <c:pt idx="1318">
                  <c:v>25.08491313080173</c:v>
                </c:pt>
                <c:pt idx="1319">
                  <c:v>24.93565939945848</c:v>
                </c:pt>
                <c:pt idx="1320">
                  <c:v>24.93565939945848</c:v>
                </c:pt>
                <c:pt idx="1321">
                  <c:v>24.93565939945848</c:v>
                </c:pt>
                <c:pt idx="1322">
                  <c:v>24.93565939945848</c:v>
                </c:pt>
                <c:pt idx="1323">
                  <c:v>24.93565939945848</c:v>
                </c:pt>
                <c:pt idx="1324">
                  <c:v>24.93565939945848</c:v>
                </c:pt>
                <c:pt idx="1325">
                  <c:v>24.9356593994585</c:v>
                </c:pt>
                <c:pt idx="1326">
                  <c:v>24.78640566811519</c:v>
                </c:pt>
                <c:pt idx="1327">
                  <c:v>24.9356593994585</c:v>
                </c:pt>
                <c:pt idx="1328">
                  <c:v>25.08491313080173</c:v>
                </c:pt>
                <c:pt idx="1329">
                  <c:v>25.32497253380058</c:v>
                </c:pt>
                <c:pt idx="1330">
                  <c:v>25.44014349508094</c:v>
                </c:pt>
                <c:pt idx="1331">
                  <c:v>25.29088976373767</c:v>
                </c:pt>
                <c:pt idx="1332">
                  <c:v>25.58939722642423</c:v>
                </c:pt>
                <c:pt idx="1333">
                  <c:v>25.84750389606781</c:v>
                </c:pt>
                <c:pt idx="1334">
                  <c:v>25.76748617945342</c:v>
                </c:pt>
                <c:pt idx="1335">
                  <c:v>25.76748617945342</c:v>
                </c:pt>
                <c:pt idx="1336">
                  <c:v>25.76748617945342</c:v>
                </c:pt>
                <c:pt idx="1337">
                  <c:v>26.06599364213993</c:v>
                </c:pt>
                <c:pt idx="1338">
                  <c:v>26.21524737348322</c:v>
                </c:pt>
                <c:pt idx="1339">
                  <c:v>26.23144355012148</c:v>
                </c:pt>
                <c:pt idx="1340">
                  <c:v>25.94294768204928</c:v>
                </c:pt>
                <c:pt idx="1341">
                  <c:v>26.07642515384807</c:v>
                </c:pt>
                <c:pt idx="1342">
                  <c:v>26.22567888519123</c:v>
                </c:pt>
                <c:pt idx="1343">
                  <c:v>26.22567888519123</c:v>
                </c:pt>
                <c:pt idx="1344">
                  <c:v>26.22567888519123</c:v>
                </c:pt>
                <c:pt idx="1345">
                  <c:v>26.22567888519123</c:v>
                </c:pt>
                <c:pt idx="1346">
                  <c:v>26.22567888519123</c:v>
                </c:pt>
                <c:pt idx="1347">
                  <c:v>26.22567888519123</c:v>
                </c:pt>
                <c:pt idx="1348">
                  <c:v>26.23589944395626</c:v>
                </c:pt>
                <c:pt idx="1349">
                  <c:v>26.38515317529954</c:v>
                </c:pt>
                <c:pt idx="1350">
                  <c:v>26.68366063798609</c:v>
                </c:pt>
                <c:pt idx="1351">
                  <c:v>26.68366063798609</c:v>
                </c:pt>
                <c:pt idx="1352">
                  <c:v>26.68366063798609</c:v>
                </c:pt>
                <c:pt idx="1353">
                  <c:v>26.53440690664282</c:v>
                </c:pt>
                <c:pt idx="1354">
                  <c:v>26.40140307825773</c:v>
                </c:pt>
                <c:pt idx="1355">
                  <c:v>26.25214934691444</c:v>
                </c:pt>
                <c:pt idx="1356">
                  <c:v>26.49786677197873</c:v>
                </c:pt>
                <c:pt idx="1357">
                  <c:v>26.72115300658471</c:v>
                </c:pt>
                <c:pt idx="1358">
                  <c:v>26.76353725396658</c:v>
                </c:pt>
                <c:pt idx="1359">
                  <c:v>26.91279098530993</c:v>
                </c:pt>
                <c:pt idx="1360">
                  <c:v>26.91279098530993</c:v>
                </c:pt>
                <c:pt idx="1361">
                  <c:v>26.91279098530993</c:v>
                </c:pt>
                <c:pt idx="1362">
                  <c:v>27.0004269168133</c:v>
                </c:pt>
                <c:pt idx="1363">
                  <c:v>26.85117318547005</c:v>
                </c:pt>
                <c:pt idx="1364">
                  <c:v>26.70191945412674</c:v>
                </c:pt>
                <c:pt idx="1365">
                  <c:v>26.85233388533408</c:v>
                </c:pt>
                <c:pt idx="1366">
                  <c:v>26.73022015629666</c:v>
                </c:pt>
                <c:pt idx="1367">
                  <c:v>26.78051696048201</c:v>
                </c:pt>
                <c:pt idx="1368">
                  <c:v>26.78051696048201</c:v>
                </c:pt>
                <c:pt idx="1369">
                  <c:v>26.78051696048201</c:v>
                </c:pt>
                <c:pt idx="1370">
                  <c:v>26.78051696048201</c:v>
                </c:pt>
                <c:pt idx="1371">
                  <c:v>26.78051696048201</c:v>
                </c:pt>
                <c:pt idx="1372">
                  <c:v>26.78051696048201</c:v>
                </c:pt>
                <c:pt idx="1373">
                  <c:v>26.63126322913876</c:v>
                </c:pt>
                <c:pt idx="1374">
                  <c:v>26.48200949779545</c:v>
                </c:pt>
                <c:pt idx="1375">
                  <c:v>26.33275576645221</c:v>
                </c:pt>
                <c:pt idx="1376">
                  <c:v>26.18350203510887</c:v>
                </c:pt>
                <c:pt idx="1377">
                  <c:v>26.2032959435163</c:v>
                </c:pt>
                <c:pt idx="1378">
                  <c:v>26.09997501059886</c:v>
                </c:pt>
                <c:pt idx="1379">
                  <c:v>26.10021045132618</c:v>
                </c:pt>
                <c:pt idx="1380">
                  <c:v>26.24946418266947</c:v>
                </c:pt>
                <c:pt idx="1381">
                  <c:v>26.24946418266947</c:v>
                </c:pt>
                <c:pt idx="1382">
                  <c:v>26.24946418266947</c:v>
                </c:pt>
                <c:pt idx="1383">
                  <c:v>26.24946418266947</c:v>
                </c:pt>
                <c:pt idx="1384">
                  <c:v>26.10021045132618</c:v>
                </c:pt>
                <c:pt idx="1385">
                  <c:v>26.24690486632061</c:v>
                </c:pt>
                <c:pt idx="1386">
                  <c:v>26.23309583299013</c:v>
                </c:pt>
                <c:pt idx="1387">
                  <c:v>26.10452468704048</c:v>
                </c:pt>
                <c:pt idx="1388">
                  <c:v>26.10532323144679</c:v>
                </c:pt>
                <c:pt idx="1389">
                  <c:v>26.10532323144679</c:v>
                </c:pt>
                <c:pt idx="1390">
                  <c:v>26.13077815365048</c:v>
                </c:pt>
                <c:pt idx="1391">
                  <c:v>26.17728630324661</c:v>
                </c:pt>
                <c:pt idx="1392">
                  <c:v>26.17728630324661</c:v>
                </c:pt>
                <c:pt idx="1393">
                  <c:v>26.17728630324661</c:v>
                </c:pt>
                <c:pt idx="1394">
                  <c:v>26.17728630324661</c:v>
                </c:pt>
                <c:pt idx="1395">
                  <c:v>26.17728630324661</c:v>
                </c:pt>
                <c:pt idx="1396">
                  <c:v>26.03059188825219</c:v>
                </c:pt>
                <c:pt idx="1397">
                  <c:v>26.17728630324661</c:v>
                </c:pt>
                <c:pt idx="1398">
                  <c:v>26.13186281006502</c:v>
                </c:pt>
                <c:pt idx="1399">
                  <c:v>26.35789424278303</c:v>
                </c:pt>
                <c:pt idx="1400">
                  <c:v>26.35789424278303</c:v>
                </c:pt>
                <c:pt idx="1401">
                  <c:v>26.16866326627828</c:v>
                </c:pt>
                <c:pt idx="1402">
                  <c:v>26.24212492413307</c:v>
                </c:pt>
                <c:pt idx="1403">
                  <c:v>26.09287119278981</c:v>
                </c:pt>
                <c:pt idx="1404">
                  <c:v>26.24687987255009</c:v>
                </c:pt>
                <c:pt idx="1405">
                  <c:v>26.54538733523665</c:v>
                </c:pt>
                <c:pt idx="1406">
                  <c:v>26.54538733523665</c:v>
                </c:pt>
                <c:pt idx="1407">
                  <c:v>26.39613360389337</c:v>
                </c:pt>
                <c:pt idx="1408">
                  <c:v>26.09762614120681</c:v>
                </c:pt>
                <c:pt idx="1409">
                  <c:v>26.24687987255009</c:v>
                </c:pt>
                <c:pt idx="1410">
                  <c:v>26.12140332919764</c:v>
                </c:pt>
                <c:pt idx="1411">
                  <c:v>25.97214959785428</c:v>
                </c:pt>
                <c:pt idx="1412">
                  <c:v>25.82289586651109</c:v>
                </c:pt>
                <c:pt idx="1413">
                  <c:v>25.82289586651109</c:v>
                </c:pt>
                <c:pt idx="1414">
                  <c:v>25.94846269607643</c:v>
                </c:pt>
                <c:pt idx="1415">
                  <c:v>25.94846269607643</c:v>
                </c:pt>
                <c:pt idx="1416">
                  <c:v>25.94846269607643</c:v>
                </c:pt>
                <c:pt idx="1417">
                  <c:v>25.94846269607643</c:v>
                </c:pt>
                <c:pt idx="1418">
                  <c:v>25.94846269607643</c:v>
                </c:pt>
                <c:pt idx="1419">
                  <c:v>25.94846269607643</c:v>
                </c:pt>
                <c:pt idx="1420">
                  <c:v>25.79920896473314</c:v>
                </c:pt>
                <c:pt idx="1421">
                  <c:v>25.79920896473314</c:v>
                </c:pt>
                <c:pt idx="1422">
                  <c:v>25.94846269607643</c:v>
                </c:pt>
                <c:pt idx="1423">
                  <c:v>25.79920896473315</c:v>
                </c:pt>
                <c:pt idx="1424">
                  <c:v>25.94400458384859</c:v>
                </c:pt>
                <c:pt idx="1425">
                  <c:v>25.79475085250528</c:v>
                </c:pt>
                <c:pt idx="1426">
                  <c:v>25.49624338981873</c:v>
                </c:pt>
                <c:pt idx="1427">
                  <c:v>25.34619111406912</c:v>
                </c:pt>
                <c:pt idx="1428">
                  <c:v>25.49802086839177</c:v>
                </c:pt>
                <c:pt idx="1429">
                  <c:v>25.64727459973507</c:v>
                </c:pt>
                <c:pt idx="1430">
                  <c:v>25.64727459973507</c:v>
                </c:pt>
                <c:pt idx="1431">
                  <c:v>25.50058018474065</c:v>
                </c:pt>
                <c:pt idx="1432">
                  <c:v>25.54649341609026</c:v>
                </c:pt>
                <c:pt idx="1433">
                  <c:v>25.64066704533235</c:v>
                </c:pt>
                <c:pt idx="1434">
                  <c:v>25.70743843243802</c:v>
                </c:pt>
                <c:pt idx="1435">
                  <c:v>25.70743843243802</c:v>
                </c:pt>
                <c:pt idx="1436">
                  <c:v>25.40893096975146</c:v>
                </c:pt>
                <c:pt idx="1437">
                  <c:v>25.58187160287267</c:v>
                </c:pt>
                <c:pt idx="1438">
                  <c:v>25.8803790655592</c:v>
                </c:pt>
                <c:pt idx="1439">
                  <c:v>25.93181416610194</c:v>
                </c:pt>
                <c:pt idx="1440">
                  <c:v>26.05077945294887</c:v>
                </c:pt>
                <c:pt idx="1441">
                  <c:v>26.05077945294887</c:v>
                </c:pt>
                <c:pt idx="1442">
                  <c:v>26.05077945294887</c:v>
                </c:pt>
                <c:pt idx="1443">
                  <c:v>26.05077945294887</c:v>
                </c:pt>
                <c:pt idx="1444">
                  <c:v>25.9015257216056</c:v>
                </c:pt>
                <c:pt idx="1445">
                  <c:v>25.86407347818932</c:v>
                </c:pt>
                <c:pt idx="1446">
                  <c:v>26.01332720953259</c:v>
                </c:pt>
                <c:pt idx="1447">
                  <c:v>25.94740488496974</c:v>
                </c:pt>
                <c:pt idx="1448">
                  <c:v>26.24591234765643</c:v>
                </c:pt>
                <c:pt idx="1449">
                  <c:v>26.30855205312988</c:v>
                </c:pt>
                <c:pt idx="1450">
                  <c:v>26.30855205312988</c:v>
                </c:pt>
                <c:pt idx="1451">
                  <c:v>26.01004459044336</c:v>
                </c:pt>
                <c:pt idx="1452">
                  <c:v>25.89190567433663</c:v>
                </c:pt>
                <c:pt idx="1453">
                  <c:v>25.89190567433663</c:v>
                </c:pt>
                <c:pt idx="1454">
                  <c:v>25.89190567433663</c:v>
                </c:pt>
                <c:pt idx="1455">
                  <c:v>26.04115940567991</c:v>
                </c:pt>
                <c:pt idx="1456">
                  <c:v>25.89446499068551</c:v>
                </c:pt>
                <c:pt idx="1457">
                  <c:v>25.87989636204961</c:v>
                </c:pt>
                <c:pt idx="1458">
                  <c:v>25.95452322772113</c:v>
                </c:pt>
                <c:pt idx="1459">
                  <c:v>26.0209244262718</c:v>
                </c:pt>
                <c:pt idx="1460">
                  <c:v>25.72241696358513</c:v>
                </c:pt>
                <c:pt idx="1461">
                  <c:v>25.89535759670643</c:v>
                </c:pt>
                <c:pt idx="1462">
                  <c:v>26.0209244262718</c:v>
                </c:pt>
                <c:pt idx="1463">
                  <c:v>26.0209244262718</c:v>
                </c:pt>
                <c:pt idx="1464">
                  <c:v>26.0209244262718</c:v>
                </c:pt>
                <c:pt idx="1465">
                  <c:v>26.0209244262718</c:v>
                </c:pt>
                <c:pt idx="1466">
                  <c:v>26.0209244262718</c:v>
                </c:pt>
                <c:pt idx="1467">
                  <c:v>26.0209244262718</c:v>
                </c:pt>
                <c:pt idx="1468">
                  <c:v>26.0209244262718</c:v>
                </c:pt>
                <c:pt idx="1469">
                  <c:v>25.87167069492851</c:v>
                </c:pt>
                <c:pt idx="1470">
                  <c:v>25.87167069492851</c:v>
                </c:pt>
                <c:pt idx="1471">
                  <c:v>25.72241696358513</c:v>
                </c:pt>
                <c:pt idx="1472">
                  <c:v>25.57316323224192</c:v>
                </c:pt>
                <c:pt idx="1473">
                  <c:v>25.42390950089866</c:v>
                </c:pt>
                <c:pt idx="1474">
                  <c:v>25.38387721780004</c:v>
                </c:pt>
                <c:pt idx="1475">
                  <c:v>25.45507193714009</c:v>
                </c:pt>
                <c:pt idx="1476">
                  <c:v>25.7078085811526</c:v>
                </c:pt>
                <c:pt idx="1477">
                  <c:v>25.85706231249588</c:v>
                </c:pt>
                <c:pt idx="1478">
                  <c:v>26.00631604383912</c:v>
                </c:pt>
                <c:pt idx="1479">
                  <c:v>26.2245885882903</c:v>
                </c:pt>
                <c:pt idx="1480">
                  <c:v>26.29684386243069</c:v>
                </c:pt>
                <c:pt idx="1481">
                  <c:v>26.22221699675902</c:v>
                </c:pt>
                <c:pt idx="1482">
                  <c:v>26.28779448354257</c:v>
                </c:pt>
                <c:pt idx="1483">
                  <c:v>26.43704821488586</c:v>
                </c:pt>
                <c:pt idx="1484">
                  <c:v>26.28779448354257</c:v>
                </c:pt>
                <c:pt idx="1485">
                  <c:v>26.42577418078881</c:v>
                </c:pt>
                <c:pt idx="1486">
                  <c:v>26.42577418078881</c:v>
                </c:pt>
                <c:pt idx="1487">
                  <c:v>26.42577418078881</c:v>
                </c:pt>
                <c:pt idx="1488">
                  <c:v>26.5750279121321</c:v>
                </c:pt>
                <c:pt idx="1489">
                  <c:v>26.5750279121321</c:v>
                </c:pt>
                <c:pt idx="1490">
                  <c:v>26.5750279121321</c:v>
                </c:pt>
                <c:pt idx="1491">
                  <c:v>26.5750279121321</c:v>
                </c:pt>
                <c:pt idx="1492">
                  <c:v>26.42577418078881</c:v>
                </c:pt>
                <c:pt idx="1493">
                  <c:v>26.51949322592432</c:v>
                </c:pt>
                <c:pt idx="1494">
                  <c:v>26.41912538987273</c:v>
                </c:pt>
                <c:pt idx="1495">
                  <c:v>26.26987165852943</c:v>
                </c:pt>
                <c:pt idx="1496">
                  <c:v>26.26987165852944</c:v>
                </c:pt>
                <c:pt idx="1497">
                  <c:v>26.41912538987273</c:v>
                </c:pt>
                <c:pt idx="1498">
                  <c:v>26.55159941393739</c:v>
                </c:pt>
                <c:pt idx="1499">
                  <c:v>26.31505036418483</c:v>
                </c:pt>
                <c:pt idx="1500">
                  <c:v>26.46430409552809</c:v>
                </c:pt>
                <c:pt idx="1501">
                  <c:v>26.76281155821467</c:v>
                </c:pt>
                <c:pt idx="1502">
                  <c:v>26.76281155821467</c:v>
                </c:pt>
                <c:pt idx="1503">
                  <c:v>26.66044415132549</c:v>
                </c:pt>
                <c:pt idx="1504">
                  <c:v>26.51119041998222</c:v>
                </c:pt>
                <c:pt idx="1505">
                  <c:v>26.73507101699714</c:v>
                </c:pt>
                <c:pt idx="1506">
                  <c:v>26.73507101699714</c:v>
                </c:pt>
                <c:pt idx="1507">
                  <c:v>26.88432474834042</c:v>
                </c:pt>
                <c:pt idx="1508">
                  <c:v>26.58581728565384</c:v>
                </c:pt>
                <c:pt idx="1509">
                  <c:v>26.88432474834042</c:v>
                </c:pt>
                <c:pt idx="1510">
                  <c:v>26.88432474834043</c:v>
                </c:pt>
                <c:pt idx="1511">
                  <c:v>26.73507101699714</c:v>
                </c:pt>
                <c:pt idx="1512">
                  <c:v>26.73507101699714</c:v>
                </c:pt>
                <c:pt idx="1513">
                  <c:v>26.71825568446113</c:v>
                </c:pt>
                <c:pt idx="1514">
                  <c:v>26.77069219395555</c:v>
                </c:pt>
                <c:pt idx="1515">
                  <c:v>26.77069219395555</c:v>
                </c:pt>
                <c:pt idx="1516">
                  <c:v>26.77069219395555</c:v>
                </c:pt>
                <c:pt idx="1517">
                  <c:v>26.91994592529886</c:v>
                </c:pt>
                <c:pt idx="1518">
                  <c:v>26.91994592529886</c:v>
                </c:pt>
                <c:pt idx="1519">
                  <c:v>26.6214384626123</c:v>
                </c:pt>
                <c:pt idx="1520">
                  <c:v>26.6214384626123</c:v>
                </c:pt>
                <c:pt idx="1521">
                  <c:v>26.77850500648749</c:v>
                </c:pt>
                <c:pt idx="1522">
                  <c:v>27.07701246917406</c:v>
                </c:pt>
                <c:pt idx="1523">
                  <c:v>27.17033759649463</c:v>
                </c:pt>
                <c:pt idx="1524">
                  <c:v>27.02108386515133</c:v>
                </c:pt>
                <c:pt idx="1525">
                  <c:v>27.31959132783792</c:v>
                </c:pt>
                <c:pt idx="1526">
                  <c:v>27.46884505918117</c:v>
                </c:pt>
                <c:pt idx="1527">
                  <c:v>27.61809879052448</c:v>
                </c:pt>
                <c:pt idx="1528">
                  <c:v>27.76735252186774</c:v>
                </c:pt>
                <c:pt idx="1529">
                  <c:v>28.06585998455431</c:v>
                </c:pt>
                <c:pt idx="1530">
                  <c:v>28.2151137158976</c:v>
                </c:pt>
                <c:pt idx="1531">
                  <c:v>28.23540925306827</c:v>
                </c:pt>
                <c:pt idx="1532">
                  <c:v>28.23540925306827</c:v>
                </c:pt>
                <c:pt idx="1533">
                  <c:v>28.53391671575487</c:v>
                </c:pt>
                <c:pt idx="1534">
                  <c:v>28.61357031397063</c:v>
                </c:pt>
                <c:pt idx="1535">
                  <c:v>28.8208585703342</c:v>
                </c:pt>
                <c:pt idx="1536">
                  <c:v>28.89045870346172</c:v>
                </c:pt>
                <c:pt idx="1537">
                  <c:v>28.89045870346172</c:v>
                </c:pt>
                <c:pt idx="1538">
                  <c:v>28.89045870346172</c:v>
                </c:pt>
                <c:pt idx="1539">
                  <c:v>28.89045870346172</c:v>
                </c:pt>
                <c:pt idx="1540">
                  <c:v>28.89045870346172</c:v>
                </c:pt>
                <c:pt idx="1541">
                  <c:v>28.89045870346172</c:v>
                </c:pt>
                <c:pt idx="1542">
                  <c:v>28.89045870346172</c:v>
                </c:pt>
                <c:pt idx="1543">
                  <c:v>28.74120497211843</c:v>
                </c:pt>
                <c:pt idx="1544">
                  <c:v>28.84921503520746</c:v>
                </c:pt>
                <c:pt idx="1545">
                  <c:v>28.99712083535751</c:v>
                </c:pt>
                <c:pt idx="1546">
                  <c:v>29.1455760222945</c:v>
                </c:pt>
                <c:pt idx="1547">
                  <c:v>29.44408348498104</c:v>
                </c:pt>
                <c:pt idx="1548">
                  <c:v>29.74259094766757</c:v>
                </c:pt>
                <c:pt idx="1549">
                  <c:v>29.79108301758863</c:v>
                </c:pt>
                <c:pt idx="1550">
                  <c:v>29.79108301758863</c:v>
                </c:pt>
                <c:pt idx="1551">
                  <c:v>29.79108301758863</c:v>
                </c:pt>
                <c:pt idx="1552">
                  <c:v>29.93224927952492</c:v>
                </c:pt>
                <c:pt idx="1553">
                  <c:v>30.08150301086832</c:v>
                </c:pt>
                <c:pt idx="1554">
                  <c:v>30.08150301086832</c:v>
                </c:pt>
                <c:pt idx="1555">
                  <c:v>30.10536950051685</c:v>
                </c:pt>
                <c:pt idx="1556">
                  <c:v>30.12156567715515</c:v>
                </c:pt>
                <c:pt idx="1557">
                  <c:v>30.28083100311281</c:v>
                </c:pt>
                <c:pt idx="1558">
                  <c:v>30.33939546277364</c:v>
                </c:pt>
                <c:pt idx="1559">
                  <c:v>30.33939546277364</c:v>
                </c:pt>
                <c:pt idx="1560">
                  <c:v>30.33939546277364</c:v>
                </c:pt>
                <c:pt idx="1561">
                  <c:v>30.33939546277364</c:v>
                </c:pt>
                <c:pt idx="1562">
                  <c:v>30.33939546277364</c:v>
                </c:pt>
                <c:pt idx="1563">
                  <c:v>30.33939546277364</c:v>
                </c:pt>
                <c:pt idx="1564">
                  <c:v>30.33939546277364</c:v>
                </c:pt>
                <c:pt idx="1565">
                  <c:v>30.33939546277364</c:v>
                </c:pt>
                <c:pt idx="1566">
                  <c:v>30.19014173143035</c:v>
                </c:pt>
                <c:pt idx="1567">
                  <c:v>30.04088800008708</c:v>
                </c:pt>
                <c:pt idx="1568">
                  <c:v>30.04088800008708</c:v>
                </c:pt>
                <c:pt idx="1569">
                  <c:v>29.96035671541293</c:v>
                </c:pt>
                <c:pt idx="1570">
                  <c:v>29.81110298406964</c:v>
                </c:pt>
                <c:pt idx="1571">
                  <c:v>29.51259552138308</c:v>
                </c:pt>
                <c:pt idx="1572">
                  <c:v>29.36334179003979</c:v>
                </c:pt>
                <c:pt idx="1573">
                  <c:v>29.36334179003979</c:v>
                </c:pt>
                <c:pt idx="1574">
                  <c:v>29.22289251947673</c:v>
                </c:pt>
                <c:pt idx="1575">
                  <c:v>29.22289251947673</c:v>
                </c:pt>
                <c:pt idx="1576">
                  <c:v>29.07619810448233</c:v>
                </c:pt>
                <c:pt idx="1577">
                  <c:v>29.06162947584642</c:v>
                </c:pt>
                <c:pt idx="1578">
                  <c:v>29.06162947584642</c:v>
                </c:pt>
                <c:pt idx="1579">
                  <c:v>29.06162947584642</c:v>
                </c:pt>
                <c:pt idx="1580">
                  <c:v>28.97890452185564</c:v>
                </c:pt>
                <c:pt idx="1581">
                  <c:v>29.15184515497685</c:v>
                </c:pt>
                <c:pt idx="1582">
                  <c:v>29.15184515497685</c:v>
                </c:pt>
                <c:pt idx="1583">
                  <c:v>29.15184515497685</c:v>
                </c:pt>
                <c:pt idx="1584">
                  <c:v>29.15184515497685</c:v>
                </c:pt>
                <c:pt idx="1585">
                  <c:v>29.15184515497685</c:v>
                </c:pt>
                <c:pt idx="1586">
                  <c:v>29.15184515497685</c:v>
                </c:pt>
                <c:pt idx="1587">
                  <c:v>29.25076628560587</c:v>
                </c:pt>
                <c:pt idx="1588">
                  <c:v>29.40002001694916</c:v>
                </c:pt>
                <c:pt idx="1589">
                  <c:v>29.69852747963573</c:v>
                </c:pt>
                <c:pt idx="1590">
                  <c:v>29.99703494232227</c:v>
                </c:pt>
                <c:pt idx="1591">
                  <c:v>29.84976714998983</c:v>
                </c:pt>
                <c:pt idx="1592">
                  <c:v>29.85149305119853</c:v>
                </c:pt>
                <c:pt idx="1593">
                  <c:v>29.85284098239173</c:v>
                </c:pt>
                <c:pt idx="1594">
                  <c:v>30.00289325814131</c:v>
                </c:pt>
                <c:pt idx="1595">
                  <c:v>29.7043857954548</c:v>
                </c:pt>
                <c:pt idx="1596">
                  <c:v>29.85363952679805</c:v>
                </c:pt>
                <c:pt idx="1597">
                  <c:v>29.7043857954548</c:v>
                </c:pt>
                <c:pt idx="1598">
                  <c:v>29.95440118822033</c:v>
                </c:pt>
                <c:pt idx="1599">
                  <c:v>30.12630025216738</c:v>
                </c:pt>
                <c:pt idx="1600">
                  <c:v>30.27555398351069</c:v>
                </c:pt>
                <c:pt idx="1601">
                  <c:v>30.34506221648461</c:v>
                </c:pt>
                <c:pt idx="1602">
                  <c:v>30.35177536655454</c:v>
                </c:pt>
                <c:pt idx="1603">
                  <c:v>30.35177536655454</c:v>
                </c:pt>
                <c:pt idx="1604">
                  <c:v>30.05326790386794</c:v>
                </c:pt>
                <c:pt idx="1605">
                  <c:v>30.22620853698911</c:v>
                </c:pt>
                <c:pt idx="1606">
                  <c:v>30.52471599967572</c:v>
                </c:pt>
                <c:pt idx="1607">
                  <c:v>30.53878170095235</c:v>
                </c:pt>
                <c:pt idx="1608">
                  <c:v>30.60584203995353</c:v>
                </c:pt>
                <c:pt idx="1609">
                  <c:v>30.60584203995353</c:v>
                </c:pt>
                <c:pt idx="1610">
                  <c:v>30.60584203995353</c:v>
                </c:pt>
                <c:pt idx="1611">
                  <c:v>30.75509577129683</c:v>
                </c:pt>
                <c:pt idx="1612">
                  <c:v>31.05360323398326</c:v>
                </c:pt>
                <c:pt idx="1613">
                  <c:v>31.18256006613654</c:v>
                </c:pt>
                <c:pt idx="1614">
                  <c:v>31.05553166500077</c:v>
                </c:pt>
                <c:pt idx="1615">
                  <c:v>30.90581325148463</c:v>
                </c:pt>
                <c:pt idx="1616">
                  <c:v>30.86160010632582</c:v>
                </c:pt>
                <c:pt idx="1617">
                  <c:v>30.82162286116428</c:v>
                </c:pt>
                <c:pt idx="1618">
                  <c:v>30.97087659250768</c:v>
                </c:pt>
                <c:pt idx="1619">
                  <c:v>30.82162286116428</c:v>
                </c:pt>
                <c:pt idx="1620">
                  <c:v>30.67236912982112</c:v>
                </c:pt>
                <c:pt idx="1621">
                  <c:v>30.82162286116435</c:v>
                </c:pt>
                <c:pt idx="1622">
                  <c:v>30.85968252410018</c:v>
                </c:pt>
                <c:pt idx="1623">
                  <c:v>31.00893625544346</c:v>
                </c:pt>
                <c:pt idx="1624">
                  <c:v>31.15818998678673</c:v>
                </c:pt>
                <c:pt idx="1625">
                  <c:v>31.25954022277183</c:v>
                </c:pt>
                <c:pt idx="1626">
                  <c:v>31.18619662176402</c:v>
                </c:pt>
                <c:pt idx="1627">
                  <c:v>31.06347299335949</c:v>
                </c:pt>
                <c:pt idx="1628">
                  <c:v>31.07577052327295</c:v>
                </c:pt>
                <c:pt idx="1629">
                  <c:v>31.22502425461623</c:v>
                </c:pt>
                <c:pt idx="1630">
                  <c:v>31.52353171730281</c:v>
                </c:pt>
                <c:pt idx="1631">
                  <c:v>31.67278544864611</c:v>
                </c:pt>
                <c:pt idx="1632">
                  <c:v>31.67278544864611</c:v>
                </c:pt>
                <c:pt idx="1633">
                  <c:v>31.67278544864611</c:v>
                </c:pt>
                <c:pt idx="1634">
                  <c:v>31.67278544864611</c:v>
                </c:pt>
                <c:pt idx="1635">
                  <c:v>31.82203917998928</c:v>
                </c:pt>
                <c:pt idx="1636">
                  <c:v>31.97129291133265</c:v>
                </c:pt>
                <c:pt idx="1637">
                  <c:v>31.82203917998928</c:v>
                </c:pt>
                <c:pt idx="1638">
                  <c:v>31.73870777320883</c:v>
                </c:pt>
                <c:pt idx="1639">
                  <c:v>31.73870777320883</c:v>
                </c:pt>
                <c:pt idx="1640">
                  <c:v>31.88796150455213</c:v>
                </c:pt>
                <c:pt idx="1641">
                  <c:v>32.18646896723851</c:v>
                </c:pt>
                <c:pt idx="1642">
                  <c:v>32.26603780570776</c:v>
                </c:pt>
                <c:pt idx="1643">
                  <c:v>31.98372651965945</c:v>
                </c:pt>
                <c:pt idx="1644">
                  <c:v>31.8344727883162</c:v>
                </c:pt>
                <c:pt idx="1645">
                  <c:v>31.8344727883162</c:v>
                </c:pt>
                <c:pt idx="1646">
                  <c:v>31.98372651965942</c:v>
                </c:pt>
                <c:pt idx="1647">
                  <c:v>32.28223398234602</c:v>
                </c:pt>
                <c:pt idx="1648">
                  <c:v>32.13298025100274</c:v>
                </c:pt>
                <c:pt idx="1649">
                  <c:v>32.05819121752281</c:v>
                </c:pt>
                <c:pt idx="1650">
                  <c:v>32.13281808319444</c:v>
                </c:pt>
                <c:pt idx="1651">
                  <c:v>32.1527292961811</c:v>
                </c:pt>
                <c:pt idx="1652">
                  <c:v>32.0034755648378</c:v>
                </c:pt>
                <c:pt idx="1653">
                  <c:v>32.01006768275654</c:v>
                </c:pt>
                <c:pt idx="1654">
                  <c:v>32.23116916027691</c:v>
                </c:pt>
                <c:pt idx="1655">
                  <c:v>32.38042289162009</c:v>
                </c:pt>
                <c:pt idx="1656">
                  <c:v>32.44028917075789</c:v>
                </c:pt>
                <c:pt idx="1657">
                  <c:v>32.73879663344455</c:v>
                </c:pt>
                <c:pt idx="1658">
                  <c:v>33.03730409613112</c:v>
                </c:pt>
                <c:pt idx="1659">
                  <c:v>33.06345154484423</c:v>
                </c:pt>
                <c:pt idx="1660">
                  <c:v>33.21270527618753</c:v>
                </c:pt>
                <c:pt idx="1661">
                  <c:v>33.21270527618753</c:v>
                </c:pt>
                <c:pt idx="1662">
                  <c:v>33.21270527618753</c:v>
                </c:pt>
                <c:pt idx="1663">
                  <c:v>32.91419781350095</c:v>
                </c:pt>
                <c:pt idx="1664">
                  <c:v>32.97264587318871</c:v>
                </c:pt>
                <c:pt idx="1665">
                  <c:v>32.97264587318871</c:v>
                </c:pt>
                <c:pt idx="1666">
                  <c:v>33.121899604532</c:v>
                </c:pt>
                <c:pt idx="1667">
                  <c:v>32.82339214184543</c:v>
                </c:pt>
                <c:pt idx="1668">
                  <c:v>32.64411813652345</c:v>
                </c:pt>
                <c:pt idx="1669">
                  <c:v>32.79337186786671</c:v>
                </c:pt>
                <c:pt idx="1670">
                  <c:v>32.91265032904298</c:v>
                </c:pt>
                <c:pt idx="1671">
                  <c:v>32.94943339657915</c:v>
                </c:pt>
                <c:pt idx="1672">
                  <c:v>32.94943339657915</c:v>
                </c:pt>
                <c:pt idx="1673">
                  <c:v>32.94943339657915</c:v>
                </c:pt>
                <c:pt idx="1674">
                  <c:v>32.80017966523585</c:v>
                </c:pt>
                <c:pt idx="1675">
                  <c:v>32.94943339657915</c:v>
                </c:pt>
                <c:pt idx="1676">
                  <c:v>32.85170656646169</c:v>
                </c:pt>
                <c:pt idx="1677">
                  <c:v>32.92355431263866</c:v>
                </c:pt>
                <c:pt idx="1678">
                  <c:v>33.22206177532523</c:v>
                </c:pt>
                <c:pt idx="1679">
                  <c:v>33.37131550666844</c:v>
                </c:pt>
                <c:pt idx="1680">
                  <c:v>33.37131550666844</c:v>
                </c:pt>
                <c:pt idx="1681">
                  <c:v>33.37131550666844</c:v>
                </c:pt>
                <c:pt idx="1682">
                  <c:v>33.37131550666844</c:v>
                </c:pt>
                <c:pt idx="1683">
                  <c:v>33.3610949479036</c:v>
                </c:pt>
                <c:pt idx="1684">
                  <c:v>33.22204225310271</c:v>
                </c:pt>
                <c:pt idx="1685">
                  <c:v>33.22204225310271</c:v>
                </c:pt>
                <c:pt idx="1686">
                  <c:v>33.07278852175941</c:v>
                </c:pt>
                <c:pt idx="1687">
                  <c:v>33.07278852175946</c:v>
                </c:pt>
                <c:pt idx="1688">
                  <c:v>33.07278852175946</c:v>
                </c:pt>
                <c:pt idx="1689">
                  <c:v>33.07278852175946</c:v>
                </c:pt>
                <c:pt idx="1690">
                  <c:v>33.07278852175946</c:v>
                </c:pt>
                <c:pt idx="1691">
                  <c:v>32.78130027802111</c:v>
                </c:pt>
                <c:pt idx="1692">
                  <c:v>32.55801404341513</c:v>
                </c:pt>
                <c:pt idx="1693">
                  <c:v>32.4087603120719</c:v>
                </c:pt>
                <c:pt idx="1694">
                  <c:v>32.25950658072856</c:v>
                </c:pt>
                <c:pt idx="1695">
                  <c:v>32.37048880091577</c:v>
                </c:pt>
                <c:pt idx="1696">
                  <c:v>32.6689962636023</c:v>
                </c:pt>
                <c:pt idx="1697">
                  <c:v>32.85652150610164</c:v>
                </c:pt>
                <c:pt idx="1698">
                  <c:v>32.85652150610164</c:v>
                </c:pt>
                <c:pt idx="1699">
                  <c:v>32.93940036196008</c:v>
                </c:pt>
                <c:pt idx="1700">
                  <c:v>32.7901466306168</c:v>
                </c:pt>
                <c:pt idx="1701">
                  <c:v>32.93940036196008</c:v>
                </c:pt>
                <c:pt idx="1702">
                  <c:v>33.11234099508128</c:v>
                </c:pt>
                <c:pt idx="1703">
                  <c:v>33.11234099508128</c:v>
                </c:pt>
                <c:pt idx="1704">
                  <c:v>33.11234099508128</c:v>
                </c:pt>
                <c:pt idx="1705">
                  <c:v>33.11234099508128</c:v>
                </c:pt>
                <c:pt idx="1706">
                  <c:v>33.11234099508128</c:v>
                </c:pt>
                <c:pt idx="1707">
                  <c:v>33.11234099508128</c:v>
                </c:pt>
                <c:pt idx="1708">
                  <c:v>33.14473334835788</c:v>
                </c:pt>
                <c:pt idx="1709">
                  <c:v>33.27179576296696</c:v>
                </c:pt>
                <c:pt idx="1710">
                  <c:v>33.57030322565353</c:v>
                </c:pt>
                <c:pt idx="1711">
                  <c:v>33.8688106883401</c:v>
                </c:pt>
                <c:pt idx="1712">
                  <c:v>33.96382093908001</c:v>
                </c:pt>
                <c:pt idx="1713">
                  <c:v>34.06714187199739</c:v>
                </c:pt>
                <c:pt idx="1714">
                  <c:v>34.21616016261329</c:v>
                </c:pt>
                <c:pt idx="1715">
                  <c:v>34.20593193523534</c:v>
                </c:pt>
                <c:pt idx="1716">
                  <c:v>34.20593193523534</c:v>
                </c:pt>
                <c:pt idx="1717">
                  <c:v>34.20593193523534</c:v>
                </c:pt>
                <c:pt idx="1718">
                  <c:v>34.20593193523534</c:v>
                </c:pt>
                <c:pt idx="1719">
                  <c:v>34.2816376702779</c:v>
                </c:pt>
                <c:pt idx="1720">
                  <c:v>34.39209747211873</c:v>
                </c:pt>
                <c:pt idx="1721">
                  <c:v>34.69060493480531</c:v>
                </c:pt>
                <c:pt idx="1722">
                  <c:v>34.81917608075497</c:v>
                </c:pt>
                <c:pt idx="1723">
                  <c:v>34.84031960202032</c:v>
                </c:pt>
                <c:pt idx="1724">
                  <c:v>34.69106587067704</c:v>
                </c:pt>
                <c:pt idx="1725">
                  <c:v>34.54181213933375</c:v>
                </c:pt>
                <c:pt idx="1726">
                  <c:v>34.43905912774785</c:v>
                </c:pt>
                <c:pt idx="1727">
                  <c:v>34.43905912774785</c:v>
                </c:pt>
                <c:pt idx="1728">
                  <c:v>34.43905912774785</c:v>
                </c:pt>
                <c:pt idx="1729">
                  <c:v>34.43905912774785</c:v>
                </c:pt>
                <c:pt idx="1730">
                  <c:v>34.43905912774785</c:v>
                </c:pt>
                <c:pt idx="1731">
                  <c:v>34.73756659043443</c:v>
                </c:pt>
                <c:pt idx="1732">
                  <c:v>34.74012590678331</c:v>
                </c:pt>
                <c:pt idx="1733">
                  <c:v>34.88937963812658</c:v>
                </c:pt>
                <c:pt idx="1734">
                  <c:v>34.74012590678331</c:v>
                </c:pt>
                <c:pt idx="1735">
                  <c:v>34.59087217544</c:v>
                </c:pt>
                <c:pt idx="1736">
                  <c:v>34.88937963812658</c:v>
                </c:pt>
                <c:pt idx="1737">
                  <c:v>34.96517171161506</c:v>
                </c:pt>
                <c:pt idx="1738">
                  <c:v>34.96517171161506</c:v>
                </c:pt>
                <c:pt idx="1739">
                  <c:v>34.81591798027178</c:v>
                </c:pt>
                <c:pt idx="1740">
                  <c:v>34.66666424892851</c:v>
                </c:pt>
                <c:pt idx="1741">
                  <c:v>34.846999874289</c:v>
                </c:pt>
                <c:pt idx="1742">
                  <c:v>34.846999874289</c:v>
                </c:pt>
                <c:pt idx="1743">
                  <c:v>34.99625360563214</c:v>
                </c:pt>
                <c:pt idx="1744">
                  <c:v>34.99625360563214</c:v>
                </c:pt>
                <c:pt idx="1745">
                  <c:v>35.27098388032802</c:v>
                </c:pt>
                <c:pt idx="1746">
                  <c:v>35.27098388032802</c:v>
                </c:pt>
                <c:pt idx="1747">
                  <c:v>35.4202376116713</c:v>
                </c:pt>
                <c:pt idx="1748">
                  <c:v>35.27098388032802</c:v>
                </c:pt>
                <c:pt idx="1749">
                  <c:v>35.44392451344906</c:v>
                </c:pt>
                <c:pt idx="1750">
                  <c:v>35.74243197613581</c:v>
                </c:pt>
                <c:pt idx="1751">
                  <c:v>35.7938670766785</c:v>
                </c:pt>
                <c:pt idx="1752">
                  <c:v>35.7938670766785</c:v>
                </c:pt>
                <c:pt idx="1753">
                  <c:v>35.95052669526741</c:v>
                </c:pt>
                <c:pt idx="1754">
                  <c:v>36.24903415795421</c:v>
                </c:pt>
                <c:pt idx="1755">
                  <c:v>36.39828788929726</c:v>
                </c:pt>
                <c:pt idx="1756">
                  <c:v>36.69679535198407</c:v>
                </c:pt>
                <c:pt idx="1757">
                  <c:v>36.54754162064069</c:v>
                </c:pt>
                <c:pt idx="1758">
                  <c:v>36.54754162064069</c:v>
                </c:pt>
                <c:pt idx="1759">
                  <c:v>36.55199973286859</c:v>
                </c:pt>
                <c:pt idx="1760">
                  <c:v>36.80679607824234</c:v>
                </c:pt>
                <c:pt idx="1761">
                  <c:v>36.95604980958585</c:v>
                </c:pt>
                <c:pt idx="1762">
                  <c:v>36.95684835399199</c:v>
                </c:pt>
                <c:pt idx="1763">
                  <c:v>36.65834089130561</c:v>
                </c:pt>
                <c:pt idx="1764">
                  <c:v>36.50908715996209</c:v>
                </c:pt>
                <c:pt idx="1765">
                  <c:v>36.50908715996209</c:v>
                </c:pt>
                <c:pt idx="1766">
                  <c:v>36.68246870318865</c:v>
                </c:pt>
                <c:pt idx="1767">
                  <c:v>36.93506293452566</c:v>
                </c:pt>
                <c:pt idx="1768">
                  <c:v>37.06476990229839</c:v>
                </c:pt>
                <c:pt idx="1769">
                  <c:v>37.13131833658066</c:v>
                </c:pt>
                <c:pt idx="1770">
                  <c:v>37.28057206792391</c:v>
                </c:pt>
                <c:pt idx="1771">
                  <c:v>37.30444972878711</c:v>
                </c:pt>
                <c:pt idx="1772">
                  <c:v>37.00594226610073</c:v>
                </c:pt>
                <c:pt idx="1773">
                  <c:v>36.70743480341415</c:v>
                </c:pt>
                <c:pt idx="1774">
                  <c:v>36.65599970287142</c:v>
                </c:pt>
                <c:pt idx="1775">
                  <c:v>36.53703441602449</c:v>
                </c:pt>
                <c:pt idx="1776">
                  <c:v>36.53703441602449</c:v>
                </c:pt>
                <c:pt idx="1777">
                  <c:v>36.603563193377</c:v>
                </c:pt>
                <c:pt idx="1778">
                  <c:v>36.70644865041756</c:v>
                </c:pt>
                <c:pt idx="1779">
                  <c:v>36.90656751160376</c:v>
                </c:pt>
                <c:pt idx="1780">
                  <c:v>37.14681847158255</c:v>
                </c:pt>
                <c:pt idx="1781">
                  <c:v>37.14681847158256</c:v>
                </c:pt>
                <c:pt idx="1782">
                  <c:v>37.063487064802</c:v>
                </c:pt>
                <c:pt idx="1783">
                  <c:v>36.91423333345888</c:v>
                </c:pt>
                <c:pt idx="1784">
                  <c:v>36.9065644224296</c:v>
                </c:pt>
                <c:pt idx="1785">
                  <c:v>36.9065644224296</c:v>
                </c:pt>
                <c:pt idx="1786">
                  <c:v>37.05581815377293</c:v>
                </c:pt>
                <c:pt idx="1787">
                  <c:v>37.11778705091194</c:v>
                </c:pt>
                <c:pt idx="1788">
                  <c:v>36.96853331956886</c:v>
                </c:pt>
                <c:pt idx="1789">
                  <c:v>36.96853331956886</c:v>
                </c:pt>
                <c:pt idx="1790">
                  <c:v>36.81927958822537</c:v>
                </c:pt>
                <c:pt idx="1791">
                  <c:v>36.8704303488558</c:v>
                </c:pt>
                <c:pt idx="1792">
                  <c:v>36.8704303488558</c:v>
                </c:pt>
                <c:pt idx="1793">
                  <c:v>36.7958034831841</c:v>
                </c:pt>
                <c:pt idx="1794">
                  <c:v>36.72940228463355</c:v>
                </c:pt>
                <c:pt idx="1795">
                  <c:v>36.87730808478354</c:v>
                </c:pt>
                <c:pt idx="1796">
                  <c:v>36.72725580903401</c:v>
                </c:pt>
                <c:pt idx="1797">
                  <c:v>36.90019644215521</c:v>
                </c:pt>
                <c:pt idx="1798">
                  <c:v>37.19870390484186</c:v>
                </c:pt>
                <c:pt idx="1799">
                  <c:v>37.27224569493696</c:v>
                </c:pt>
                <c:pt idx="1800">
                  <c:v>37.27224569493696</c:v>
                </c:pt>
                <c:pt idx="1801">
                  <c:v>37.27224569493696</c:v>
                </c:pt>
                <c:pt idx="1802">
                  <c:v>37.27224569493696</c:v>
                </c:pt>
                <c:pt idx="1803">
                  <c:v>37.27224569493696</c:v>
                </c:pt>
                <c:pt idx="1804">
                  <c:v>37.50351687388</c:v>
                </c:pt>
                <c:pt idx="1805">
                  <c:v>37.50351687388</c:v>
                </c:pt>
                <c:pt idx="1806">
                  <c:v>37.80202433656655</c:v>
                </c:pt>
                <c:pt idx="1807">
                  <c:v>37.95127806790984</c:v>
                </c:pt>
                <c:pt idx="1808">
                  <c:v>38.10053179925313</c:v>
                </c:pt>
                <c:pt idx="1809">
                  <c:v>38.14056408235174</c:v>
                </c:pt>
                <c:pt idx="1810">
                  <c:v>38.14136262675807</c:v>
                </c:pt>
                <c:pt idx="1811">
                  <c:v>37.97725761915342</c:v>
                </c:pt>
                <c:pt idx="1812">
                  <c:v>37.82800388781029</c:v>
                </c:pt>
                <c:pt idx="1813">
                  <c:v>37.82800388781029</c:v>
                </c:pt>
                <c:pt idx="1814">
                  <c:v>37.67875015646701</c:v>
                </c:pt>
                <c:pt idx="1815">
                  <c:v>37.60649488232654</c:v>
                </c:pt>
                <c:pt idx="1816">
                  <c:v>37.90500234501317</c:v>
                </c:pt>
                <c:pt idx="1817">
                  <c:v>38.12888294202816</c:v>
                </c:pt>
                <c:pt idx="1818">
                  <c:v>37.97962921068481</c:v>
                </c:pt>
                <c:pt idx="1819">
                  <c:v>37.85067237853166</c:v>
                </c:pt>
                <c:pt idx="1820">
                  <c:v>37.7363795830633</c:v>
                </c:pt>
                <c:pt idx="1821">
                  <c:v>38.03488704574972</c:v>
                </c:pt>
                <c:pt idx="1822">
                  <c:v>38.3333945084363</c:v>
                </c:pt>
                <c:pt idx="1823">
                  <c:v>38.18414077709302</c:v>
                </c:pt>
                <c:pt idx="1824">
                  <c:v>38.18414077709302</c:v>
                </c:pt>
                <c:pt idx="1825">
                  <c:v>38.18414077709302</c:v>
                </c:pt>
                <c:pt idx="1826">
                  <c:v>38.18414077709302</c:v>
                </c:pt>
                <c:pt idx="1827">
                  <c:v>38.18414077709302</c:v>
                </c:pt>
                <c:pt idx="1828">
                  <c:v>38.10226810714516</c:v>
                </c:pt>
                <c:pt idx="1829">
                  <c:v>38.25152183848845</c:v>
                </c:pt>
                <c:pt idx="1830">
                  <c:v>38.25152183848845</c:v>
                </c:pt>
                <c:pt idx="1831">
                  <c:v>38.40077556983174</c:v>
                </c:pt>
                <c:pt idx="1832">
                  <c:v>38.25152183848845</c:v>
                </c:pt>
                <c:pt idx="1833">
                  <c:v>38.11904781442377</c:v>
                </c:pt>
                <c:pt idx="1834">
                  <c:v>38.2464456033502</c:v>
                </c:pt>
                <c:pt idx="1835">
                  <c:v>38.2464456033502</c:v>
                </c:pt>
                <c:pt idx="1836">
                  <c:v>38.09719187200695</c:v>
                </c:pt>
                <c:pt idx="1837">
                  <c:v>38.2464456033502</c:v>
                </c:pt>
                <c:pt idx="1838">
                  <c:v>38.20211859524498</c:v>
                </c:pt>
                <c:pt idx="1839">
                  <c:v>38.35137232658826</c:v>
                </c:pt>
                <c:pt idx="1840">
                  <c:v>38.20211859524498</c:v>
                </c:pt>
                <c:pt idx="1841">
                  <c:v>38.35137232658826</c:v>
                </c:pt>
                <c:pt idx="1842">
                  <c:v>38.5006260579314</c:v>
                </c:pt>
                <c:pt idx="1843">
                  <c:v>38.64987978927483</c:v>
                </c:pt>
                <c:pt idx="1844">
                  <c:v>38.35137232658826</c:v>
                </c:pt>
                <c:pt idx="1845">
                  <c:v>38.64987978927483</c:v>
                </c:pt>
                <c:pt idx="1846">
                  <c:v>38.79913352061811</c:v>
                </c:pt>
                <c:pt idx="1847">
                  <c:v>38.90411906602901</c:v>
                </c:pt>
                <c:pt idx="1848">
                  <c:v>38.83759028867644</c:v>
                </c:pt>
                <c:pt idx="1849">
                  <c:v>38.78515377918205</c:v>
                </c:pt>
                <c:pt idx="1850">
                  <c:v>38.89437522742673</c:v>
                </c:pt>
                <c:pt idx="1851">
                  <c:v>39.04283041436359</c:v>
                </c:pt>
                <c:pt idx="1852">
                  <c:v>39.19208414570696</c:v>
                </c:pt>
                <c:pt idx="1853">
                  <c:v>39.34133787705019</c:v>
                </c:pt>
                <c:pt idx="1854">
                  <c:v>39.56262020913665</c:v>
                </c:pt>
                <c:pt idx="1855">
                  <c:v>39.71187394048</c:v>
                </c:pt>
                <c:pt idx="1856">
                  <c:v>39.5626202091367</c:v>
                </c:pt>
                <c:pt idx="1857">
                  <c:v>39.26411274645027</c:v>
                </c:pt>
                <c:pt idx="1858">
                  <c:v>39.25826513890498</c:v>
                </c:pt>
                <c:pt idx="1859">
                  <c:v>39.5567726015915</c:v>
                </c:pt>
                <c:pt idx="1860">
                  <c:v>39.40751887024823</c:v>
                </c:pt>
                <c:pt idx="1861">
                  <c:v>39.40751887024823</c:v>
                </c:pt>
                <c:pt idx="1862">
                  <c:v>39.25826513890498</c:v>
                </c:pt>
                <c:pt idx="1863">
                  <c:v>39.25826513890498</c:v>
                </c:pt>
                <c:pt idx="1864">
                  <c:v>39.25826513890498</c:v>
                </c:pt>
                <c:pt idx="1865">
                  <c:v>39.10901140756165</c:v>
                </c:pt>
                <c:pt idx="1866">
                  <c:v>39.08871587039096</c:v>
                </c:pt>
                <c:pt idx="1867">
                  <c:v>39.08871587039096</c:v>
                </c:pt>
                <c:pt idx="1868">
                  <c:v>39.00599091640018</c:v>
                </c:pt>
                <c:pt idx="1869">
                  <c:v>39.15524464774328</c:v>
                </c:pt>
                <c:pt idx="1870">
                  <c:v>39.09721012272316</c:v>
                </c:pt>
                <c:pt idx="1871">
                  <c:v>39.09445269397362</c:v>
                </c:pt>
                <c:pt idx="1872">
                  <c:v>39.09445269397362</c:v>
                </c:pt>
                <c:pt idx="1873">
                  <c:v>39.20681806969751</c:v>
                </c:pt>
                <c:pt idx="1874">
                  <c:v>39.20681806969751</c:v>
                </c:pt>
                <c:pt idx="1875">
                  <c:v>39.28407853729442</c:v>
                </c:pt>
                <c:pt idx="1876">
                  <c:v>39.32984935596852</c:v>
                </c:pt>
                <c:pt idx="1877">
                  <c:v>39.32984935596852</c:v>
                </c:pt>
                <c:pt idx="1878">
                  <c:v>39.47910308731193</c:v>
                </c:pt>
                <c:pt idx="1879">
                  <c:v>39.52034675556614</c:v>
                </c:pt>
                <c:pt idx="1880">
                  <c:v>39.6709484181027</c:v>
                </c:pt>
                <c:pt idx="1881">
                  <c:v>39.52249323116576</c:v>
                </c:pt>
                <c:pt idx="1882">
                  <c:v>39.30484072067085</c:v>
                </c:pt>
                <c:pt idx="1883">
                  <c:v>39.1555869893276</c:v>
                </c:pt>
                <c:pt idx="1884">
                  <c:v>39.2563486507499</c:v>
                </c:pt>
                <c:pt idx="1885">
                  <c:v>39.40560238209317</c:v>
                </c:pt>
                <c:pt idx="1886">
                  <c:v>39.55485611343626</c:v>
                </c:pt>
                <c:pt idx="1887">
                  <c:v>39.56294358284325</c:v>
                </c:pt>
                <c:pt idx="1888">
                  <c:v>39.71219731418657</c:v>
                </c:pt>
                <c:pt idx="1889">
                  <c:v>40.01070477687313</c:v>
                </c:pt>
                <c:pt idx="1890">
                  <c:v>40.13609201856791</c:v>
                </c:pt>
                <c:pt idx="1891">
                  <c:v>40.00713382439531</c:v>
                </c:pt>
                <c:pt idx="1892">
                  <c:v>39.70862636170874</c:v>
                </c:pt>
                <c:pt idx="1893">
                  <c:v>39.85788009305186</c:v>
                </c:pt>
                <c:pt idx="1894">
                  <c:v>39.98344692261726</c:v>
                </c:pt>
                <c:pt idx="1895">
                  <c:v>39.98344692261726</c:v>
                </c:pt>
                <c:pt idx="1896">
                  <c:v>39.98344692261726</c:v>
                </c:pt>
                <c:pt idx="1897">
                  <c:v>39.98344692261726</c:v>
                </c:pt>
                <c:pt idx="1898">
                  <c:v>39.98344692261726</c:v>
                </c:pt>
                <c:pt idx="1899">
                  <c:v>39.98344692261726</c:v>
                </c:pt>
                <c:pt idx="1900">
                  <c:v>39.71733181320734</c:v>
                </c:pt>
                <c:pt idx="1901">
                  <c:v>40.01583927589395</c:v>
                </c:pt>
                <c:pt idx="1902">
                  <c:v>40.31434673858053</c:v>
                </c:pt>
                <c:pt idx="1903">
                  <c:v>40.4636004699238</c:v>
                </c:pt>
                <c:pt idx="1904">
                  <c:v>40.55074821687898</c:v>
                </c:pt>
                <c:pt idx="1905">
                  <c:v>40.55074821687898</c:v>
                </c:pt>
                <c:pt idx="1906">
                  <c:v>40.63533012070756</c:v>
                </c:pt>
                <c:pt idx="1907">
                  <c:v>40.78458385205083</c:v>
                </c:pt>
                <c:pt idx="1908">
                  <c:v>40.93383758339393</c:v>
                </c:pt>
                <c:pt idx="1909">
                  <c:v>41.08309131473737</c:v>
                </c:pt>
                <c:pt idx="1910">
                  <c:v>41.2323450460807</c:v>
                </c:pt>
                <c:pt idx="1911">
                  <c:v>41.38159877742395</c:v>
                </c:pt>
                <c:pt idx="1912">
                  <c:v>41.68010624011053</c:v>
                </c:pt>
                <c:pt idx="1913">
                  <c:v>41.68010624011053</c:v>
                </c:pt>
                <c:pt idx="1914">
                  <c:v>41.68010624011053</c:v>
                </c:pt>
                <c:pt idx="1915">
                  <c:v>41.46432373141475</c:v>
                </c:pt>
                <c:pt idx="1916">
                  <c:v>41.2323450460807</c:v>
                </c:pt>
                <c:pt idx="1917">
                  <c:v>41.48448423446451</c:v>
                </c:pt>
                <c:pt idx="1918">
                  <c:v>41.70191701503127</c:v>
                </c:pt>
                <c:pt idx="1919">
                  <c:v>41.85117074637456</c:v>
                </c:pt>
                <c:pt idx="1920">
                  <c:v>41.85117074637456</c:v>
                </c:pt>
                <c:pt idx="1921">
                  <c:v>41.85117074637456</c:v>
                </c:pt>
                <c:pt idx="1922">
                  <c:v>41.75224961574535</c:v>
                </c:pt>
                <c:pt idx="1923">
                  <c:v>41.61443807971281</c:v>
                </c:pt>
                <c:pt idx="1924">
                  <c:v>41.50276596031213</c:v>
                </c:pt>
                <c:pt idx="1925">
                  <c:v>41.35351222896888</c:v>
                </c:pt>
                <c:pt idx="1926">
                  <c:v>41.35351222896888</c:v>
                </c:pt>
                <c:pt idx="1927">
                  <c:v>41.35351222896888</c:v>
                </c:pt>
                <c:pt idx="1928">
                  <c:v>41.35351222896888</c:v>
                </c:pt>
                <c:pt idx="1929">
                  <c:v>41.35351222896888</c:v>
                </c:pt>
                <c:pt idx="1930">
                  <c:v>41.65201969165543</c:v>
                </c:pt>
                <c:pt idx="1931">
                  <c:v>41.6520196916554</c:v>
                </c:pt>
                <c:pt idx="1932">
                  <c:v>41.6520196916554</c:v>
                </c:pt>
                <c:pt idx="1933">
                  <c:v>41.35351222896888</c:v>
                </c:pt>
                <c:pt idx="1934">
                  <c:v>41.33086689636504</c:v>
                </c:pt>
                <c:pt idx="1935">
                  <c:v>41.48012062770835</c:v>
                </c:pt>
                <c:pt idx="1936">
                  <c:v>41.48523926040608</c:v>
                </c:pt>
                <c:pt idx="1937">
                  <c:v>41.61992436311332</c:v>
                </c:pt>
                <c:pt idx="1938">
                  <c:v>41.61992436311332</c:v>
                </c:pt>
                <c:pt idx="1939">
                  <c:v>41.753941131992</c:v>
                </c:pt>
                <c:pt idx="1940">
                  <c:v>41.60468740064851</c:v>
                </c:pt>
                <c:pt idx="1941">
                  <c:v>41.60468740064851</c:v>
                </c:pt>
                <c:pt idx="1942">
                  <c:v>41.82965307323999</c:v>
                </c:pt>
                <c:pt idx="1943">
                  <c:v>41.76259273423906</c:v>
                </c:pt>
                <c:pt idx="1944">
                  <c:v>41.76259273423906</c:v>
                </c:pt>
                <c:pt idx="1945">
                  <c:v>41.76259273423906</c:v>
                </c:pt>
                <c:pt idx="1946">
                  <c:v>41.61333900289571</c:v>
                </c:pt>
                <c:pt idx="1947">
                  <c:v>41.31483154020897</c:v>
                </c:pt>
                <c:pt idx="1948">
                  <c:v>41.1655778088659</c:v>
                </c:pt>
                <c:pt idx="1949">
                  <c:v>41.1433524786583</c:v>
                </c:pt>
                <c:pt idx="1950">
                  <c:v>41.2230503722396</c:v>
                </c:pt>
                <c:pt idx="1951">
                  <c:v>41.2230503722396</c:v>
                </c:pt>
                <c:pt idx="1952">
                  <c:v>41.2230503722396</c:v>
                </c:pt>
                <c:pt idx="1953">
                  <c:v>41.37230410358286</c:v>
                </c:pt>
                <c:pt idx="1954">
                  <c:v>41.22305037223961</c:v>
                </c:pt>
                <c:pt idx="1955">
                  <c:v>41.0737966408963</c:v>
                </c:pt>
                <c:pt idx="1956">
                  <c:v>40.77528917820976</c:v>
                </c:pt>
                <c:pt idx="1957">
                  <c:v>40.62603544686646</c:v>
                </c:pt>
                <c:pt idx="1958">
                  <c:v>40.47678171552315</c:v>
                </c:pt>
                <c:pt idx="1959">
                  <c:v>40.54331049287568</c:v>
                </c:pt>
                <c:pt idx="1960">
                  <c:v>40.69256422421896</c:v>
                </c:pt>
                <c:pt idx="1961">
                  <c:v>40.84181795556201</c:v>
                </c:pt>
                <c:pt idx="1962">
                  <c:v>40.93348342485444</c:v>
                </c:pt>
                <c:pt idx="1963">
                  <c:v>40.81591947937994</c:v>
                </c:pt>
                <c:pt idx="1964">
                  <c:v>40.66666574803666</c:v>
                </c:pt>
                <c:pt idx="1965">
                  <c:v>40.66666574803666</c:v>
                </c:pt>
                <c:pt idx="1966">
                  <c:v>40.81591947937994</c:v>
                </c:pt>
                <c:pt idx="1967">
                  <c:v>40.86735457992251</c:v>
                </c:pt>
                <c:pt idx="1968">
                  <c:v>40.86735457992251</c:v>
                </c:pt>
                <c:pt idx="1969">
                  <c:v>40.86735457992251</c:v>
                </c:pt>
                <c:pt idx="1970">
                  <c:v>40.71810084857948</c:v>
                </c:pt>
                <c:pt idx="1971">
                  <c:v>40.6970532281728</c:v>
                </c:pt>
                <c:pt idx="1972">
                  <c:v>40.846306959516</c:v>
                </c:pt>
                <c:pt idx="1973">
                  <c:v>40.846306959516</c:v>
                </c:pt>
                <c:pt idx="1974">
                  <c:v>40.99556069085931</c:v>
                </c:pt>
                <c:pt idx="1975">
                  <c:v>40.846306959516</c:v>
                </c:pt>
                <c:pt idx="1976">
                  <c:v>40.846306959516</c:v>
                </c:pt>
                <c:pt idx="1977">
                  <c:v>40.76673812104696</c:v>
                </c:pt>
                <c:pt idx="1978">
                  <c:v>41.06524558373344</c:v>
                </c:pt>
                <c:pt idx="1979">
                  <c:v>41.21449931507681</c:v>
                </c:pt>
                <c:pt idx="1980">
                  <c:v>41.10655997846031</c:v>
                </c:pt>
                <c:pt idx="1981">
                  <c:v>40.88267938144529</c:v>
                </c:pt>
                <c:pt idx="1982">
                  <c:v>40.65879878443045</c:v>
                </c:pt>
                <c:pt idx="1983">
                  <c:v>40.54928258106199</c:v>
                </c:pt>
                <c:pt idx="1984">
                  <c:v>40.57522453215931</c:v>
                </c:pt>
                <c:pt idx="1985">
                  <c:v>40.42597080081602</c:v>
                </c:pt>
                <c:pt idx="1986">
                  <c:v>40.48068645350084</c:v>
                </c:pt>
                <c:pt idx="1987">
                  <c:v>40.4957601546737</c:v>
                </c:pt>
                <c:pt idx="1988">
                  <c:v>40.34650642333026</c:v>
                </c:pt>
                <c:pt idx="1989">
                  <c:v>40.19112294149851</c:v>
                </c:pt>
                <c:pt idx="1990">
                  <c:v>40.04186921015521</c:v>
                </c:pt>
                <c:pt idx="1991">
                  <c:v>39.9820029310174</c:v>
                </c:pt>
                <c:pt idx="1992">
                  <c:v>39.68349546833085</c:v>
                </c:pt>
                <c:pt idx="1993">
                  <c:v>39.38498800564401</c:v>
                </c:pt>
                <c:pt idx="1994">
                  <c:v>39.35884055693104</c:v>
                </c:pt>
                <c:pt idx="1995">
                  <c:v>39.0603330942446</c:v>
                </c:pt>
                <c:pt idx="1996">
                  <c:v>39.22140968002535</c:v>
                </c:pt>
                <c:pt idx="1997">
                  <c:v>38.92290221733881</c:v>
                </c:pt>
                <c:pt idx="1998">
                  <c:v>38.92290221733881</c:v>
                </c:pt>
                <c:pt idx="1999">
                  <c:v>38.62439475465214</c:v>
                </c:pt>
                <c:pt idx="2000">
                  <c:v>38.47514102330894</c:v>
                </c:pt>
                <c:pt idx="2001">
                  <c:v>38.32588729196559</c:v>
                </c:pt>
                <c:pt idx="2002">
                  <c:v>38.32588729196559</c:v>
                </c:pt>
                <c:pt idx="2003">
                  <c:v>38.24705462764391</c:v>
                </c:pt>
                <c:pt idx="2004">
                  <c:v>38.09780089630078</c:v>
                </c:pt>
                <c:pt idx="2005">
                  <c:v>37.9785224351245</c:v>
                </c:pt>
                <c:pt idx="2006">
                  <c:v>37.94173936758835</c:v>
                </c:pt>
                <c:pt idx="2007">
                  <c:v>37.64323190490181</c:v>
                </c:pt>
                <c:pt idx="2008">
                  <c:v>37.4939781735585</c:v>
                </c:pt>
                <c:pt idx="2009">
                  <c:v>37.4939781735585</c:v>
                </c:pt>
                <c:pt idx="2010">
                  <c:v>37.34472444221506</c:v>
                </c:pt>
                <c:pt idx="2011">
                  <c:v>37.27733126293544</c:v>
                </c:pt>
                <c:pt idx="2012">
                  <c:v>37.20468497235206</c:v>
                </c:pt>
                <c:pt idx="2013">
                  <c:v>37.20468497235206</c:v>
                </c:pt>
                <c:pt idx="2014">
                  <c:v>37.26271949737252</c:v>
                </c:pt>
                <c:pt idx="2015">
                  <c:v>37.4119732287158</c:v>
                </c:pt>
                <c:pt idx="2016">
                  <c:v>37.71048069140221</c:v>
                </c:pt>
                <c:pt idx="2017">
                  <c:v>37.85973442274549</c:v>
                </c:pt>
                <c:pt idx="2018">
                  <c:v>37.85973442274549</c:v>
                </c:pt>
                <c:pt idx="2019">
                  <c:v>37.84953338620326</c:v>
                </c:pt>
                <c:pt idx="2020">
                  <c:v>37.84953338620326</c:v>
                </c:pt>
                <c:pt idx="2021">
                  <c:v>37.70027965485998</c:v>
                </c:pt>
                <c:pt idx="2022">
                  <c:v>37.84398601754884</c:v>
                </c:pt>
                <c:pt idx="2023">
                  <c:v>38.14249348023544</c:v>
                </c:pt>
                <c:pt idx="2024">
                  <c:v>38.44100094292205</c:v>
                </c:pt>
                <c:pt idx="2025">
                  <c:v>38.58770439593383</c:v>
                </c:pt>
                <c:pt idx="2026">
                  <c:v>38.7343988109283</c:v>
                </c:pt>
                <c:pt idx="2027">
                  <c:v>38.7343988109283</c:v>
                </c:pt>
                <c:pt idx="2028">
                  <c:v>38.7343988109283</c:v>
                </c:pt>
                <c:pt idx="2029">
                  <c:v>38.7343988109283</c:v>
                </c:pt>
                <c:pt idx="2030">
                  <c:v>38.69912232578361</c:v>
                </c:pt>
                <c:pt idx="2031">
                  <c:v>38.5085153485892</c:v>
                </c:pt>
                <c:pt idx="2032">
                  <c:v>38.48475590614594</c:v>
                </c:pt>
                <c:pt idx="2033">
                  <c:v>38.78326336883244</c:v>
                </c:pt>
                <c:pt idx="2034">
                  <c:v>38.84963824431738</c:v>
                </c:pt>
                <c:pt idx="2035">
                  <c:v>38.78400822486381</c:v>
                </c:pt>
                <c:pt idx="2036">
                  <c:v>38.6347544935205</c:v>
                </c:pt>
                <c:pt idx="2037">
                  <c:v>38.6347544935205</c:v>
                </c:pt>
                <c:pt idx="2038">
                  <c:v>38.85585597104056</c:v>
                </c:pt>
                <c:pt idx="2039">
                  <c:v>39.00510970238398</c:v>
                </c:pt>
                <c:pt idx="2040">
                  <c:v>39.24768816298532</c:v>
                </c:pt>
                <c:pt idx="2041">
                  <c:v>39.24768816298532</c:v>
                </c:pt>
                <c:pt idx="2042">
                  <c:v>39.24768816298532</c:v>
                </c:pt>
                <c:pt idx="2043">
                  <c:v>39.21529580970876</c:v>
                </c:pt>
                <c:pt idx="2044">
                  <c:v>39.08823339509964</c:v>
                </c:pt>
                <c:pt idx="2045">
                  <c:v>38.93897966375624</c:v>
                </c:pt>
                <c:pt idx="2046">
                  <c:v>38.78972593241308</c:v>
                </c:pt>
                <c:pt idx="2047">
                  <c:v>38.78204798336631</c:v>
                </c:pt>
                <c:pt idx="2048">
                  <c:v>38.77948866701746</c:v>
                </c:pt>
                <c:pt idx="2049">
                  <c:v>38.77692935066877</c:v>
                </c:pt>
                <c:pt idx="2050">
                  <c:v>38.63790384670357</c:v>
                </c:pt>
                <c:pt idx="2051">
                  <c:v>38.63790384670357</c:v>
                </c:pt>
                <c:pt idx="2052">
                  <c:v>38.63790384670357</c:v>
                </c:pt>
                <c:pt idx="2053">
                  <c:v>38.63790384670357</c:v>
                </c:pt>
                <c:pt idx="2054">
                  <c:v>38.70443262405608</c:v>
                </c:pt>
                <c:pt idx="2055">
                  <c:v>38.74078930374419</c:v>
                </c:pt>
                <c:pt idx="2056">
                  <c:v>38.74078930374419</c:v>
                </c:pt>
                <c:pt idx="2057">
                  <c:v>38.74078930374419</c:v>
                </c:pt>
                <c:pt idx="2058">
                  <c:v>38.57039205113565</c:v>
                </c:pt>
                <c:pt idx="2059">
                  <c:v>38.6509943227402</c:v>
                </c:pt>
                <c:pt idx="2060">
                  <c:v>38.80024805408331</c:v>
                </c:pt>
                <c:pt idx="2061">
                  <c:v>39.0987555167701</c:v>
                </c:pt>
                <c:pt idx="2062">
                  <c:v>39.39726297945649</c:v>
                </c:pt>
                <c:pt idx="2063">
                  <c:v>39.4486980799993</c:v>
                </c:pt>
                <c:pt idx="2064">
                  <c:v>39.44955199292726</c:v>
                </c:pt>
                <c:pt idx="2065">
                  <c:v>39.59880572427055</c:v>
                </c:pt>
                <c:pt idx="2066">
                  <c:v>39.41179316716716</c:v>
                </c:pt>
                <c:pt idx="2067">
                  <c:v>39.26253943582406</c:v>
                </c:pt>
                <c:pt idx="2068">
                  <c:v>39.41179316716716</c:v>
                </c:pt>
                <c:pt idx="2069">
                  <c:v>39.41179316716716</c:v>
                </c:pt>
                <c:pt idx="2070">
                  <c:v>39.43209006635745</c:v>
                </c:pt>
                <c:pt idx="2071">
                  <c:v>39.1335826036709</c:v>
                </c:pt>
                <c:pt idx="2072">
                  <c:v>39.28283633501418</c:v>
                </c:pt>
                <c:pt idx="2073">
                  <c:v>39.43209006635745</c:v>
                </c:pt>
                <c:pt idx="2074">
                  <c:v>39.50341305145034</c:v>
                </c:pt>
                <c:pt idx="2075">
                  <c:v>39.35415932010712</c:v>
                </c:pt>
                <c:pt idx="2076">
                  <c:v>39.24671395498066</c:v>
                </c:pt>
                <c:pt idx="2077">
                  <c:v>39.54522141766702</c:v>
                </c:pt>
                <c:pt idx="2078">
                  <c:v>39.39596768632395</c:v>
                </c:pt>
                <c:pt idx="2079">
                  <c:v>39.54522141766702</c:v>
                </c:pt>
                <c:pt idx="2080">
                  <c:v>39.54522141766702</c:v>
                </c:pt>
                <c:pt idx="2081">
                  <c:v>39.7657981341035</c:v>
                </c:pt>
                <c:pt idx="2082">
                  <c:v>39.76603982579643</c:v>
                </c:pt>
                <c:pt idx="2083">
                  <c:v>39.69141296012486</c:v>
                </c:pt>
                <c:pt idx="2084">
                  <c:v>39.39290549743822</c:v>
                </c:pt>
                <c:pt idx="2085">
                  <c:v>39.36181892785368</c:v>
                </c:pt>
                <c:pt idx="2086">
                  <c:v>39.31038382731089</c:v>
                </c:pt>
                <c:pt idx="2087">
                  <c:v>39.31038382731089</c:v>
                </c:pt>
                <c:pt idx="2088">
                  <c:v>39.15372420872181</c:v>
                </c:pt>
                <c:pt idx="2089">
                  <c:v>38.85521674603526</c:v>
                </c:pt>
                <c:pt idx="2090">
                  <c:v>38.70596301469198</c:v>
                </c:pt>
                <c:pt idx="2091">
                  <c:v>38.49986950311222</c:v>
                </c:pt>
                <c:pt idx="2092">
                  <c:v>38.49986950311222</c:v>
                </c:pt>
                <c:pt idx="2093">
                  <c:v>38.64656391810686</c:v>
                </c:pt>
                <c:pt idx="2094">
                  <c:v>38.34805645542015</c:v>
                </c:pt>
                <c:pt idx="2095">
                  <c:v>38.16672176790116</c:v>
                </c:pt>
                <c:pt idx="2096">
                  <c:v>38.16672176790116</c:v>
                </c:pt>
                <c:pt idx="2097">
                  <c:v>38.31597549924428</c:v>
                </c:pt>
                <c:pt idx="2098">
                  <c:v>38.46522923058775</c:v>
                </c:pt>
                <c:pt idx="2099">
                  <c:v>38.46522923058775</c:v>
                </c:pt>
                <c:pt idx="2100">
                  <c:v>38.74329498172411</c:v>
                </c:pt>
                <c:pt idx="2101">
                  <c:v>38.86842090118435</c:v>
                </c:pt>
                <c:pt idx="2102">
                  <c:v>38.71916716984099</c:v>
                </c:pt>
                <c:pt idx="2103">
                  <c:v>38.5699134384978</c:v>
                </c:pt>
                <c:pt idx="2104">
                  <c:v>38.57799186988719</c:v>
                </c:pt>
                <c:pt idx="2105">
                  <c:v>38.57799186988719</c:v>
                </c:pt>
                <c:pt idx="2106">
                  <c:v>38.70336794036715</c:v>
                </c:pt>
                <c:pt idx="2107">
                  <c:v>38.70336794036715</c:v>
                </c:pt>
                <c:pt idx="2108">
                  <c:v>38.85262167171015</c:v>
                </c:pt>
                <c:pt idx="2109">
                  <c:v>39.151129134397</c:v>
                </c:pt>
                <c:pt idx="2110">
                  <c:v>39.44963659708341</c:v>
                </c:pt>
                <c:pt idx="2111">
                  <c:v>39.44963659708341</c:v>
                </c:pt>
                <c:pt idx="2112">
                  <c:v>39.38310781973099</c:v>
                </c:pt>
                <c:pt idx="2113">
                  <c:v>39.28022236269035</c:v>
                </c:pt>
                <c:pt idx="2114">
                  <c:v>39.08010350150413</c:v>
                </c:pt>
                <c:pt idx="2115">
                  <c:v>38.78159603881755</c:v>
                </c:pt>
                <c:pt idx="2116">
                  <c:v>38.58118237087507</c:v>
                </c:pt>
                <c:pt idx="2117">
                  <c:v>38.54297152055546</c:v>
                </c:pt>
                <c:pt idx="2118">
                  <c:v>38.39371778921201</c:v>
                </c:pt>
                <c:pt idx="2119">
                  <c:v>38.55064043158451</c:v>
                </c:pt>
                <c:pt idx="2120">
                  <c:v>38.55064043158451</c:v>
                </c:pt>
                <c:pt idx="2121">
                  <c:v>38.40138670024124</c:v>
                </c:pt>
                <c:pt idx="2122">
                  <c:v>38.40906464928784</c:v>
                </c:pt>
                <c:pt idx="2123">
                  <c:v>38.70757211197456</c:v>
                </c:pt>
                <c:pt idx="2124">
                  <c:v>38.70757211197456</c:v>
                </c:pt>
                <c:pt idx="2125">
                  <c:v>38.85682584331774</c:v>
                </c:pt>
                <c:pt idx="2126">
                  <c:v>38.95492881403088</c:v>
                </c:pt>
                <c:pt idx="2127">
                  <c:v>39.10338400096784</c:v>
                </c:pt>
                <c:pt idx="2128">
                  <c:v>39.40189146365412</c:v>
                </c:pt>
                <c:pt idx="2129">
                  <c:v>39.700398926341</c:v>
                </c:pt>
                <c:pt idx="2130">
                  <c:v>39.5524931261909</c:v>
                </c:pt>
                <c:pt idx="2131">
                  <c:v>39.48334720465395</c:v>
                </c:pt>
                <c:pt idx="2132">
                  <c:v>39.33409347331038</c:v>
                </c:pt>
                <c:pt idx="2133">
                  <c:v>39.33409347331038</c:v>
                </c:pt>
                <c:pt idx="2134">
                  <c:v>39.55905914590203</c:v>
                </c:pt>
                <c:pt idx="2135">
                  <c:v>39.61049424644475</c:v>
                </c:pt>
                <c:pt idx="2136">
                  <c:v>39.61049424644475</c:v>
                </c:pt>
                <c:pt idx="2137">
                  <c:v>39.61049424644475</c:v>
                </c:pt>
                <c:pt idx="2138">
                  <c:v>39.61049424644475</c:v>
                </c:pt>
                <c:pt idx="2139">
                  <c:v>39.45270533806851</c:v>
                </c:pt>
                <c:pt idx="2140">
                  <c:v>39.51842333375675</c:v>
                </c:pt>
                <c:pt idx="2141">
                  <c:v>39.21991587107021</c:v>
                </c:pt>
                <c:pt idx="2142">
                  <c:v>39.0706621397269</c:v>
                </c:pt>
                <c:pt idx="2143">
                  <c:v>38.92140840838349</c:v>
                </c:pt>
                <c:pt idx="2144">
                  <c:v>38.83868345439261</c:v>
                </c:pt>
                <c:pt idx="2145">
                  <c:v>38.68942972304949</c:v>
                </c:pt>
                <c:pt idx="2146">
                  <c:v>38.55502726796731</c:v>
                </c:pt>
                <c:pt idx="2147">
                  <c:v>38.55502726796731</c:v>
                </c:pt>
                <c:pt idx="2148">
                  <c:v>38.51806634064388</c:v>
                </c:pt>
                <c:pt idx="2149">
                  <c:v>38.51726779623733</c:v>
                </c:pt>
                <c:pt idx="2150">
                  <c:v>38.51726779623733</c:v>
                </c:pt>
                <c:pt idx="2151">
                  <c:v>38.51610709637345</c:v>
                </c:pt>
                <c:pt idx="2152">
                  <c:v>38.36685336503015</c:v>
                </c:pt>
                <c:pt idx="2153">
                  <c:v>38.66536082771676</c:v>
                </c:pt>
                <c:pt idx="2154">
                  <c:v>38.64506392852662</c:v>
                </c:pt>
                <c:pt idx="2155">
                  <c:v>38.57571591877726</c:v>
                </c:pt>
                <c:pt idx="2156">
                  <c:v>38.42646218743387</c:v>
                </c:pt>
                <c:pt idx="2157">
                  <c:v>38.42646218743387</c:v>
                </c:pt>
                <c:pt idx="2158">
                  <c:v>38.72496965012044</c:v>
                </c:pt>
                <c:pt idx="2159">
                  <c:v>38.77640475066301</c:v>
                </c:pt>
                <c:pt idx="2160">
                  <c:v>38.77640475066301</c:v>
                </c:pt>
                <c:pt idx="2161">
                  <c:v>38.77640475066301</c:v>
                </c:pt>
                <c:pt idx="2162">
                  <c:v>38.77640475066301</c:v>
                </c:pt>
                <c:pt idx="2163">
                  <c:v>38.68544554672354</c:v>
                </c:pt>
                <c:pt idx="2164">
                  <c:v>38.60039443554371</c:v>
                </c:pt>
                <c:pt idx="2165">
                  <c:v>38.89890189823028</c:v>
                </c:pt>
                <c:pt idx="2166">
                  <c:v>38.60039443554371</c:v>
                </c:pt>
                <c:pt idx="2167">
                  <c:v>38.74964816688698</c:v>
                </c:pt>
                <c:pt idx="2168">
                  <c:v>38.74964816688698</c:v>
                </c:pt>
                <c:pt idx="2169">
                  <c:v>38.9207578406471</c:v>
                </c:pt>
                <c:pt idx="2170">
                  <c:v>38.62225037796056</c:v>
                </c:pt>
                <c:pt idx="2171">
                  <c:v>38.47299664661725</c:v>
                </c:pt>
                <c:pt idx="2172">
                  <c:v>38.32374291527398</c:v>
                </c:pt>
                <c:pt idx="2173">
                  <c:v>38.32374291527398</c:v>
                </c:pt>
                <c:pt idx="2174">
                  <c:v>38.17448918393065</c:v>
                </c:pt>
                <c:pt idx="2175">
                  <c:v>38.02523545258743</c:v>
                </c:pt>
                <c:pt idx="2176">
                  <c:v>38.00903927594914</c:v>
                </c:pt>
                <c:pt idx="2177">
                  <c:v>38.00903927594914</c:v>
                </c:pt>
                <c:pt idx="2178">
                  <c:v>37.85978554460586</c:v>
                </c:pt>
                <c:pt idx="2179">
                  <c:v>37.9420358528191</c:v>
                </c:pt>
                <c:pt idx="2180">
                  <c:v>37.79278212147587</c:v>
                </c:pt>
                <c:pt idx="2181">
                  <c:v>37.94203585281908</c:v>
                </c:pt>
                <c:pt idx="2182">
                  <c:v>38.13555777009478</c:v>
                </c:pt>
                <c:pt idx="2183">
                  <c:v>38.18699287063748</c:v>
                </c:pt>
                <c:pt idx="2184">
                  <c:v>38.37734347015395</c:v>
                </c:pt>
                <c:pt idx="2185">
                  <c:v>38.26812202190936</c:v>
                </c:pt>
                <c:pt idx="2186">
                  <c:v>38.11966683497234</c:v>
                </c:pt>
                <c:pt idx="2187">
                  <c:v>37.8211593722858</c:v>
                </c:pt>
                <c:pt idx="2188">
                  <c:v>37.88768814963809</c:v>
                </c:pt>
                <c:pt idx="2189">
                  <c:v>37.9649132802384</c:v>
                </c:pt>
                <c:pt idx="2190">
                  <c:v>37.6664058175519</c:v>
                </c:pt>
                <c:pt idx="2191">
                  <c:v>37.81565954889511</c:v>
                </c:pt>
                <c:pt idx="2192">
                  <c:v>37.9649132802384</c:v>
                </c:pt>
                <c:pt idx="2193">
                  <c:v>37.98091867313219</c:v>
                </c:pt>
                <c:pt idx="2194">
                  <c:v>37.83166494178889</c:v>
                </c:pt>
                <c:pt idx="2195">
                  <c:v>37.83029283834561</c:v>
                </c:pt>
                <c:pt idx="2196">
                  <c:v>37.68103910700219</c:v>
                </c:pt>
                <c:pt idx="2197">
                  <c:v>37.97954656968879</c:v>
                </c:pt>
                <c:pt idx="2198">
                  <c:v>37.91583833947208</c:v>
                </c:pt>
                <c:pt idx="2199">
                  <c:v>37.91583833947208</c:v>
                </c:pt>
                <c:pt idx="2200">
                  <c:v>38.06509207081536</c:v>
                </c:pt>
                <c:pt idx="2201">
                  <c:v>38.06509207081536</c:v>
                </c:pt>
                <c:pt idx="2202">
                  <c:v>38.06509207081536</c:v>
                </c:pt>
                <c:pt idx="2203">
                  <c:v>37.84930956211949</c:v>
                </c:pt>
                <c:pt idx="2204">
                  <c:v>37.61733087678551</c:v>
                </c:pt>
                <c:pt idx="2205">
                  <c:v>37.72021633382622</c:v>
                </c:pt>
                <c:pt idx="2206">
                  <c:v>37.95188109213466</c:v>
                </c:pt>
                <c:pt idx="2207">
                  <c:v>38.011736147766</c:v>
                </c:pt>
                <c:pt idx="2208">
                  <c:v>38.19787823472856</c:v>
                </c:pt>
                <c:pt idx="2209">
                  <c:v>38.19787823472856</c:v>
                </c:pt>
                <c:pt idx="2210">
                  <c:v>38.23326311873063</c:v>
                </c:pt>
                <c:pt idx="2211">
                  <c:v>38.48599976274297</c:v>
                </c:pt>
                <c:pt idx="2212">
                  <c:v>38.78450722542968</c:v>
                </c:pt>
                <c:pt idx="2213">
                  <c:v>38.78194790908082</c:v>
                </c:pt>
                <c:pt idx="2214">
                  <c:v>38.6326941777374</c:v>
                </c:pt>
                <c:pt idx="2215">
                  <c:v>38.6326941777374</c:v>
                </c:pt>
                <c:pt idx="2216">
                  <c:v>38.6326941777374</c:v>
                </c:pt>
                <c:pt idx="2217">
                  <c:v>38.70109295688911</c:v>
                </c:pt>
                <c:pt idx="2218">
                  <c:v>38.55183922554581</c:v>
                </c:pt>
                <c:pt idx="2219">
                  <c:v>38.40258549420239</c:v>
                </c:pt>
                <c:pt idx="2220">
                  <c:v>38.25333176285926</c:v>
                </c:pt>
                <c:pt idx="2221">
                  <c:v>38.10407803151596</c:v>
                </c:pt>
                <c:pt idx="2222">
                  <c:v>37.95482430017251</c:v>
                </c:pt>
                <c:pt idx="2223">
                  <c:v>37.65631683748611</c:v>
                </c:pt>
                <c:pt idx="2224">
                  <c:v>37.35780937479936</c:v>
                </c:pt>
                <c:pt idx="2225">
                  <c:v>37.22687958208358</c:v>
                </c:pt>
                <c:pt idx="2226">
                  <c:v>37.36903477050528</c:v>
                </c:pt>
                <c:pt idx="2227">
                  <c:v>37.36903477050528</c:v>
                </c:pt>
                <c:pt idx="2228">
                  <c:v>37.219781039162</c:v>
                </c:pt>
                <c:pt idx="2229">
                  <c:v>37.20570302395898</c:v>
                </c:pt>
                <c:pt idx="2230">
                  <c:v>37.20570302395898</c:v>
                </c:pt>
                <c:pt idx="2231">
                  <c:v>37.20570302395898</c:v>
                </c:pt>
                <c:pt idx="2232">
                  <c:v>37.31834837555793</c:v>
                </c:pt>
                <c:pt idx="2233">
                  <c:v>37.61685583824449</c:v>
                </c:pt>
                <c:pt idx="2234">
                  <c:v>37.61685583824449</c:v>
                </c:pt>
                <c:pt idx="2235">
                  <c:v>37.88297094765451</c:v>
                </c:pt>
                <c:pt idx="2236">
                  <c:v>37.8829709476545</c:v>
                </c:pt>
                <c:pt idx="2237">
                  <c:v>37.73371721631121</c:v>
                </c:pt>
                <c:pt idx="2238">
                  <c:v>37.60514607036153</c:v>
                </c:pt>
                <c:pt idx="2239">
                  <c:v>37.45589233901826</c:v>
                </c:pt>
                <c:pt idx="2240">
                  <c:v>37.60514607036153</c:v>
                </c:pt>
                <c:pt idx="2241">
                  <c:v>37.81907162921934</c:v>
                </c:pt>
                <c:pt idx="2242">
                  <c:v>37.96832536056283</c:v>
                </c:pt>
                <c:pt idx="2243">
                  <c:v>37.95778188901044</c:v>
                </c:pt>
                <c:pt idx="2244">
                  <c:v>37.80852815766726</c:v>
                </c:pt>
                <c:pt idx="2245">
                  <c:v>37.80852815766726</c:v>
                </c:pt>
                <c:pt idx="2246">
                  <c:v>37.80852815766726</c:v>
                </c:pt>
                <c:pt idx="2247">
                  <c:v>37.80852815766725</c:v>
                </c:pt>
                <c:pt idx="2248">
                  <c:v>37.80852815766726</c:v>
                </c:pt>
                <c:pt idx="2249">
                  <c:v>37.80852815766726</c:v>
                </c:pt>
                <c:pt idx="2250">
                  <c:v>37.80852815766726</c:v>
                </c:pt>
                <c:pt idx="2251">
                  <c:v>37.7419993803149</c:v>
                </c:pt>
                <c:pt idx="2252">
                  <c:v>37.48986019193084</c:v>
                </c:pt>
                <c:pt idx="2253">
                  <c:v>37.55473869741243</c:v>
                </c:pt>
                <c:pt idx="2254">
                  <c:v>37.61631664750911</c:v>
                </c:pt>
                <c:pt idx="2255">
                  <c:v>37.7655703788524</c:v>
                </c:pt>
                <c:pt idx="2256">
                  <c:v>37.7655703788524</c:v>
                </c:pt>
                <c:pt idx="2257">
                  <c:v>37.98135288754816</c:v>
                </c:pt>
                <c:pt idx="2258">
                  <c:v>38.11916442358059</c:v>
                </c:pt>
                <c:pt idx="2259">
                  <c:v>38.23083654298152</c:v>
                </c:pt>
                <c:pt idx="2260">
                  <c:v>38.08158281163814</c:v>
                </c:pt>
                <c:pt idx="2261">
                  <c:v>38.08158281163814</c:v>
                </c:pt>
                <c:pt idx="2262">
                  <c:v>37.93232908029493</c:v>
                </c:pt>
                <c:pt idx="2263">
                  <c:v>37.7830753489517</c:v>
                </c:pt>
                <c:pt idx="2264">
                  <c:v>37.48456788626495</c:v>
                </c:pt>
                <c:pt idx="2265">
                  <c:v>37.1860604235785</c:v>
                </c:pt>
                <c:pt idx="2266">
                  <c:v>37.0368066922352</c:v>
                </c:pt>
                <c:pt idx="2267">
                  <c:v>36.88755296089196</c:v>
                </c:pt>
                <c:pt idx="2268">
                  <c:v>36.99486064173431</c:v>
                </c:pt>
                <c:pt idx="2269">
                  <c:v>36.84560691039115</c:v>
                </c:pt>
                <c:pt idx="2270">
                  <c:v>36.6950052478547</c:v>
                </c:pt>
                <c:pt idx="2271">
                  <c:v>36.69420670344829</c:v>
                </c:pt>
                <c:pt idx="2272">
                  <c:v>36.84346043479146</c:v>
                </c:pt>
                <c:pt idx="2273">
                  <c:v>37.14196789747815</c:v>
                </c:pt>
                <c:pt idx="2274">
                  <c:v>37.0079511285996</c:v>
                </c:pt>
                <c:pt idx="2275">
                  <c:v>36.93800666265624</c:v>
                </c:pt>
                <c:pt idx="2276">
                  <c:v>36.78875293131304</c:v>
                </c:pt>
                <c:pt idx="2277">
                  <c:v>36.78875293131304</c:v>
                </c:pt>
                <c:pt idx="2278">
                  <c:v>37.08726039399954</c:v>
                </c:pt>
                <c:pt idx="2279">
                  <c:v>37.1386954945423</c:v>
                </c:pt>
                <c:pt idx="2280">
                  <c:v>37.3601281975845</c:v>
                </c:pt>
                <c:pt idx="2281">
                  <c:v>37.3601281975845</c:v>
                </c:pt>
                <c:pt idx="2282">
                  <c:v>37.3601281975845</c:v>
                </c:pt>
                <c:pt idx="2283">
                  <c:v>37.3601281975845</c:v>
                </c:pt>
                <c:pt idx="2284">
                  <c:v>37.50938192892781</c:v>
                </c:pt>
                <c:pt idx="2285">
                  <c:v>37.57893776668981</c:v>
                </c:pt>
                <c:pt idx="2286">
                  <c:v>37.42968403534628</c:v>
                </c:pt>
                <c:pt idx="2287">
                  <c:v>37.28043030400323</c:v>
                </c:pt>
                <c:pt idx="2288">
                  <c:v>37.13117657265994</c:v>
                </c:pt>
                <c:pt idx="2289">
                  <c:v>37.28043030400321</c:v>
                </c:pt>
                <c:pt idx="2290">
                  <c:v>37.42778671736623</c:v>
                </c:pt>
                <c:pt idx="2291">
                  <c:v>37.57544335989699</c:v>
                </c:pt>
                <c:pt idx="2292">
                  <c:v>37.72469709124013</c:v>
                </c:pt>
                <c:pt idx="2293">
                  <c:v>38.02320455392685</c:v>
                </c:pt>
                <c:pt idx="2294">
                  <c:v>37.80742204523104</c:v>
                </c:pt>
                <c:pt idx="2295">
                  <c:v>37.55738713024281</c:v>
                </c:pt>
                <c:pt idx="2296">
                  <c:v>37.40813339889986</c:v>
                </c:pt>
                <c:pt idx="2297">
                  <c:v>37.25887966755634</c:v>
                </c:pt>
                <c:pt idx="2298">
                  <c:v>37.1420561087687</c:v>
                </c:pt>
                <c:pt idx="2299">
                  <c:v>37.1420561087687</c:v>
                </c:pt>
                <c:pt idx="2300">
                  <c:v>36.84354864608213</c:v>
                </c:pt>
                <c:pt idx="2301">
                  <c:v>36.75295333250546</c:v>
                </c:pt>
                <c:pt idx="2302">
                  <c:v>37.0000256946492</c:v>
                </c:pt>
                <c:pt idx="2303">
                  <c:v>37.14927942599236</c:v>
                </c:pt>
                <c:pt idx="2304">
                  <c:v>37.14927942599236</c:v>
                </c:pt>
                <c:pt idx="2305">
                  <c:v>37.3650619346883</c:v>
                </c:pt>
                <c:pt idx="2306">
                  <c:v>37.53536328643823</c:v>
                </c:pt>
                <c:pt idx="2307">
                  <c:v>37.23685582375168</c:v>
                </c:pt>
                <c:pt idx="2308">
                  <c:v>37.08760209240835</c:v>
                </c:pt>
                <c:pt idx="2309">
                  <c:v>36.9383483610651</c:v>
                </c:pt>
                <c:pt idx="2310">
                  <c:v>36.9383483610651</c:v>
                </c:pt>
                <c:pt idx="2311">
                  <c:v>36.63984089837854</c:v>
                </c:pt>
                <c:pt idx="2312">
                  <c:v>36.63984089837854</c:v>
                </c:pt>
                <c:pt idx="2313">
                  <c:v>36.47439099039698</c:v>
                </c:pt>
                <c:pt idx="2314">
                  <c:v>36.35409378858314</c:v>
                </c:pt>
                <c:pt idx="2315">
                  <c:v>36.31277939385645</c:v>
                </c:pt>
                <c:pt idx="2316">
                  <c:v>36.238152528185</c:v>
                </c:pt>
                <c:pt idx="2317">
                  <c:v>36.16352566251317</c:v>
                </c:pt>
                <c:pt idx="2318">
                  <c:v>36.12378813453825</c:v>
                </c:pt>
                <c:pt idx="2319">
                  <c:v>35.9406565315869</c:v>
                </c:pt>
                <c:pt idx="2320">
                  <c:v>36.19279571997097</c:v>
                </c:pt>
                <c:pt idx="2321">
                  <c:v>36.41667631698583</c:v>
                </c:pt>
                <c:pt idx="2322">
                  <c:v>36.401602615813</c:v>
                </c:pt>
                <c:pt idx="2323">
                  <c:v>36.34007810495836</c:v>
                </c:pt>
                <c:pt idx="2324">
                  <c:v>36.42361384061341</c:v>
                </c:pt>
                <c:pt idx="2325">
                  <c:v>36.72212130329998</c:v>
                </c:pt>
                <c:pt idx="2326">
                  <c:v>37.02062876598649</c:v>
                </c:pt>
                <c:pt idx="2327">
                  <c:v>37.10563552964171</c:v>
                </c:pt>
                <c:pt idx="2328">
                  <c:v>37.10563552964171</c:v>
                </c:pt>
                <c:pt idx="2329">
                  <c:v>37.17216430699421</c:v>
                </c:pt>
                <c:pt idx="2330">
                  <c:v>37.4243034953782</c:v>
                </c:pt>
                <c:pt idx="2331">
                  <c:v>37.41248064094073</c:v>
                </c:pt>
                <c:pt idx="2332">
                  <c:v>37.56173437228401</c:v>
                </c:pt>
                <c:pt idx="2333">
                  <c:v>37.59745589271827</c:v>
                </c:pt>
                <c:pt idx="2334">
                  <c:v>37.74670962406156</c:v>
                </c:pt>
                <c:pt idx="2335">
                  <c:v>37.89642803757772</c:v>
                </c:pt>
                <c:pt idx="2336">
                  <c:v>38.19493550026427</c:v>
                </c:pt>
                <c:pt idx="2337">
                  <c:v>38.49344296295086</c:v>
                </c:pt>
                <c:pt idx="2338">
                  <c:v>38.73350236594966</c:v>
                </c:pt>
                <c:pt idx="2339">
                  <c:v>38.73350236594966</c:v>
                </c:pt>
                <c:pt idx="2340">
                  <c:v>38.73350236594966</c:v>
                </c:pt>
                <c:pt idx="2341">
                  <c:v>38.73350236594966</c:v>
                </c:pt>
                <c:pt idx="2342">
                  <c:v>38.73350236594966</c:v>
                </c:pt>
                <c:pt idx="2343">
                  <c:v>38.75971678819407</c:v>
                </c:pt>
                <c:pt idx="2344">
                  <c:v>38.89236085237401</c:v>
                </c:pt>
                <c:pt idx="2345">
                  <c:v>39.01863280851492</c:v>
                </c:pt>
                <c:pt idx="2346">
                  <c:v>39.05378222931834</c:v>
                </c:pt>
                <c:pt idx="2347">
                  <c:v>38.90532704238147</c:v>
                </c:pt>
                <c:pt idx="2348">
                  <c:v>38.60681957969484</c:v>
                </c:pt>
                <c:pt idx="2349">
                  <c:v>38.5487850546746</c:v>
                </c:pt>
                <c:pt idx="2350">
                  <c:v>38.69803878601791</c:v>
                </c:pt>
                <c:pt idx="2351">
                  <c:v>38.39953132333133</c:v>
                </c:pt>
                <c:pt idx="2352">
                  <c:v>38.5487850546746</c:v>
                </c:pt>
                <c:pt idx="2353">
                  <c:v>38.69803878601791</c:v>
                </c:pt>
                <c:pt idx="2354">
                  <c:v>38.76253980867026</c:v>
                </c:pt>
                <c:pt idx="2355">
                  <c:v>38.61328607732676</c:v>
                </c:pt>
                <c:pt idx="2356">
                  <c:v>38.61328607732676</c:v>
                </c:pt>
                <c:pt idx="2357">
                  <c:v>38.61883344598123</c:v>
                </c:pt>
                <c:pt idx="2358">
                  <c:v>38.46957971463795</c:v>
                </c:pt>
                <c:pt idx="2359">
                  <c:v>38.31264803424799</c:v>
                </c:pt>
                <c:pt idx="2360">
                  <c:v>38.31263899623073</c:v>
                </c:pt>
                <c:pt idx="2361">
                  <c:v>38.16594458123615</c:v>
                </c:pt>
                <c:pt idx="2362">
                  <c:v>38.16594458123615</c:v>
                </c:pt>
                <c:pt idx="2363">
                  <c:v>38.16594458123615</c:v>
                </c:pt>
                <c:pt idx="2364">
                  <c:v>38.16594458123615</c:v>
                </c:pt>
                <c:pt idx="2365">
                  <c:v>38.18007395872935</c:v>
                </c:pt>
                <c:pt idx="2366">
                  <c:v>38.07217347323729</c:v>
                </c:pt>
                <c:pt idx="2367">
                  <c:v>38.01320796168953</c:v>
                </c:pt>
                <c:pt idx="2368">
                  <c:v>38.01320796168953</c:v>
                </c:pt>
                <c:pt idx="2369">
                  <c:v>38.01320796168953</c:v>
                </c:pt>
                <c:pt idx="2370">
                  <c:v>38.02468680523856</c:v>
                </c:pt>
                <c:pt idx="2371">
                  <c:v>38.02468680523856</c:v>
                </c:pt>
                <c:pt idx="2372">
                  <c:v>37.87543307389539</c:v>
                </c:pt>
                <c:pt idx="2373">
                  <c:v>37.80358532771849</c:v>
                </c:pt>
                <c:pt idx="2374">
                  <c:v>37.95283905906179</c:v>
                </c:pt>
                <c:pt idx="2375">
                  <c:v>37.90836643651585</c:v>
                </c:pt>
                <c:pt idx="2376">
                  <c:v>38.20687389920234</c:v>
                </c:pt>
                <c:pt idx="2377">
                  <c:v>38.4240084379613</c:v>
                </c:pt>
                <c:pt idx="2378">
                  <c:v>38.57326216930444</c:v>
                </c:pt>
                <c:pt idx="2379">
                  <c:v>38.57326216930444</c:v>
                </c:pt>
                <c:pt idx="2380">
                  <c:v>38.4240084379613</c:v>
                </c:pt>
                <c:pt idx="2381">
                  <c:v>38.35765007047834</c:v>
                </c:pt>
                <c:pt idx="2382">
                  <c:v>38.21607428818171</c:v>
                </c:pt>
                <c:pt idx="2383">
                  <c:v>38.08783730600657</c:v>
                </c:pt>
                <c:pt idx="2384">
                  <c:v>37.94114289101214</c:v>
                </c:pt>
                <c:pt idx="2385">
                  <c:v>37.94114289101214</c:v>
                </c:pt>
                <c:pt idx="2386">
                  <c:v>38.09039662235556</c:v>
                </c:pt>
                <c:pt idx="2387">
                  <c:v>38.09039662235556</c:v>
                </c:pt>
                <c:pt idx="2388">
                  <c:v>38.09039662235556</c:v>
                </c:pt>
                <c:pt idx="2389">
                  <c:v>37.94816210996048</c:v>
                </c:pt>
                <c:pt idx="2390">
                  <c:v>37.7445058481952</c:v>
                </c:pt>
                <c:pt idx="2391">
                  <c:v>37.7445058481952</c:v>
                </c:pt>
                <c:pt idx="2392">
                  <c:v>37.59525211685197</c:v>
                </c:pt>
                <c:pt idx="2393">
                  <c:v>37.59525211685197</c:v>
                </c:pt>
                <c:pt idx="2394">
                  <c:v>37.66390357659063</c:v>
                </c:pt>
                <c:pt idx="2395">
                  <c:v>37.51464984524711</c:v>
                </c:pt>
                <c:pt idx="2396">
                  <c:v>37.2161423825608</c:v>
                </c:pt>
                <c:pt idx="2397">
                  <c:v>36.9176349198742</c:v>
                </c:pt>
                <c:pt idx="2398">
                  <c:v>37.15652736320575</c:v>
                </c:pt>
                <c:pt idx="2399">
                  <c:v>37.35529790441986</c:v>
                </c:pt>
                <c:pt idx="2400">
                  <c:v>37.50455163576309</c:v>
                </c:pt>
                <c:pt idx="2401">
                  <c:v>37.39305673017986</c:v>
                </c:pt>
                <c:pt idx="2402">
                  <c:v>37.50570502375655</c:v>
                </c:pt>
                <c:pt idx="2403">
                  <c:v>37.50570502375655</c:v>
                </c:pt>
                <c:pt idx="2404">
                  <c:v>37.65495875509986</c:v>
                </c:pt>
                <c:pt idx="2405">
                  <c:v>37.78136530892151</c:v>
                </c:pt>
                <c:pt idx="2406">
                  <c:v>37.78136530892151</c:v>
                </c:pt>
                <c:pt idx="2407">
                  <c:v>37.48285784623494</c:v>
                </c:pt>
                <c:pt idx="2408">
                  <c:v>37.18435038354836</c:v>
                </c:pt>
                <c:pt idx="2409">
                  <c:v>37.03947940215472</c:v>
                </c:pt>
                <c:pt idx="2410">
                  <c:v>37.29663361899001</c:v>
                </c:pt>
                <c:pt idx="2411">
                  <c:v>37.3729970900992</c:v>
                </c:pt>
                <c:pt idx="2412">
                  <c:v>37.3729970900992</c:v>
                </c:pt>
                <c:pt idx="2413">
                  <c:v>37.52225082144248</c:v>
                </c:pt>
                <c:pt idx="2414">
                  <c:v>37.22374335875593</c:v>
                </c:pt>
                <c:pt idx="2415">
                  <c:v>37.08172536340275</c:v>
                </c:pt>
                <c:pt idx="2416">
                  <c:v>36.86114864696655</c:v>
                </c:pt>
                <c:pt idx="2417">
                  <c:v>36.7116532239303</c:v>
                </c:pt>
                <c:pt idx="2418">
                  <c:v>36.7862800896019</c:v>
                </c:pt>
                <c:pt idx="2419">
                  <c:v>37.08478755228826</c:v>
                </c:pt>
                <c:pt idx="2420">
                  <c:v>36.81736665918624</c:v>
                </c:pt>
                <c:pt idx="2421">
                  <c:v>37.11587412187304</c:v>
                </c:pt>
                <c:pt idx="2422">
                  <c:v>37.41438158455954</c:v>
                </c:pt>
                <c:pt idx="2423">
                  <c:v>37.4993883482148</c:v>
                </c:pt>
                <c:pt idx="2424">
                  <c:v>37.79789581090136</c:v>
                </c:pt>
                <c:pt idx="2425">
                  <c:v>37.94714954224446</c:v>
                </c:pt>
                <c:pt idx="2426">
                  <c:v>37.85473559113746</c:v>
                </c:pt>
                <c:pt idx="2427">
                  <c:v>38.00398932248091</c:v>
                </c:pt>
                <c:pt idx="2428">
                  <c:v>38.14097620672551</c:v>
                </c:pt>
                <c:pt idx="2429">
                  <c:v>38.2876706217199</c:v>
                </c:pt>
                <c:pt idx="2430">
                  <c:v>38.2142089638651</c:v>
                </c:pt>
                <c:pt idx="2431">
                  <c:v>38.06495523252198</c:v>
                </c:pt>
                <c:pt idx="2432">
                  <c:v>37.76644776983525</c:v>
                </c:pt>
                <c:pt idx="2433">
                  <c:v>37.84215350487786</c:v>
                </c:pt>
                <c:pt idx="2434">
                  <c:v>38.14066096756439</c:v>
                </c:pt>
                <c:pt idx="2435">
                  <c:v>38.01184894777131</c:v>
                </c:pt>
                <c:pt idx="2436">
                  <c:v>37.8625952164281</c:v>
                </c:pt>
                <c:pt idx="2437">
                  <c:v>37.8625952164281</c:v>
                </c:pt>
                <c:pt idx="2438">
                  <c:v>37.8625952164281</c:v>
                </c:pt>
                <c:pt idx="2439">
                  <c:v>37.8625952164281</c:v>
                </c:pt>
                <c:pt idx="2440">
                  <c:v>37.71334148508475</c:v>
                </c:pt>
                <c:pt idx="2441">
                  <c:v>37.86032837698681</c:v>
                </c:pt>
                <c:pt idx="2442">
                  <c:v>38.00958210833008</c:v>
                </c:pt>
                <c:pt idx="2443">
                  <c:v>37.86032837698681</c:v>
                </c:pt>
                <c:pt idx="2444">
                  <c:v>37.71107464564329</c:v>
                </c:pt>
                <c:pt idx="2445">
                  <c:v>37.71107464564329</c:v>
                </c:pt>
                <c:pt idx="2446">
                  <c:v>38.00958210833008</c:v>
                </c:pt>
                <c:pt idx="2447">
                  <c:v>38.09458887198525</c:v>
                </c:pt>
                <c:pt idx="2448">
                  <c:v>38.39309633467185</c:v>
                </c:pt>
                <c:pt idx="2449">
                  <c:v>38.5423500660151</c:v>
                </c:pt>
                <c:pt idx="2450">
                  <c:v>38.69160379735839</c:v>
                </c:pt>
                <c:pt idx="2451">
                  <c:v>38.59351000261431</c:v>
                </c:pt>
                <c:pt idx="2452">
                  <c:v>38.7809745842772</c:v>
                </c:pt>
                <c:pt idx="2453">
                  <c:v>38.9302283156205</c:v>
                </c:pt>
                <c:pt idx="2454">
                  <c:v>38.77917907828895</c:v>
                </c:pt>
                <c:pt idx="2455">
                  <c:v>38.62992534694568</c:v>
                </c:pt>
                <c:pt idx="2456">
                  <c:v>38.77917907828895</c:v>
                </c:pt>
                <c:pt idx="2457">
                  <c:v>38.92843280963222</c:v>
                </c:pt>
                <c:pt idx="2458">
                  <c:v>38.92843280963221</c:v>
                </c:pt>
                <c:pt idx="2459">
                  <c:v>38.92843280963221</c:v>
                </c:pt>
                <c:pt idx="2460">
                  <c:v>38.77917907828895</c:v>
                </c:pt>
                <c:pt idx="2461">
                  <c:v>38.62992534694568</c:v>
                </c:pt>
                <c:pt idx="2462">
                  <c:v>38.48147016000855</c:v>
                </c:pt>
                <c:pt idx="2463">
                  <c:v>38.18296269732213</c:v>
                </c:pt>
                <c:pt idx="2464">
                  <c:v>38.03291042157251</c:v>
                </c:pt>
                <c:pt idx="2465">
                  <c:v>38.33141788425905</c:v>
                </c:pt>
                <c:pt idx="2466">
                  <c:v>38.55061608154551</c:v>
                </c:pt>
                <c:pt idx="2467">
                  <c:v>38.48028592939885</c:v>
                </c:pt>
                <c:pt idx="2468">
                  <c:v>38.18177846671216</c:v>
                </c:pt>
                <c:pt idx="2469">
                  <c:v>38.18177846671216</c:v>
                </c:pt>
                <c:pt idx="2470">
                  <c:v>38.42885082885616</c:v>
                </c:pt>
                <c:pt idx="2471">
                  <c:v>38.48028592939885</c:v>
                </c:pt>
                <c:pt idx="2472">
                  <c:v>38.77879339208548</c:v>
                </c:pt>
                <c:pt idx="2473">
                  <c:v>38.77879339208548</c:v>
                </c:pt>
                <c:pt idx="2474">
                  <c:v>38.81795647311739</c:v>
                </c:pt>
                <c:pt idx="2475">
                  <c:v>39.05074594011598</c:v>
                </c:pt>
                <c:pt idx="2476">
                  <c:v>39.34925340280236</c:v>
                </c:pt>
                <c:pt idx="2477">
                  <c:v>39.49850713414583</c:v>
                </c:pt>
                <c:pt idx="2478">
                  <c:v>39.57820208574929</c:v>
                </c:pt>
                <c:pt idx="2479">
                  <c:v>39.51167330839674</c:v>
                </c:pt>
                <c:pt idx="2480">
                  <c:v>39.66092703974</c:v>
                </c:pt>
                <c:pt idx="2481">
                  <c:v>39.95943450242646</c:v>
                </c:pt>
                <c:pt idx="2482">
                  <c:v>40.25794196511306</c:v>
                </c:pt>
                <c:pt idx="2483">
                  <c:v>40.29490289243681</c:v>
                </c:pt>
                <c:pt idx="2484">
                  <c:v>40.16776605001429</c:v>
                </c:pt>
                <c:pt idx="2485">
                  <c:v>40.01851231867116</c:v>
                </c:pt>
                <c:pt idx="2486">
                  <c:v>39.72116555584854</c:v>
                </c:pt>
                <c:pt idx="2487">
                  <c:v>39.57191182450536</c:v>
                </c:pt>
                <c:pt idx="2488">
                  <c:v>39.27340436181878</c:v>
                </c:pt>
                <c:pt idx="2489">
                  <c:v>39.27340436181878</c:v>
                </c:pt>
                <c:pt idx="2490">
                  <c:v>39.19349864022498</c:v>
                </c:pt>
                <c:pt idx="2491">
                  <c:v>39.04424490888164</c:v>
                </c:pt>
                <c:pt idx="2492">
                  <c:v>38.81226622354746</c:v>
                </c:pt>
                <c:pt idx="2493">
                  <c:v>38.76589794924503</c:v>
                </c:pt>
                <c:pt idx="2494">
                  <c:v>39.0129703113889</c:v>
                </c:pt>
                <c:pt idx="2495">
                  <c:v>39.1051220058646</c:v>
                </c:pt>
                <c:pt idx="2496">
                  <c:v>39.4036294685511</c:v>
                </c:pt>
                <c:pt idx="2497">
                  <c:v>39.55288319989426</c:v>
                </c:pt>
                <c:pt idx="2498">
                  <c:v>39.48274229730328</c:v>
                </c:pt>
                <c:pt idx="2499">
                  <c:v>39.5677934084831</c:v>
                </c:pt>
                <c:pt idx="2500">
                  <c:v>39.5677934084831</c:v>
                </c:pt>
                <c:pt idx="2501">
                  <c:v>39.71704713982625</c:v>
                </c:pt>
                <c:pt idx="2502">
                  <c:v>39.47651362539429</c:v>
                </c:pt>
                <c:pt idx="2503">
                  <c:v>39.47651362539429</c:v>
                </c:pt>
                <c:pt idx="2504">
                  <c:v>39.32725989405101</c:v>
                </c:pt>
                <c:pt idx="2505">
                  <c:v>39.62576735673755</c:v>
                </c:pt>
                <c:pt idx="2506">
                  <c:v>39.92427481942413</c:v>
                </c:pt>
                <c:pt idx="2507">
                  <c:v>40.07352855076734</c:v>
                </c:pt>
                <c:pt idx="2508">
                  <c:v>40.07352855076734</c:v>
                </c:pt>
                <c:pt idx="2509">
                  <c:v>40.22278228211076</c:v>
                </c:pt>
                <c:pt idx="2510">
                  <c:v>40.22278228211076</c:v>
                </c:pt>
                <c:pt idx="2511">
                  <c:v>39.94047099606234</c:v>
                </c:pt>
                <c:pt idx="2512">
                  <c:v>39.77353949125018</c:v>
                </c:pt>
                <c:pt idx="2513">
                  <c:v>39.77353949125018</c:v>
                </c:pt>
                <c:pt idx="2514">
                  <c:v>39.69128918303689</c:v>
                </c:pt>
                <c:pt idx="2515">
                  <c:v>39.54203545169346</c:v>
                </c:pt>
                <c:pt idx="2516">
                  <c:v>39.24352798900708</c:v>
                </c:pt>
                <c:pt idx="2517">
                  <c:v>38.94502052632053</c:v>
                </c:pt>
                <c:pt idx="2518">
                  <c:v>39.03260808342205</c:v>
                </c:pt>
                <c:pt idx="2519">
                  <c:v>38.97780085001234</c:v>
                </c:pt>
                <c:pt idx="2520">
                  <c:v>39.27630831269916</c:v>
                </c:pt>
                <c:pt idx="2521">
                  <c:v>39.42556204404243</c:v>
                </c:pt>
                <c:pt idx="2522">
                  <c:v>39.479580715635</c:v>
                </c:pt>
                <c:pt idx="2523">
                  <c:v>39.26379820693936</c:v>
                </c:pt>
                <c:pt idx="2524">
                  <c:v>39.18610839416626</c:v>
                </c:pt>
                <c:pt idx="2525">
                  <c:v>39.48461585685283</c:v>
                </c:pt>
                <c:pt idx="2526">
                  <c:v>39.48461585685283</c:v>
                </c:pt>
                <c:pt idx="2527">
                  <c:v>39.48461585685283</c:v>
                </c:pt>
                <c:pt idx="2528">
                  <c:v>39.33536212550955</c:v>
                </c:pt>
                <c:pt idx="2529">
                  <c:v>39.33536212550955</c:v>
                </c:pt>
                <c:pt idx="2530">
                  <c:v>39.48598796029599</c:v>
                </c:pt>
                <c:pt idx="2531">
                  <c:v>39.63524169163939</c:v>
                </c:pt>
                <c:pt idx="2532">
                  <c:v>39.48598796029599</c:v>
                </c:pt>
                <c:pt idx="2533">
                  <c:v>39.54969619051298</c:v>
                </c:pt>
                <c:pt idx="2534">
                  <c:v>39.40044245916965</c:v>
                </c:pt>
                <c:pt idx="2535">
                  <c:v>39.40044245916965</c:v>
                </c:pt>
                <c:pt idx="2536">
                  <c:v>39.54969619051298</c:v>
                </c:pt>
                <c:pt idx="2537">
                  <c:v>39.69894992185627</c:v>
                </c:pt>
                <c:pt idx="2538">
                  <c:v>39.69894992185627</c:v>
                </c:pt>
                <c:pt idx="2539">
                  <c:v>39.76136167824404</c:v>
                </c:pt>
                <c:pt idx="2540">
                  <c:v>39.80772995254654</c:v>
                </c:pt>
                <c:pt idx="2541">
                  <c:v>39.50922248986009</c:v>
                </c:pt>
                <c:pt idx="2542">
                  <c:v>39.74787489691548</c:v>
                </c:pt>
                <c:pt idx="2543">
                  <c:v>39.62955644269376</c:v>
                </c:pt>
                <c:pt idx="2544">
                  <c:v>39.92806390538031</c:v>
                </c:pt>
                <c:pt idx="2545">
                  <c:v>39.96467228512461</c:v>
                </c:pt>
                <c:pt idx="2546">
                  <c:v>39.66616482243805</c:v>
                </c:pt>
                <c:pt idx="2547">
                  <c:v>39.36765735975132</c:v>
                </c:pt>
                <c:pt idx="2548">
                  <c:v>39.51947040744339</c:v>
                </c:pt>
                <c:pt idx="2549">
                  <c:v>39.51947040744339</c:v>
                </c:pt>
                <c:pt idx="2550">
                  <c:v>39.23119212580008</c:v>
                </c:pt>
                <c:pt idx="2551">
                  <c:v>39.52969958848654</c:v>
                </c:pt>
                <c:pt idx="2552">
                  <c:v>39.38044585714316</c:v>
                </c:pt>
                <c:pt idx="2553">
                  <c:v>39.52890104408032</c:v>
                </c:pt>
                <c:pt idx="2554">
                  <c:v>39.82740850676684</c:v>
                </c:pt>
                <c:pt idx="2555">
                  <c:v>40.05167944228293</c:v>
                </c:pt>
                <c:pt idx="2556">
                  <c:v>40.20093317362635</c:v>
                </c:pt>
                <c:pt idx="2557">
                  <c:v>40.35018690496965</c:v>
                </c:pt>
                <c:pt idx="2558">
                  <c:v>40.49944063631295</c:v>
                </c:pt>
                <c:pt idx="2559">
                  <c:v>40.64869436765609</c:v>
                </c:pt>
                <c:pt idx="2560">
                  <c:v>40.77962416037214</c:v>
                </c:pt>
                <c:pt idx="2561">
                  <c:v>40.91455102272806</c:v>
                </c:pt>
                <c:pt idx="2562">
                  <c:v>40.91455102272806</c:v>
                </c:pt>
                <c:pt idx="2563">
                  <c:v>40.80364477914623</c:v>
                </c:pt>
                <c:pt idx="2564">
                  <c:v>40.84140969612739</c:v>
                </c:pt>
                <c:pt idx="2565">
                  <c:v>40.99066342747076</c:v>
                </c:pt>
                <c:pt idx="2566">
                  <c:v>41.08675567781464</c:v>
                </c:pt>
                <c:pt idx="2567">
                  <c:v>41.27261778890228</c:v>
                </c:pt>
                <c:pt idx="2568">
                  <c:v>41.27261778890228</c:v>
                </c:pt>
                <c:pt idx="2569">
                  <c:v>41.42187152024541</c:v>
                </c:pt>
                <c:pt idx="2570">
                  <c:v>41.123364057559</c:v>
                </c:pt>
                <c:pt idx="2571">
                  <c:v>41.123364057559</c:v>
                </c:pt>
                <c:pt idx="2572">
                  <c:v>40.97411032621572</c:v>
                </c:pt>
                <c:pt idx="2573">
                  <c:v>41.10268147216534</c:v>
                </c:pt>
                <c:pt idx="2574">
                  <c:v>41.25193520350867</c:v>
                </c:pt>
                <c:pt idx="2575">
                  <c:v>41.18814389907365</c:v>
                </c:pt>
                <c:pt idx="2576">
                  <c:v>40.88963643638699</c:v>
                </c:pt>
                <c:pt idx="2577">
                  <c:v>40.88963643638699</c:v>
                </c:pt>
                <c:pt idx="2578">
                  <c:v>40.83762579435505</c:v>
                </c:pt>
                <c:pt idx="2579">
                  <c:v>40.98687952569811</c:v>
                </c:pt>
                <c:pt idx="2580">
                  <c:v>40.98687952569811</c:v>
                </c:pt>
                <c:pt idx="2581">
                  <c:v>40.98687952569811</c:v>
                </c:pt>
                <c:pt idx="2582">
                  <c:v>40.83762579435506</c:v>
                </c:pt>
                <c:pt idx="2583">
                  <c:v>41.13613325704161</c:v>
                </c:pt>
                <c:pt idx="2584">
                  <c:v>41.43464071972809</c:v>
                </c:pt>
                <c:pt idx="2585">
                  <c:v>41.58389445107126</c:v>
                </c:pt>
                <c:pt idx="2586">
                  <c:v>41.61880947974671</c:v>
                </c:pt>
                <c:pt idx="2587">
                  <c:v>41.61880947974671</c:v>
                </c:pt>
                <c:pt idx="2588">
                  <c:v>41.4857519250419</c:v>
                </c:pt>
                <c:pt idx="2589">
                  <c:v>41.30118712352719</c:v>
                </c:pt>
                <c:pt idx="2590">
                  <c:v>41.15193339218403</c:v>
                </c:pt>
                <c:pt idx="2591">
                  <c:v>41.45044085487054</c:v>
                </c:pt>
                <c:pt idx="2592">
                  <c:v>41.34730369777375</c:v>
                </c:pt>
                <c:pt idx="2593">
                  <c:v>41.49655742911708</c:v>
                </c:pt>
                <c:pt idx="2594">
                  <c:v>41.19804996643051</c:v>
                </c:pt>
                <c:pt idx="2595">
                  <c:v>41.49655742911708</c:v>
                </c:pt>
                <c:pt idx="2596">
                  <c:v>41.79506489180364</c:v>
                </c:pt>
                <c:pt idx="2597">
                  <c:v>41.79506489180364</c:v>
                </c:pt>
                <c:pt idx="2598">
                  <c:v>42.09357235449021</c:v>
                </c:pt>
                <c:pt idx="2599">
                  <c:v>42.22527500614796</c:v>
                </c:pt>
                <c:pt idx="2600">
                  <c:v>42.22527500614796</c:v>
                </c:pt>
                <c:pt idx="2601">
                  <c:v>42.5237824688345</c:v>
                </c:pt>
                <c:pt idx="2602">
                  <c:v>42.82228993152106</c:v>
                </c:pt>
                <c:pt idx="2603">
                  <c:v>42.86423598202188</c:v>
                </c:pt>
                <c:pt idx="2604">
                  <c:v>43.01348971336496</c:v>
                </c:pt>
                <c:pt idx="2605">
                  <c:v>42.88434294138075</c:v>
                </c:pt>
                <c:pt idx="2606">
                  <c:v>42.73588775444374</c:v>
                </c:pt>
                <c:pt idx="2607">
                  <c:v>42.43738029175714</c:v>
                </c:pt>
                <c:pt idx="2608">
                  <c:v>42.13887282907068</c:v>
                </c:pt>
                <c:pt idx="2609">
                  <c:v>42.13887282907068</c:v>
                </c:pt>
                <c:pt idx="2610">
                  <c:v>42.05956356367046</c:v>
                </c:pt>
                <c:pt idx="2611">
                  <c:v>41.91030983232738</c:v>
                </c:pt>
                <c:pt idx="2612">
                  <c:v>41.61180236964066</c:v>
                </c:pt>
                <c:pt idx="2613">
                  <c:v>41.52907741564994</c:v>
                </c:pt>
                <c:pt idx="2614">
                  <c:v>41.77614977779388</c:v>
                </c:pt>
                <c:pt idx="2615">
                  <c:v>41.62117409292618</c:v>
                </c:pt>
                <c:pt idx="2616">
                  <c:v>41.62117409292618</c:v>
                </c:pt>
                <c:pt idx="2617">
                  <c:v>41.62117409292618</c:v>
                </c:pt>
                <c:pt idx="2618">
                  <c:v>41.62117409292618</c:v>
                </c:pt>
                <c:pt idx="2619">
                  <c:v>41.4719203615829</c:v>
                </c:pt>
                <c:pt idx="2620">
                  <c:v>41.3226666302396</c:v>
                </c:pt>
                <c:pt idx="2621">
                  <c:v>41.37876023633322</c:v>
                </c:pt>
                <c:pt idx="2622">
                  <c:v>41.37876023633322</c:v>
                </c:pt>
                <c:pt idx="2623">
                  <c:v>41.25577338491515</c:v>
                </c:pt>
                <c:pt idx="2624">
                  <c:v>41.4050271162584</c:v>
                </c:pt>
                <c:pt idx="2625">
                  <c:v>41.25767070289523</c:v>
                </c:pt>
                <c:pt idx="2626">
                  <c:v>41.11001406036445</c:v>
                </c:pt>
                <c:pt idx="2627">
                  <c:v>40.96076032902131</c:v>
                </c:pt>
                <c:pt idx="2628">
                  <c:v>40.66225286633478</c:v>
                </c:pt>
                <c:pt idx="2629">
                  <c:v>40.66225286633478</c:v>
                </c:pt>
                <c:pt idx="2630">
                  <c:v>40.61378031863624</c:v>
                </c:pt>
                <c:pt idx="2631">
                  <c:v>40.61378031863624</c:v>
                </c:pt>
                <c:pt idx="2632">
                  <c:v>40.83015620235538</c:v>
                </c:pt>
                <c:pt idx="2633">
                  <c:v>40.97940993369852</c:v>
                </c:pt>
                <c:pt idx="2634">
                  <c:v>41.12866366504195</c:v>
                </c:pt>
                <c:pt idx="2635">
                  <c:v>41.20329053071357</c:v>
                </c:pt>
                <c:pt idx="2636">
                  <c:v>41.14463211294705</c:v>
                </c:pt>
                <c:pt idx="2637">
                  <c:v>40.99537838160378</c:v>
                </c:pt>
                <c:pt idx="2638">
                  <c:v>40.99537838160378</c:v>
                </c:pt>
                <c:pt idx="2639">
                  <c:v>41.24152290769725</c:v>
                </c:pt>
                <c:pt idx="2640">
                  <c:v>41.02574039900153</c:v>
                </c:pt>
                <c:pt idx="2641">
                  <c:v>40.85693823113062</c:v>
                </c:pt>
                <c:pt idx="2642">
                  <c:v>40.85693823113061</c:v>
                </c:pt>
                <c:pt idx="2643">
                  <c:v>40.85693823113061</c:v>
                </c:pt>
                <c:pt idx="2644">
                  <c:v>41.0036326461251</c:v>
                </c:pt>
                <c:pt idx="2645">
                  <c:v>41.0036326461251</c:v>
                </c:pt>
                <c:pt idx="2646">
                  <c:v>41.065554830206</c:v>
                </c:pt>
                <c:pt idx="2647">
                  <c:v>41.21480856154912</c:v>
                </c:pt>
                <c:pt idx="2648">
                  <c:v>41.23100473818755</c:v>
                </c:pt>
                <c:pt idx="2649">
                  <c:v>41.20204820865801</c:v>
                </c:pt>
                <c:pt idx="2650">
                  <c:v>41.20204820865801</c:v>
                </c:pt>
                <c:pt idx="2651">
                  <c:v>41.20204820865801</c:v>
                </c:pt>
                <c:pt idx="2652">
                  <c:v>41.20204820865801</c:v>
                </c:pt>
                <c:pt idx="2653">
                  <c:v>41.20204820865801</c:v>
                </c:pt>
                <c:pt idx="2654">
                  <c:v>41.13551943130551</c:v>
                </c:pt>
                <c:pt idx="2655">
                  <c:v>40.88338024292151</c:v>
                </c:pt>
                <c:pt idx="2656">
                  <c:v>40.5848727802349</c:v>
                </c:pt>
                <c:pt idx="2657">
                  <c:v>40.5848727802349</c:v>
                </c:pt>
                <c:pt idx="2658">
                  <c:v>40.49714355974619</c:v>
                </c:pt>
                <c:pt idx="2659">
                  <c:v>40.35056639297333</c:v>
                </c:pt>
                <c:pt idx="2660">
                  <c:v>40.14304276179485</c:v>
                </c:pt>
                <c:pt idx="2661">
                  <c:v>39.91025329479641</c:v>
                </c:pt>
                <c:pt idx="2662">
                  <c:v>39.82524653114135</c:v>
                </c:pt>
                <c:pt idx="2663">
                  <c:v>39.82524653114135</c:v>
                </c:pt>
                <c:pt idx="2664">
                  <c:v>40.05722521647544</c:v>
                </c:pt>
                <c:pt idx="2665">
                  <c:v>39.8050860280914</c:v>
                </c:pt>
                <c:pt idx="2666">
                  <c:v>39.65583229674816</c:v>
                </c:pt>
                <c:pt idx="2667">
                  <c:v>39.8050860280914</c:v>
                </c:pt>
                <c:pt idx="2668">
                  <c:v>39.99644571270316</c:v>
                </c:pt>
                <c:pt idx="2669">
                  <c:v>39.99644571270316</c:v>
                </c:pt>
                <c:pt idx="2670">
                  <c:v>39.84672729918694</c:v>
                </c:pt>
                <c:pt idx="2671">
                  <c:v>39.69747356784367</c:v>
                </c:pt>
                <c:pt idx="2672">
                  <c:v>39.54821983650046</c:v>
                </c:pt>
                <c:pt idx="2673">
                  <c:v>39.6066678961882</c:v>
                </c:pt>
                <c:pt idx="2674">
                  <c:v>39.7559216275315</c:v>
                </c:pt>
                <c:pt idx="2675">
                  <c:v>39.83432440063551</c:v>
                </c:pt>
                <c:pt idx="2676">
                  <c:v>39.83432440063551</c:v>
                </c:pt>
                <c:pt idx="2677">
                  <c:v>39.83432440063551</c:v>
                </c:pt>
                <c:pt idx="2678">
                  <c:v>39.80810997839128</c:v>
                </c:pt>
                <c:pt idx="2679">
                  <c:v>39.67546591421136</c:v>
                </c:pt>
                <c:pt idx="2680">
                  <c:v>39.54919395807043</c:v>
                </c:pt>
                <c:pt idx="2681">
                  <c:v>39.68384938166616</c:v>
                </c:pt>
                <c:pt idx="2682">
                  <c:v>39.83310311300968</c:v>
                </c:pt>
                <c:pt idx="2683">
                  <c:v>39.98235684435298</c:v>
                </c:pt>
                <c:pt idx="2684">
                  <c:v>39.98235684435298</c:v>
                </c:pt>
                <c:pt idx="2685">
                  <c:v>39.83310311300968</c:v>
                </c:pt>
                <c:pt idx="2686">
                  <c:v>39.83310311300968</c:v>
                </c:pt>
                <c:pt idx="2687">
                  <c:v>39.53459565032311</c:v>
                </c:pt>
                <c:pt idx="2688">
                  <c:v>39.38534191897988</c:v>
                </c:pt>
                <c:pt idx="2689">
                  <c:v>39.53662340502319</c:v>
                </c:pt>
                <c:pt idx="2690">
                  <c:v>39.68474480327929</c:v>
                </c:pt>
                <c:pt idx="2691">
                  <c:v>39.68474480327929</c:v>
                </c:pt>
                <c:pt idx="2692">
                  <c:v>39.68474480327929</c:v>
                </c:pt>
                <c:pt idx="2693">
                  <c:v>39.68474480327929</c:v>
                </c:pt>
                <c:pt idx="2694">
                  <c:v>39.84167648366894</c:v>
                </c:pt>
                <c:pt idx="2695">
                  <c:v>39.84423580001805</c:v>
                </c:pt>
                <c:pt idx="2696">
                  <c:v>39.9934895313612</c:v>
                </c:pt>
                <c:pt idx="2697">
                  <c:v>40.14274326270462</c:v>
                </c:pt>
                <c:pt idx="2698">
                  <c:v>40.29199699404791</c:v>
                </c:pt>
                <c:pt idx="2699">
                  <c:v>40.44125072539109</c:v>
                </c:pt>
                <c:pt idx="2700">
                  <c:v>40.35141561285555</c:v>
                </c:pt>
                <c:pt idx="2701">
                  <c:v>40.50066934419885</c:v>
                </c:pt>
                <c:pt idx="2702">
                  <c:v>40.4346052490192</c:v>
                </c:pt>
                <c:pt idx="2703">
                  <c:v>40.38219944959096</c:v>
                </c:pt>
                <c:pt idx="2704">
                  <c:v>40.38219944959096</c:v>
                </c:pt>
                <c:pt idx="2705">
                  <c:v>40.4363506254955</c:v>
                </c:pt>
                <c:pt idx="2706">
                  <c:v>40.5856043568388</c:v>
                </c:pt>
                <c:pt idx="2707">
                  <c:v>40.5856043568388</c:v>
                </c:pt>
                <c:pt idx="2708">
                  <c:v>40.73485808818207</c:v>
                </c:pt>
                <c:pt idx="2709">
                  <c:v>40.4363506254955</c:v>
                </c:pt>
                <c:pt idx="2710">
                  <c:v>40.38749851878328</c:v>
                </c:pt>
                <c:pt idx="2711">
                  <c:v>40.38749851878328</c:v>
                </c:pt>
                <c:pt idx="2712">
                  <c:v>40.3196177113677</c:v>
                </c:pt>
                <c:pt idx="2713">
                  <c:v>40.46887144271111</c:v>
                </c:pt>
                <c:pt idx="2714">
                  <c:v>40.46887144271111</c:v>
                </c:pt>
                <c:pt idx="2715">
                  <c:v>40.61812517405441</c:v>
                </c:pt>
                <c:pt idx="2716">
                  <c:v>40.83373727288058</c:v>
                </c:pt>
                <c:pt idx="2717">
                  <c:v>40.83373727288058</c:v>
                </c:pt>
                <c:pt idx="2718">
                  <c:v>40.9224632703184</c:v>
                </c:pt>
                <c:pt idx="2719">
                  <c:v>41.22097073300501</c:v>
                </c:pt>
                <c:pt idx="2720">
                  <c:v>41.51947819569142</c:v>
                </c:pt>
                <c:pt idx="2721">
                  <c:v>41.51947819569142</c:v>
                </c:pt>
                <c:pt idx="2722">
                  <c:v>41.6687319270349</c:v>
                </c:pt>
                <c:pt idx="2723">
                  <c:v>41.817985658378</c:v>
                </c:pt>
                <c:pt idx="2724">
                  <c:v>41.817985658378</c:v>
                </c:pt>
                <c:pt idx="2725">
                  <c:v>41.86722696961439</c:v>
                </c:pt>
                <c:pt idx="2726">
                  <c:v>41.86722696961439</c:v>
                </c:pt>
                <c:pt idx="2727">
                  <c:v>42.1657344323012</c:v>
                </c:pt>
                <c:pt idx="2728">
                  <c:v>42.31243788531278</c:v>
                </c:pt>
                <c:pt idx="2729">
                  <c:v>42.30987856896407</c:v>
                </c:pt>
                <c:pt idx="2730">
                  <c:v>42.30987856896407</c:v>
                </c:pt>
                <c:pt idx="2731">
                  <c:v>42.30987856896407</c:v>
                </c:pt>
                <c:pt idx="2732">
                  <c:v>42.30987856896407</c:v>
                </c:pt>
                <c:pt idx="2733">
                  <c:v>42.24451049147571</c:v>
                </c:pt>
                <c:pt idx="2734">
                  <c:v>42.08182923280614</c:v>
                </c:pt>
                <c:pt idx="2735">
                  <c:v>41.78332177011967</c:v>
                </c:pt>
                <c:pt idx="2736">
                  <c:v>41.93257550146296</c:v>
                </c:pt>
                <c:pt idx="2737">
                  <c:v>41.96918093922945</c:v>
                </c:pt>
                <c:pt idx="2738">
                  <c:v>41.91568370947815</c:v>
                </c:pt>
                <c:pt idx="2739">
                  <c:v>41.7664299781349</c:v>
                </c:pt>
                <c:pt idx="2740">
                  <c:v>41.91823398780966</c:v>
                </c:pt>
                <c:pt idx="2741">
                  <c:v>42.0649284028041</c:v>
                </c:pt>
                <c:pt idx="2742">
                  <c:v>42.14423766820394</c:v>
                </c:pt>
                <c:pt idx="2743">
                  <c:v>42.14423766820394</c:v>
                </c:pt>
                <c:pt idx="2744">
                  <c:v>42.2177856645048</c:v>
                </c:pt>
                <c:pt idx="2745">
                  <c:v>42.25913891035612</c:v>
                </c:pt>
                <c:pt idx="2746">
                  <c:v>42.4083926416994</c:v>
                </c:pt>
                <c:pt idx="2747">
                  <c:v>42.25913891035611</c:v>
                </c:pt>
                <c:pt idx="2748">
                  <c:v>42.10988517901274</c:v>
                </c:pt>
                <c:pt idx="2749">
                  <c:v>42.4083926416994</c:v>
                </c:pt>
                <c:pt idx="2750">
                  <c:v>42.40115690570924</c:v>
                </c:pt>
                <c:pt idx="2751">
                  <c:v>42.40115690570924</c:v>
                </c:pt>
                <c:pt idx="2752">
                  <c:v>42.69966436839581</c:v>
                </c:pt>
                <c:pt idx="2753">
                  <c:v>42.69966436839581</c:v>
                </c:pt>
                <c:pt idx="2754">
                  <c:v>42.55041063705249</c:v>
                </c:pt>
                <c:pt idx="2755">
                  <c:v>42.55041063705249</c:v>
                </c:pt>
                <c:pt idx="2756">
                  <c:v>42.40115690570924</c:v>
                </c:pt>
                <c:pt idx="2757">
                  <c:v>42.25190317436596</c:v>
                </c:pt>
                <c:pt idx="2758">
                  <c:v>42.44005307688349</c:v>
                </c:pt>
                <c:pt idx="2759">
                  <c:v>42.29079934554026</c:v>
                </c:pt>
                <c:pt idx="2760">
                  <c:v>42.29079934554026</c:v>
                </c:pt>
                <c:pt idx="2761">
                  <c:v>42.29079934554026</c:v>
                </c:pt>
                <c:pt idx="2762">
                  <c:v>42.05677338328334</c:v>
                </c:pt>
                <c:pt idx="2763">
                  <c:v>41.92234581538776</c:v>
                </c:pt>
                <c:pt idx="2764">
                  <c:v>41.77565140039327</c:v>
                </c:pt>
                <c:pt idx="2765">
                  <c:v>41.77565140039327</c:v>
                </c:pt>
                <c:pt idx="2766">
                  <c:v>41.77565140039327</c:v>
                </c:pt>
                <c:pt idx="2767">
                  <c:v>41.77565140039327</c:v>
                </c:pt>
                <c:pt idx="2768">
                  <c:v>41.55069193400745</c:v>
                </c:pt>
                <c:pt idx="2769">
                  <c:v>41.25218447132085</c:v>
                </c:pt>
                <c:pt idx="2770">
                  <c:v>41.10293073997761</c:v>
                </c:pt>
                <c:pt idx="2771">
                  <c:v>40.95367700863414</c:v>
                </c:pt>
                <c:pt idx="2772">
                  <c:v>40.80442327729086</c:v>
                </c:pt>
                <c:pt idx="2773">
                  <c:v>40.65516954594775</c:v>
                </c:pt>
                <c:pt idx="2774">
                  <c:v>40.50591581460448</c:v>
                </c:pt>
                <c:pt idx="2775">
                  <c:v>40.50591581460448</c:v>
                </c:pt>
                <c:pt idx="2776">
                  <c:v>40.20967519135914</c:v>
                </c:pt>
                <c:pt idx="2777">
                  <c:v>40.14515881130781</c:v>
                </c:pt>
                <c:pt idx="2778">
                  <c:v>40.38866830068545</c:v>
                </c:pt>
                <c:pt idx="2779">
                  <c:v>40.31404143501355</c:v>
                </c:pt>
                <c:pt idx="2780">
                  <c:v>40.16478770367039</c:v>
                </c:pt>
                <c:pt idx="2781">
                  <c:v>40.16478770367039</c:v>
                </c:pt>
                <c:pt idx="2782">
                  <c:v>40.22903467135863</c:v>
                </c:pt>
                <c:pt idx="2783">
                  <c:v>40.07978094001536</c:v>
                </c:pt>
                <c:pt idx="2784">
                  <c:v>39.93052720867205</c:v>
                </c:pt>
                <c:pt idx="2785">
                  <c:v>39.99705598602458</c:v>
                </c:pt>
                <c:pt idx="2786">
                  <c:v>40.29556344871115</c:v>
                </c:pt>
                <c:pt idx="2787">
                  <c:v>40.14630971736785</c:v>
                </c:pt>
                <c:pt idx="2788">
                  <c:v>39.99705598602456</c:v>
                </c:pt>
                <c:pt idx="2789">
                  <c:v>39.9365364121406</c:v>
                </c:pt>
                <c:pt idx="2790">
                  <c:v>40.08128901946776</c:v>
                </c:pt>
                <c:pt idx="2791">
                  <c:v>39.93203528812465</c:v>
                </c:pt>
                <c:pt idx="2792">
                  <c:v>39.78022224043248</c:v>
                </c:pt>
                <c:pt idx="2793">
                  <c:v>39.62840919274034</c:v>
                </c:pt>
                <c:pt idx="2794">
                  <c:v>39.77510360773478</c:v>
                </c:pt>
                <c:pt idx="2795">
                  <c:v>39.77510360773478</c:v>
                </c:pt>
                <c:pt idx="2796">
                  <c:v>39.77510360773478</c:v>
                </c:pt>
                <c:pt idx="2797">
                  <c:v>39.77510360773478</c:v>
                </c:pt>
                <c:pt idx="2798">
                  <c:v>39.77510360773478</c:v>
                </c:pt>
                <c:pt idx="2799">
                  <c:v>39.62664842079781</c:v>
                </c:pt>
                <c:pt idx="2800">
                  <c:v>39.32814095811126</c:v>
                </c:pt>
                <c:pt idx="2801">
                  <c:v>39.15472847402118</c:v>
                </c:pt>
                <c:pt idx="2802">
                  <c:v>39.22307268715713</c:v>
                </c:pt>
                <c:pt idx="2803">
                  <c:v>39.37060051729154</c:v>
                </c:pt>
                <c:pt idx="2804">
                  <c:v>39.21999885475523</c:v>
                </c:pt>
                <c:pt idx="2805">
                  <c:v>39.0699465790056</c:v>
                </c:pt>
                <c:pt idx="2806">
                  <c:v>39.29156401894581</c:v>
                </c:pt>
                <c:pt idx="2807">
                  <c:v>38.99305655625923</c:v>
                </c:pt>
                <c:pt idx="2808">
                  <c:v>38.99305655625923</c:v>
                </c:pt>
                <c:pt idx="2809">
                  <c:v>38.88041120466011</c:v>
                </c:pt>
                <c:pt idx="2810">
                  <c:v>38.58190374197368</c:v>
                </c:pt>
                <c:pt idx="2811">
                  <c:v>38.2833962792871</c:v>
                </c:pt>
                <c:pt idx="2812">
                  <c:v>38.13414254794383</c:v>
                </c:pt>
                <c:pt idx="2813">
                  <c:v>38.05444759634008</c:v>
                </c:pt>
                <c:pt idx="2814">
                  <c:v>38.05444759634008</c:v>
                </c:pt>
                <c:pt idx="2815">
                  <c:v>37.90519386499707</c:v>
                </c:pt>
                <c:pt idx="2816">
                  <c:v>37.60668640231031</c:v>
                </c:pt>
                <c:pt idx="2817">
                  <c:v>37.30817893962395</c:v>
                </c:pt>
                <c:pt idx="2818">
                  <c:v>37.15892520828066</c:v>
                </c:pt>
                <c:pt idx="2819">
                  <c:v>37.13760686376599</c:v>
                </c:pt>
                <c:pt idx="2820">
                  <c:v>37.13760686376599</c:v>
                </c:pt>
                <c:pt idx="2821">
                  <c:v>37.13760686376599</c:v>
                </c:pt>
                <c:pt idx="2822">
                  <c:v>37.13760686376599</c:v>
                </c:pt>
                <c:pt idx="2823">
                  <c:v>37.13760686376599</c:v>
                </c:pt>
                <c:pt idx="2824">
                  <c:v>37.13760686376599</c:v>
                </c:pt>
                <c:pt idx="2825">
                  <c:v>37.13760686376599</c:v>
                </c:pt>
                <c:pt idx="2826">
                  <c:v>37.3621919539951</c:v>
                </c:pt>
                <c:pt idx="2827">
                  <c:v>37.3702900423142</c:v>
                </c:pt>
                <c:pt idx="2828">
                  <c:v>37.26740458527336</c:v>
                </c:pt>
                <c:pt idx="2829">
                  <c:v>37.11815085393023</c:v>
                </c:pt>
                <c:pt idx="2830">
                  <c:v>37.3245066221411</c:v>
                </c:pt>
                <c:pt idx="2831">
                  <c:v>37.17525289079781</c:v>
                </c:pt>
                <c:pt idx="2832">
                  <c:v>37.02599915945452</c:v>
                </c:pt>
                <c:pt idx="2833">
                  <c:v>37.02599915945452</c:v>
                </c:pt>
                <c:pt idx="2834">
                  <c:v>36.83847391695516</c:v>
                </c:pt>
                <c:pt idx="2835">
                  <c:v>36.83847391695516</c:v>
                </c:pt>
                <c:pt idx="2836">
                  <c:v>36.98772764829826</c:v>
                </c:pt>
                <c:pt idx="2837">
                  <c:v>36.92975370004397</c:v>
                </c:pt>
                <c:pt idx="2838">
                  <c:v>36.92975370004397</c:v>
                </c:pt>
                <c:pt idx="2839">
                  <c:v>36.90867948302954</c:v>
                </c:pt>
                <c:pt idx="2840">
                  <c:v>36.61017202034301</c:v>
                </c:pt>
                <c:pt idx="2841">
                  <c:v>36.49690295087321</c:v>
                </c:pt>
                <c:pt idx="2842">
                  <c:v>36.64615668221639</c:v>
                </c:pt>
                <c:pt idx="2843">
                  <c:v>36.79541041355986</c:v>
                </c:pt>
                <c:pt idx="2844">
                  <c:v>36.79541041355986</c:v>
                </c:pt>
                <c:pt idx="2845">
                  <c:v>36.79541041355986</c:v>
                </c:pt>
                <c:pt idx="2846">
                  <c:v>36.87003727923126</c:v>
                </c:pt>
                <c:pt idx="2847">
                  <c:v>36.88771505270029</c:v>
                </c:pt>
                <c:pt idx="2848">
                  <c:v>37.18622251538689</c:v>
                </c:pt>
                <c:pt idx="2849">
                  <c:v>37.18622251538689</c:v>
                </c:pt>
                <c:pt idx="2850">
                  <c:v>37.18622251538689</c:v>
                </c:pt>
                <c:pt idx="2851">
                  <c:v>37.33547624673022</c:v>
                </c:pt>
                <c:pt idx="2852">
                  <c:v>37.42997140826144</c:v>
                </c:pt>
                <c:pt idx="2853">
                  <c:v>37.44020248196038</c:v>
                </c:pt>
                <c:pt idx="2854">
                  <c:v>37.45391284719682</c:v>
                </c:pt>
                <c:pt idx="2855">
                  <c:v>37.45391284719682</c:v>
                </c:pt>
                <c:pt idx="2856">
                  <c:v>37.45391284719682</c:v>
                </c:pt>
                <c:pt idx="2857">
                  <c:v>37.69840163829081</c:v>
                </c:pt>
                <c:pt idx="2858">
                  <c:v>37.69840163829081</c:v>
                </c:pt>
                <c:pt idx="2859">
                  <c:v>37.4775839883772</c:v>
                </c:pt>
                <c:pt idx="2860">
                  <c:v>37.1790765256905</c:v>
                </c:pt>
                <c:pt idx="2861">
                  <c:v>37.17907652569046</c:v>
                </c:pt>
                <c:pt idx="2862">
                  <c:v>37.17907652569046</c:v>
                </c:pt>
                <c:pt idx="2863">
                  <c:v>37.4775839883772</c:v>
                </c:pt>
                <c:pt idx="2864">
                  <c:v>37.4775839883772</c:v>
                </c:pt>
                <c:pt idx="2865">
                  <c:v>37.32833025703392</c:v>
                </c:pt>
                <c:pt idx="2866">
                  <c:v>37.32065230798733</c:v>
                </c:pt>
                <c:pt idx="2867">
                  <c:v>37.31809299163844</c:v>
                </c:pt>
                <c:pt idx="2868">
                  <c:v>37.31553367528954</c:v>
                </c:pt>
                <c:pt idx="2869">
                  <c:v>37.16627994394633</c:v>
                </c:pt>
                <c:pt idx="2870">
                  <c:v>37.01702621260299</c:v>
                </c:pt>
                <c:pt idx="2871">
                  <c:v>36.86777248125976</c:v>
                </c:pt>
                <c:pt idx="2872">
                  <c:v>36.7185187499165</c:v>
                </c:pt>
                <c:pt idx="2873">
                  <c:v>36.84593037727343</c:v>
                </c:pt>
                <c:pt idx="2874">
                  <c:v>36.86451767366744</c:v>
                </c:pt>
                <c:pt idx="2875">
                  <c:v>36.71391601113116</c:v>
                </c:pt>
                <c:pt idx="2876">
                  <c:v>36.86237119806812</c:v>
                </c:pt>
                <c:pt idx="2877">
                  <c:v>36.86237119806812</c:v>
                </c:pt>
                <c:pt idx="2878">
                  <c:v>36.98068965228971</c:v>
                </c:pt>
                <c:pt idx="2879">
                  <c:v>36.73361729014601</c:v>
                </c:pt>
                <c:pt idx="2880">
                  <c:v>36.58436355880254</c:v>
                </c:pt>
                <c:pt idx="2881">
                  <c:v>36.58436355880254</c:v>
                </c:pt>
                <c:pt idx="2882">
                  <c:v>36.87019430767739</c:v>
                </c:pt>
                <c:pt idx="2883">
                  <c:v>36.65141186235564</c:v>
                </c:pt>
                <c:pt idx="2884">
                  <c:v>36.65141186235564</c:v>
                </c:pt>
                <c:pt idx="2885">
                  <c:v>36.79043641265598</c:v>
                </c:pt>
                <c:pt idx="2886">
                  <c:v>36.64118268131244</c:v>
                </c:pt>
                <c:pt idx="2887">
                  <c:v>36.93969014399925</c:v>
                </c:pt>
                <c:pt idx="2888">
                  <c:v>37.0897424197488</c:v>
                </c:pt>
                <c:pt idx="2889">
                  <c:v>36.94048868840554</c:v>
                </c:pt>
                <c:pt idx="2890">
                  <c:v>36.86547148423244</c:v>
                </c:pt>
                <c:pt idx="2891">
                  <c:v>36.86547148423244</c:v>
                </c:pt>
                <c:pt idx="2892">
                  <c:v>36.71621775288935</c:v>
                </c:pt>
                <c:pt idx="2893">
                  <c:v>36.566964021546</c:v>
                </c:pt>
                <c:pt idx="2894">
                  <c:v>36.49231533126418</c:v>
                </c:pt>
                <c:pt idx="2895">
                  <c:v>36.34306159992084</c:v>
                </c:pt>
                <c:pt idx="2896">
                  <c:v>36.3290779435408</c:v>
                </c:pt>
                <c:pt idx="2897">
                  <c:v>36.47833167488408</c:v>
                </c:pt>
                <c:pt idx="2898">
                  <c:v>36.58923791846563</c:v>
                </c:pt>
                <c:pt idx="2899">
                  <c:v>36.43998418712221</c:v>
                </c:pt>
                <c:pt idx="2900">
                  <c:v>36.58923791846563</c:v>
                </c:pt>
                <c:pt idx="2901">
                  <c:v>36.49314566812171</c:v>
                </c:pt>
                <c:pt idx="2902">
                  <c:v>36.34389193677841</c:v>
                </c:pt>
                <c:pt idx="2903">
                  <c:v>36.34389193677841</c:v>
                </c:pt>
                <c:pt idx="2904">
                  <c:v>36.34389193677841</c:v>
                </c:pt>
                <c:pt idx="2905">
                  <c:v>36.49314566812171</c:v>
                </c:pt>
                <c:pt idx="2906">
                  <c:v>36.23166397535034</c:v>
                </c:pt>
                <c:pt idx="2907">
                  <c:v>36.38091770669346</c:v>
                </c:pt>
                <c:pt idx="2908">
                  <c:v>36.23166397535029</c:v>
                </c:pt>
                <c:pt idx="2909">
                  <c:v>36.23166397535029</c:v>
                </c:pt>
                <c:pt idx="2910">
                  <c:v>36.29545527978538</c:v>
                </c:pt>
                <c:pt idx="2911">
                  <c:v>36.29545527978538</c:v>
                </c:pt>
                <c:pt idx="2912">
                  <c:v>36.146201548442</c:v>
                </c:pt>
                <c:pt idx="2913">
                  <c:v>36.35800939336949</c:v>
                </c:pt>
                <c:pt idx="2914">
                  <c:v>36.20875566202628</c:v>
                </c:pt>
                <c:pt idx="2915">
                  <c:v>36.05950193068298</c:v>
                </c:pt>
                <c:pt idx="2916">
                  <c:v>35.91024819933956</c:v>
                </c:pt>
                <c:pt idx="2917">
                  <c:v>35.90944965493321</c:v>
                </c:pt>
                <c:pt idx="2918">
                  <c:v>35.76884022222016</c:v>
                </c:pt>
                <c:pt idx="2919">
                  <c:v>35.59915515035081</c:v>
                </c:pt>
                <c:pt idx="2920">
                  <c:v>35.5706184984032</c:v>
                </c:pt>
                <c:pt idx="2921">
                  <c:v>35.64463932094017</c:v>
                </c:pt>
                <c:pt idx="2922">
                  <c:v>35.79389305228339</c:v>
                </c:pt>
                <c:pt idx="2923">
                  <c:v>35.79389305228339</c:v>
                </c:pt>
                <c:pt idx="2924">
                  <c:v>35.91687990370144</c:v>
                </c:pt>
                <c:pt idx="2925">
                  <c:v>36.01217360963916</c:v>
                </c:pt>
                <c:pt idx="2926">
                  <c:v>36.01217360963916</c:v>
                </c:pt>
                <c:pt idx="2927">
                  <c:v>36.04878198938339</c:v>
                </c:pt>
                <c:pt idx="2928">
                  <c:v>36.04878198938339</c:v>
                </c:pt>
                <c:pt idx="2929">
                  <c:v>36.11328301203578</c:v>
                </c:pt>
                <c:pt idx="2930">
                  <c:v>35.96402928069231</c:v>
                </c:pt>
                <c:pt idx="2931">
                  <c:v>35.81477554934914</c:v>
                </c:pt>
                <c:pt idx="2932">
                  <c:v>35.81477554934914</c:v>
                </c:pt>
                <c:pt idx="2933">
                  <c:v>35.54014574752606</c:v>
                </c:pt>
                <c:pt idx="2934">
                  <c:v>35.40844309586824</c:v>
                </c:pt>
                <c:pt idx="2935">
                  <c:v>35.40844309586824</c:v>
                </c:pt>
                <c:pt idx="2936">
                  <c:v>35.10993563318181</c:v>
                </c:pt>
                <c:pt idx="2937">
                  <c:v>34.81142817049505</c:v>
                </c:pt>
                <c:pt idx="2938">
                  <c:v>34.66217443915193</c:v>
                </c:pt>
                <c:pt idx="2939">
                  <c:v>34.51292070780863</c:v>
                </c:pt>
                <c:pt idx="2940">
                  <c:v>34.49416167964274</c:v>
                </c:pt>
                <c:pt idx="2941">
                  <c:v>34.49416167964274</c:v>
                </c:pt>
                <c:pt idx="2942">
                  <c:v>34.49416167964274</c:v>
                </c:pt>
                <c:pt idx="2943">
                  <c:v>34.49416167964274</c:v>
                </c:pt>
                <c:pt idx="2944">
                  <c:v>34.51653064891306</c:v>
                </c:pt>
                <c:pt idx="2945">
                  <c:v>34.51653064891306</c:v>
                </c:pt>
                <c:pt idx="2946">
                  <c:v>34.66056030320259</c:v>
                </c:pt>
                <c:pt idx="2947">
                  <c:v>34.80338143655693</c:v>
                </c:pt>
                <c:pt idx="2948">
                  <c:v>34.72866345247283</c:v>
                </c:pt>
                <c:pt idx="2949">
                  <c:v>34.57940972112954</c:v>
                </c:pt>
                <c:pt idx="2950">
                  <c:v>34.8114601656413</c:v>
                </c:pt>
                <c:pt idx="2951">
                  <c:v>34.8114601656413</c:v>
                </c:pt>
                <c:pt idx="2952">
                  <c:v>34.8114601656413</c:v>
                </c:pt>
                <c:pt idx="2953">
                  <c:v>34.8114601656413</c:v>
                </c:pt>
                <c:pt idx="2954">
                  <c:v>34.8114601656413</c:v>
                </c:pt>
                <c:pt idx="2955">
                  <c:v>34.8114601656413</c:v>
                </c:pt>
                <c:pt idx="2956">
                  <c:v>34.90462029089124</c:v>
                </c:pt>
                <c:pt idx="2957">
                  <c:v>35.05131470588572</c:v>
                </c:pt>
                <c:pt idx="2958">
                  <c:v>35.02504782596054</c:v>
                </c:pt>
                <c:pt idx="2959">
                  <c:v>34.87579409461712</c:v>
                </c:pt>
                <c:pt idx="2960">
                  <c:v>34.87579409461712</c:v>
                </c:pt>
                <c:pt idx="2961">
                  <c:v>34.87579409461712</c:v>
                </c:pt>
                <c:pt idx="2962">
                  <c:v>34.95017151397624</c:v>
                </c:pt>
                <c:pt idx="2963">
                  <c:v>35.0994252453196</c:v>
                </c:pt>
                <c:pt idx="2964">
                  <c:v>35.0994252453196</c:v>
                </c:pt>
                <c:pt idx="2965">
                  <c:v>35.0994252453196</c:v>
                </c:pt>
                <c:pt idx="2966">
                  <c:v>35.0994252453196</c:v>
                </c:pt>
                <c:pt idx="2967">
                  <c:v>35.18155682428704</c:v>
                </c:pt>
                <c:pt idx="2968">
                  <c:v>35.33081055563011</c:v>
                </c:pt>
                <c:pt idx="2969">
                  <c:v>35.18155682428704</c:v>
                </c:pt>
                <c:pt idx="2970">
                  <c:v>35.1069299586154</c:v>
                </c:pt>
                <c:pt idx="2971">
                  <c:v>35.03292939169125</c:v>
                </c:pt>
                <c:pt idx="2972">
                  <c:v>35.03292939169125</c:v>
                </c:pt>
                <c:pt idx="2973">
                  <c:v>35.03292939169125</c:v>
                </c:pt>
                <c:pt idx="2974">
                  <c:v>35.03213084728496</c:v>
                </c:pt>
                <c:pt idx="2975">
                  <c:v>35.18138457862806</c:v>
                </c:pt>
                <c:pt idx="2976">
                  <c:v>35.05167928381229</c:v>
                </c:pt>
                <c:pt idx="2977">
                  <c:v>35.05167928381229</c:v>
                </c:pt>
                <c:pt idx="2978">
                  <c:v>35.05167928381229</c:v>
                </c:pt>
                <c:pt idx="2979">
                  <c:v>34.90498486881796</c:v>
                </c:pt>
                <c:pt idx="2980">
                  <c:v>35.19601770498785</c:v>
                </c:pt>
                <c:pt idx="2981">
                  <c:v>35.28078993590131</c:v>
                </c:pt>
                <c:pt idx="2982">
                  <c:v>35.27823061955245</c:v>
                </c:pt>
                <c:pt idx="2983">
                  <c:v>35.27567130320354</c:v>
                </c:pt>
                <c:pt idx="2984">
                  <c:v>35.12641757186024</c:v>
                </c:pt>
                <c:pt idx="2985">
                  <c:v>35.12641757186024</c:v>
                </c:pt>
                <c:pt idx="2986">
                  <c:v>35.25210329800861</c:v>
                </c:pt>
                <c:pt idx="2987">
                  <c:v>35.40135702935187</c:v>
                </c:pt>
                <c:pt idx="2988">
                  <c:v>35.40135702935187</c:v>
                </c:pt>
                <c:pt idx="2989">
                  <c:v>35.40135702935187</c:v>
                </c:pt>
                <c:pt idx="2990">
                  <c:v>35.54926282950195</c:v>
                </c:pt>
                <c:pt idx="2991">
                  <c:v>35.69771801643891</c:v>
                </c:pt>
                <c:pt idx="2992">
                  <c:v>35.99622547912546</c:v>
                </c:pt>
                <c:pt idx="2993">
                  <c:v>36.24081616220533</c:v>
                </c:pt>
                <c:pt idx="2994">
                  <c:v>36.38739332897843</c:v>
                </c:pt>
                <c:pt idx="2995">
                  <c:v>36.29640949747033</c:v>
                </c:pt>
                <c:pt idx="2996">
                  <c:v>36.52919896446866</c:v>
                </c:pt>
                <c:pt idx="2997">
                  <c:v>36.67845269581195</c:v>
                </c:pt>
                <c:pt idx="2998">
                  <c:v>36.67845269581195</c:v>
                </c:pt>
                <c:pt idx="2999">
                  <c:v>36.67845269581195</c:v>
                </c:pt>
                <c:pt idx="3000">
                  <c:v>36.67845269581195</c:v>
                </c:pt>
                <c:pt idx="3001">
                  <c:v>36.67845269581195</c:v>
                </c:pt>
                <c:pt idx="3002">
                  <c:v>36.37994523312538</c:v>
                </c:pt>
                <c:pt idx="3003">
                  <c:v>36.15286402807941</c:v>
                </c:pt>
                <c:pt idx="3004">
                  <c:v>36.00361029673612</c:v>
                </c:pt>
                <c:pt idx="3005">
                  <c:v>36.04548130171599</c:v>
                </c:pt>
                <c:pt idx="3006">
                  <c:v>35.89622757037279</c:v>
                </c:pt>
                <c:pt idx="3007">
                  <c:v>35.7469738390296</c:v>
                </c:pt>
                <c:pt idx="3008">
                  <c:v>35.44846637634289</c:v>
                </c:pt>
                <c:pt idx="3009">
                  <c:v>35.42309710350855</c:v>
                </c:pt>
                <c:pt idx="3010">
                  <c:v>35.49394806174748</c:v>
                </c:pt>
                <c:pt idx="3011">
                  <c:v>35.49394806174748</c:v>
                </c:pt>
                <c:pt idx="3012">
                  <c:v>35.64103695190325</c:v>
                </c:pt>
                <c:pt idx="3013">
                  <c:v>35.78830474423576</c:v>
                </c:pt>
                <c:pt idx="3014">
                  <c:v>35.93583257437035</c:v>
                </c:pt>
                <c:pt idx="3015">
                  <c:v>36.08373837452043</c:v>
                </c:pt>
                <c:pt idx="3016">
                  <c:v>35.9805281649944</c:v>
                </c:pt>
                <c:pt idx="3017">
                  <c:v>36.12978189633768</c:v>
                </c:pt>
                <c:pt idx="3018">
                  <c:v>36.27903562768097</c:v>
                </c:pt>
                <c:pt idx="3019">
                  <c:v>36.21493876928285</c:v>
                </c:pt>
                <c:pt idx="3020">
                  <c:v>36.36419250062615</c:v>
                </c:pt>
                <c:pt idx="3021">
                  <c:v>36.36419250062615</c:v>
                </c:pt>
                <c:pt idx="3022">
                  <c:v>36.4093943074202</c:v>
                </c:pt>
                <c:pt idx="3023">
                  <c:v>36.70790177010677</c:v>
                </c:pt>
                <c:pt idx="3024">
                  <c:v>36.79062672409756</c:v>
                </c:pt>
                <c:pt idx="3025">
                  <c:v>36.49325159449823</c:v>
                </c:pt>
                <c:pt idx="3026">
                  <c:v>36.49325159449823</c:v>
                </c:pt>
                <c:pt idx="3027">
                  <c:v>36.34399786315495</c:v>
                </c:pt>
                <c:pt idx="3028">
                  <c:v>36.49325159449823</c:v>
                </c:pt>
                <c:pt idx="3029">
                  <c:v>36.19474413181165</c:v>
                </c:pt>
                <c:pt idx="3030">
                  <c:v>36.1791244251213</c:v>
                </c:pt>
                <c:pt idx="3031">
                  <c:v>36.32837815646458</c:v>
                </c:pt>
                <c:pt idx="3032">
                  <c:v>36.32837815646458</c:v>
                </c:pt>
                <c:pt idx="3033">
                  <c:v>36.32837815646458</c:v>
                </c:pt>
                <c:pt idx="3034">
                  <c:v>36.32837815646458</c:v>
                </c:pt>
                <c:pt idx="3035">
                  <c:v>36.32837815646458</c:v>
                </c:pt>
                <c:pt idx="3036">
                  <c:v>36.32837815646458</c:v>
                </c:pt>
                <c:pt idx="3037">
                  <c:v>36.32791347429171</c:v>
                </c:pt>
                <c:pt idx="3038">
                  <c:v>36.38031927371996</c:v>
                </c:pt>
                <c:pt idx="3039">
                  <c:v>36.2310655423767</c:v>
                </c:pt>
                <c:pt idx="3040">
                  <c:v>36.08181181103326</c:v>
                </c:pt>
                <c:pt idx="3041">
                  <c:v>35.9325580796901</c:v>
                </c:pt>
                <c:pt idx="3042">
                  <c:v>35.78330434834685</c:v>
                </c:pt>
                <c:pt idx="3043">
                  <c:v>35.48479688566011</c:v>
                </c:pt>
                <c:pt idx="3044">
                  <c:v>35.48479688566011</c:v>
                </c:pt>
                <c:pt idx="3045">
                  <c:v>35.46860070902201</c:v>
                </c:pt>
                <c:pt idx="3046">
                  <c:v>35.30933538306434</c:v>
                </c:pt>
                <c:pt idx="3047">
                  <c:v>35.25077092340351</c:v>
                </c:pt>
                <c:pt idx="3048">
                  <c:v>34.95226346071671</c:v>
                </c:pt>
                <c:pt idx="3049">
                  <c:v>34.95226346071671</c:v>
                </c:pt>
                <c:pt idx="3050">
                  <c:v>34.80300972937354</c:v>
                </c:pt>
                <c:pt idx="3051">
                  <c:v>34.5045022666871</c:v>
                </c:pt>
                <c:pt idx="3052">
                  <c:v>34.5045022666871</c:v>
                </c:pt>
                <c:pt idx="3053">
                  <c:v>34.39731883642998</c:v>
                </c:pt>
                <c:pt idx="3054">
                  <c:v>34.09881137374325</c:v>
                </c:pt>
                <c:pt idx="3055">
                  <c:v>33.94955764239996</c:v>
                </c:pt>
                <c:pt idx="3056">
                  <c:v>33.80030391105664</c:v>
                </c:pt>
                <c:pt idx="3057">
                  <c:v>33.80030391105664</c:v>
                </c:pt>
                <c:pt idx="3058">
                  <c:v>33.71175696390547</c:v>
                </c:pt>
                <c:pt idx="3059">
                  <c:v>33.71175696390547</c:v>
                </c:pt>
                <c:pt idx="3060">
                  <c:v>33.57266101791085</c:v>
                </c:pt>
                <c:pt idx="3061">
                  <c:v>33.27415355522425</c:v>
                </c:pt>
                <c:pt idx="3062">
                  <c:v>32.97564609253771</c:v>
                </c:pt>
                <c:pt idx="3063">
                  <c:v>32.94043145388808</c:v>
                </c:pt>
                <c:pt idx="3064">
                  <c:v>32.79373703889385</c:v>
                </c:pt>
                <c:pt idx="3065">
                  <c:v>32.79373703889386</c:v>
                </c:pt>
                <c:pt idx="3066">
                  <c:v>32.79373703889386</c:v>
                </c:pt>
                <c:pt idx="3067">
                  <c:v>32.79373703889386</c:v>
                </c:pt>
                <c:pt idx="3068">
                  <c:v>32.78456008120369</c:v>
                </c:pt>
                <c:pt idx="3069">
                  <c:v>32.89687061707448</c:v>
                </c:pt>
                <c:pt idx="3070">
                  <c:v>33.19537807976106</c:v>
                </c:pt>
                <c:pt idx="3071">
                  <c:v>33.11296705279575</c:v>
                </c:pt>
                <c:pt idx="3072">
                  <c:v>33.22341041058302</c:v>
                </c:pt>
                <c:pt idx="3073">
                  <c:v>33.12765390899102</c:v>
                </c:pt>
                <c:pt idx="3074">
                  <c:v>32.97840017764754</c:v>
                </c:pt>
                <c:pt idx="3075">
                  <c:v>32.67989271496116</c:v>
                </c:pt>
                <c:pt idx="3076">
                  <c:v>32.53319829996675</c:v>
                </c:pt>
                <c:pt idx="3077">
                  <c:v>32.60058344956116</c:v>
                </c:pt>
                <c:pt idx="3078">
                  <c:v>32.60058344956116</c:v>
                </c:pt>
                <c:pt idx="3079">
                  <c:v>32.45132971821779</c:v>
                </c:pt>
                <c:pt idx="3080">
                  <c:v>32.15282225553131</c:v>
                </c:pt>
                <c:pt idx="3081">
                  <c:v>31.85431479284477</c:v>
                </c:pt>
                <c:pt idx="3082">
                  <c:v>31.83189931152038</c:v>
                </c:pt>
                <c:pt idx="3083">
                  <c:v>31.97916710385284</c:v>
                </c:pt>
                <c:pt idx="3084">
                  <c:v>31.82818747130089</c:v>
                </c:pt>
                <c:pt idx="3085">
                  <c:v>31.82683954010766</c:v>
                </c:pt>
                <c:pt idx="3086">
                  <c:v>31.97529472704463</c:v>
                </c:pt>
                <c:pt idx="3087">
                  <c:v>31.82604099570131</c:v>
                </c:pt>
                <c:pt idx="3088">
                  <c:v>31.97413402718053</c:v>
                </c:pt>
                <c:pt idx="3089">
                  <c:v>32.12338775852381</c:v>
                </c:pt>
                <c:pt idx="3090">
                  <c:v>32.27264148986695</c:v>
                </c:pt>
                <c:pt idx="3091">
                  <c:v>32.20290779391414</c:v>
                </c:pt>
                <c:pt idx="3092">
                  <c:v>32.05365406257086</c:v>
                </c:pt>
                <c:pt idx="3093">
                  <c:v>32.07900485908455</c:v>
                </c:pt>
                <c:pt idx="3094">
                  <c:v>32.22825859042801</c:v>
                </c:pt>
                <c:pt idx="3095">
                  <c:v>32.1304399596274</c:v>
                </c:pt>
                <c:pt idx="3096">
                  <c:v>32.27969369097071</c:v>
                </c:pt>
                <c:pt idx="3097">
                  <c:v>32.50154384539724</c:v>
                </c:pt>
                <c:pt idx="3098">
                  <c:v>32.35229011405404</c:v>
                </c:pt>
                <c:pt idx="3099">
                  <c:v>32.35229011405404</c:v>
                </c:pt>
                <c:pt idx="3100">
                  <c:v>32.49898452904839</c:v>
                </c:pt>
                <c:pt idx="3101">
                  <c:v>32.64823826039176</c:v>
                </c:pt>
                <c:pt idx="3102">
                  <c:v>32.64823826039176</c:v>
                </c:pt>
                <c:pt idx="3103">
                  <c:v>32.94674572307832</c:v>
                </c:pt>
                <c:pt idx="3104">
                  <c:v>33.0959994544216</c:v>
                </c:pt>
                <c:pt idx="3105">
                  <c:v>33.0959994544216</c:v>
                </c:pt>
                <c:pt idx="3106">
                  <c:v>33.19319308716376</c:v>
                </c:pt>
                <c:pt idx="3107">
                  <c:v>33.34244681850705</c:v>
                </c:pt>
                <c:pt idx="3108">
                  <c:v>33.49170054985033</c:v>
                </c:pt>
                <c:pt idx="3109">
                  <c:v>33.49170054985033</c:v>
                </c:pt>
                <c:pt idx="3110">
                  <c:v>33.64095428119359</c:v>
                </c:pt>
                <c:pt idx="3111">
                  <c:v>33.79020801253691</c:v>
                </c:pt>
                <c:pt idx="3112">
                  <c:v>34.00397812393152</c:v>
                </c:pt>
                <c:pt idx="3113">
                  <c:v>33.7604686345539</c:v>
                </c:pt>
                <c:pt idx="3114">
                  <c:v>33.82769708911671</c:v>
                </c:pt>
                <c:pt idx="3115">
                  <c:v>33.67844335777355</c:v>
                </c:pt>
                <c:pt idx="3116">
                  <c:v>33.5291896264303</c:v>
                </c:pt>
                <c:pt idx="3117">
                  <c:v>33.55625505076178</c:v>
                </c:pt>
                <c:pt idx="3118">
                  <c:v>33.40700131941837</c:v>
                </c:pt>
                <c:pt idx="3119">
                  <c:v>33.40700131941837</c:v>
                </c:pt>
                <c:pt idx="3120">
                  <c:v>33.25571983337508</c:v>
                </c:pt>
                <c:pt idx="3121">
                  <c:v>33.10646610203176</c:v>
                </c:pt>
                <c:pt idx="3122">
                  <c:v>32.95721237068845</c:v>
                </c:pt>
                <c:pt idx="3123">
                  <c:v>33.10646610203176</c:v>
                </c:pt>
                <c:pt idx="3124">
                  <c:v>33.31803491324711</c:v>
                </c:pt>
                <c:pt idx="3125">
                  <c:v>33.32253603726326</c:v>
                </c:pt>
                <c:pt idx="3126">
                  <c:v>33.47178976860631</c:v>
                </c:pt>
                <c:pt idx="3127">
                  <c:v>33.47434908495541</c:v>
                </c:pt>
                <c:pt idx="3128">
                  <c:v>33.47690840130419</c:v>
                </c:pt>
                <c:pt idx="3129">
                  <c:v>33.47946771765296</c:v>
                </c:pt>
                <c:pt idx="3130">
                  <c:v>33.62872144899642</c:v>
                </c:pt>
                <c:pt idx="3131">
                  <c:v>33.77797518033971</c:v>
                </c:pt>
                <c:pt idx="3132">
                  <c:v>33.90675438089205</c:v>
                </c:pt>
                <c:pt idx="3133">
                  <c:v>34.05344879588636</c:v>
                </c:pt>
                <c:pt idx="3134">
                  <c:v>34.05344879588636</c:v>
                </c:pt>
                <c:pt idx="3135">
                  <c:v>34.05344879588636</c:v>
                </c:pt>
                <c:pt idx="3136">
                  <c:v>34.07760754863313</c:v>
                </c:pt>
                <c:pt idx="3137">
                  <c:v>34.07959348764396</c:v>
                </c:pt>
                <c:pt idx="3138">
                  <c:v>34.2305731201961</c:v>
                </c:pt>
                <c:pt idx="3139">
                  <c:v>34.23192105138924</c:v>
                </c:pt>
                <c:pt idx="3140">
                  <c:v>34.23271959579562</c:v>
                </c:pt>
                <c:pt idx="3141">
                  <c:v>33.95966705531234</c:v>
                </c:pt>
                <c:pt idx="3142">
                  <c:v>33.95966705531234</c:v>
                </c:pt>
                <c:pt idx="3143">
                  <c:v>33.97990203472086</c:v>
                </c:pt>
                <c:pt idx="3144">
                  <c:v>33.97990203472086</c:v>
                </c:pt>
                <c:pt idx="3145">
                  <c:v>33.97990203472086</c:v>
                </c:pt>
                <c:pt idx="3146">
                  <c:v>33.97990203472086</c:v>
                </c:pt>
                <c:pt idx="3147">
                  <c:v>33.99866801191315</c:v>
                </c:pt>
                <c:pt idx="3148">
                  <c:v>34.29327529521605</c:v>
                </c:pt>
                <c:pt idx="3149">
                  <c:v>34.44252902655934</c:v>
                </c:pt>
                <c:pt idx="3150">
                  <c:v>34.44252902655934</c:v>
                </c:pt>
                <c:pt idx="3151">
                  <c:v>34.44252902655934</c:v>
                </c:pt>
                <c:pt idx="3152">
                  <c:v>34.44252902655934</c:v>
                </c:pt>
                <c:pt idx="3153">
                  <c:v>34.44252902655934</c:v>
                </c:pt>
                <c:pt idx="3154">
                  <c:v>34.44252902655934</c:v>
                </c:pt>
                <c:pt idx="3155">
                  <c:v>34.551750474804</c:v>
                </c:pt>
                <c:pt idx="3156">
                  <c:v>34.70020566174095</c:v>
                </c:pt>
                <c:pt idx="3157">
                  <c:v>34.8494593930842</c:v>
                </c:pt>
                <c:pt idx="3158">
                  <c:v>35.1114149065528</c:v>
                </c:pt>
                <c:pt idx="3159">
                  <c:v>35.40992236923935</c:v>
                </c:pt>
                <c:pt idx="3160">
                  <c:v>35.40992236923935</c:v>
                </c:pt>
                <c:pt idx="3161">
                  <c:v>35.21081170575025</c:v>
                </c:pt>
                <c:pt idx="3162">
                  <c:v>35.28543857142191</c:v>
                </c:pt>
                <c:pt idx="3163">
                  <c:v>35.43469230276521</c:v>
                </c:pt>
                <c:pt idx="3164">
                  <c:v>35.5839460341085</c:v>
                </c:pt>
                <c:pt idx="3165">
                  <c:v>35.28543857142193</c:v>
                </c:pt>
                <c:pt idx="3166">
                  <c:v>35.13618484007865</c:v>
                </c:pt>
                <c:pt idx="3167">
                  <c:v>35.38232936617218</c:v>
                </c:pt>
                <c:pt idx="3168">
                  <c:v>35.53158309751539</c:v>
                </c:pt>
                <c:pt idx="3169">
                  <c:v>35.48766121632939</c:v>
                </c:pt>
                <c:pt idx="3170">
                  <c:v>35.18915375364274</c:v>
                </c:pt>
                <c:pt idx="3171">
                  <c:v>35.18915375364274</c:v>
                </c:pt>
                <c:pt idx="3172">
                  <c:v>35.33584816863715</c:v>
                </c:pt>
                <c:pt idx="3173">
                  <c:v>35.33584816863715</c:v>
                </c:pt>
                <c:pt idx="3174">
                  <c:v>35.20766865430834</c:v>
                </c:pt>
                <c:pt idx="3175">
                  <c:v>35.44933633675876</c:v>
                </c:pt>
                <c:pt idx="3176">
                  <c:v>35.26409794354195</c:v>
                </c:pt>
                <c:pt idx="3177">
                  <c:v>35.11228489584979</c:v>
                </c:pt>
                <c:pt idx="3178">
                  <c:v>34.9630311645065</c:v>
                </c:pt>
                <c:pt idx="3179">
                  <c:v>34.81377743316306</c:v>
                </c:pt>
                <c:pt idx="3180">
                  <c:v>34.81377743316306</c:v>
                </c:pt>
                <c:pt idx="3181">
                  <c:v>34.73915056749158</c:v>
                </c:pt>
                <c:pt idx="3182">
                  <c:v>34.88138507988643</c:v>
                </c:pt>
                <c:pt idx="3183">
                  <c:v>34.77472473836229</c:v>
                </c:pt>
                <c:pt idx="3184">
                  <c:v>34.77472473836229</c:v>
                </c:pt>
                <c:pt idx="3185">
                  <c:v>34.77472473836229</c:v>
                </c:pt>
                <c:pt idx="3186">
                  <c:v>34.62547100701906</c:v>
                </c:pt>
                <c:pt idx="3187">
                  <c:v>34.57733471089227</c:v>
                </c:pt>
                <c:pt idx="3188">
                  <c:v>34.57733471089227</c:v>
                </c:pt>
                <c:pt idx="3189">
                  <c:v>34.57733471089227</c:v>
                </c:pt>
                <c:pt idx="3190">
                  <c:v>34.57733471089225</c:v>
                </c:pt>
                <c:pt idx="3191">
                  <c:v>34.57733471089225</c:v>
                </c:pt>
                <c:pt idx="3192">
                  <c:v>34.39892070096906</c:v>
                </c:pt>
                <c:pt idx="3193">
                  <c:v>34.39892070096906</c:v>
                </c:pt>
                <c:pt idx="3194">
                  <c:v>34.39892070096906</c:v>
                </c:pt>
                <c:pt idx="3195">
                  <c:v>34.39892070096906</c:v>
                </c:pt>
                <c:pt idx="3196">
                  <c:v>34.10041323828247</c:v>
                </c:pt>
                <c:pt idx="3197">
                  <c:v>33.95115950693918</c:v>
                </c:pt>
                <c:pt idx="3198">
                  <c:v>33.95115950693918</c:v>
                </c:pt>
                <c:pt idx="3199">
                  <c:v>33.8019057755959</c:v>
                </c:pt>
                <c:pt idx="3200">
                  <c:v>33.95115950693918</c:v>
                </c:pt>
                <c:pt idx="3201">
                  <c:v>33.95883745598574</c:v>
                </c:pt>
                <c:pt idx="3202">
                  <c:v>33.96139677233462</c:v>
                </c:pt>
                <c:pt idx="3203">
                  <c:v>33.9639560886835</c:v>
                </c:pt>
                <c:pt idx="3204">
                  <c:v>34.11320982002678</c:v>
                </c:pt>
                <c:pt idx="3205">
                  <c:v>34.26246355137005</c:v>
                </c:pt>
                <c:pt idx="3206">
                  <c:v>34.4117172827132</c:v>
                </c:pt>
                <c:pt idx="3207">
                  <c:v>34.56097101405663</c:v>
                </c:pt>
                <c:pt idx="3208">
                  <c:v>34.48930595656125</c:v>
                </c:pt>
                <c:pt idx="3209">
                  <c:v>34.34177812642664</c:v>
                </c:pt>
                <c:pt idx="3210">
                  <c:v>34.27222972778685</c:v>
                </c:pt>
                <c:pt idx="3211">
                  <c:v>34.4222820035364</c:v>
                </c:pt>
                <c:pt idx="3212">
                  <c:v>34.12377454084991</c:v>
                </c:pt>
                <c:pt idx="3213">
                  <c:v>33.82526707816324</c:v>
                </c:pt>
                <c:pt idx="3214">
                  <c:v>34.07233944030718</c:v>
                </c:pt>
                <c:pt idx="3215">
                  <c:v>34.07233944030718</c:v>
                </c:pt>
                <c:pt idx="3216">
                  <c:v>34.07233944030718</c:v>
                </c:pt>
                <c:pt idx="3217">
                  <c:v>33.78650869143244</c:v>
                </c:pt>
                <c:pt idx="3218">
                  <c:v>33.70678367406759</c:v>
                </c:pt>
                <c:pt idx="3219">
                  <c:v>33.70678367406759</c:v>
                </c:pt>
                <c:pt idx="3220">
                  <c:v>33.55752994272436</c:v>
                </c:pt>
                <c:pt idx="3221">
                  <c:v>33.4778763445086</c:v>
                </c:pt>
                <c:pt idx="3222">
                  <c:v>33.32606329681639</c:v>
                </c:pt>
                <c:pt idx="3223">
                  <c:v>33.02755583413</c:v>
                </c:pt>
                <c:pt idx="3224">
                  <c:v>32.87830210278661</c:v>
                </c:pt>
                <c:pt idx="3225">
                  <c:v>32.72904837144331</c:v>
                </c:pt>
                <c:pt idx="3226">
                  <c:v>32.8047541064859</c:v>
                </c:pt>
                <c:pt idx="3227">
                  <c:v>32.89072110921151</c:v>
                </c:pt>
                <c:pt idx="3228">
                  <c:v>32.89072110921151</c:v>
                </c:pt>
                <c:pt idx="3229">
                  <c:v>32.8161160681503</c:v>
                </c:pt>
                <c:pt idx="3230">
                  <c:v>32.8161160681503</c:v>
                </c:pt>
                <c:pt idx="3231">
                  <c:v>32.53272213658215</c:v>
                </c:pt>
                <c:pt idx="3232">
                  <c:v>32.53272213658215</c:v>
                </c:pt>
                <c:pt idx="3233">
                  <c:v>32.38346840523863</c:v>
                </c:pt>
                <c:pt idx="3234">
                  <c:v>32.53272213658215</c:v>
                </c:pt>
                <c:pt idx="3235">
                  <c:v>32.23421467389554</c:v>
                </c:pt>
                <c:pt idx="3236">
                  <c:v>32.53272213658215</c:v>
                </c:pt>
                <c:pt idx="3237">
                  <c:v>32.38346840523863</c:v>
                </c:pt>
                <c:pt idx="3238">
                  <c:v>32.35801348303509</c:v>
                </c:pt>
                <c:pt idx="3239">
                  <c:v>32.20875975169188</c:v>
                </c:pt>
                <c:pt idx="3240">
                  <c:v>32.05950602034854</c:v>
                </c:pt>
                <c:pt idx="3241">
                  <c:v>32.02248025043335</c:v>
                </c:pt>
                <c:pt idx="3242">
                  <c:v>31.87322651909007</c:v>
                </c:pt>
                <c:pt idx="3243">
                  <c:v>31.87322651909007</c:v>
                </c:pt>
                <c:pt idx="3244">
                  <c:v>31.8706672027412</c:v>
                </c:pt>
                <c:pt idx="3245">
                  <c:v>31.72141347139791</c:v>
                </c:pt>
                <c:pt idx="3246">
                  <c:v>31.72141347139791</c:v>
                </c:pt>
                <c:pt idx="3247">
                  <c:v>31.87066720274121</c:v>
                </c:pt>
                <c:pt idx="3248">
                  <c:v>31.72141347139791</c:v>
                </c:pt>
                <c:pt idx="3249">
                  <c:v>31.87066720274121</c:v>
                </c:pt>
                <c:pt idx="3250">
                  <c:v>32.0199209340845</c:v>
                </c:pt>
                <c:pt idx="3251">
                  <c:v>32.0199209340845</c:v>
                </c:pt>
                <c:pt idx="3252">
                  <c:v>32.16997320983411</c:v>
                </c:pt>
                <c:pt idx="3253">
                  <c:v>32.01207517986076</c:v>
                </c:pt>
                <c:pt idx="3254">
                  <c:v>32.03250652038685</c:v>
                </c:pt>
                <c:pt idx="3255">
                  <c:v>32.06104317233439</c:v>
                </c:pt>
                <c:pt idx="3256">
                  <c:v>32.25061478380854</c:v>
                </c:pt>
                <c:pt idx="3257">
                  <c:v>32.25061478380854</c:v>
                </c:pt>
                <c:pt idx="3258">
                  <c:v>32.25061478380854</c:v>
                </c:pt>
                <c:pt idx="3259">
                  <c:v>32.1607541075329</c:v>
                </c:pt>
                <c:pt idx="3260">
                  <c:v>32.06546040159525</c:v>
                </c:pt>
                <c:pt idx="3261">
                  <c:v>31.91620667025201</c:v>
                </c:pt>
                <c:pt idx="3262">
                  <c:v>32.0588682836762</c:v>
                </c:pt>
                <c:pt idx="3263">
                  <c:v>31.76036082098976</c:v>
                </c:pt>
                <c:pt idx="3264">
                  <c:v>31.69585979833747</c:v>
                </c:pt>
                <c:pt idx="3265">
                  <c:v>31.54660606699417</c:v>
                </c:pt>
                <c:pt idx="3266">
                  <c:v>31.39735233565089</c:v>
                </c:pt>
                <c:pt idx="3267">
                  <c:v>31.39735233565089</c:v>
                </c:pt>
                <c:pt idx="3268">
                  <c:v>31.37347467478749</c:v>
                </c:pt>
                <c:pt idx="3269">
                  <c:v>31.37347467478749</c:v>
                </c:pt>
                <c:pt idx="3270">
                  <c:v>31.51704012120506</c:v>
                </c:pt>
                <c:pt idx="3271">
                  <c:v>31.66629385254831</c:v>
                </c:pt>
                <c:pt idx="3272">
                  <c:v>31.66629385254831</c:v>
                </c:pt>
                <c:pt idx="3273">
                  <c:v>31.81298826754277</c:v>
                </c:pt>
                <c:pt idx="3274">
                  <c:v>31.81298826754277</c:v>
                </c:pt>
                <c:pt idx="3275">
                  <c:v>31.81298826754277</c:v>
                </c:pt>
                <c:pt idx="3276">
                  <c:v>31.81298826754277</c:v>
                </c:pt>
                <c:pt idx="3277">
                  <c:v>31.81298826754277</c:v>
                </c:pt>
                <c:pt idx="3278">
                  <c:v>31.9442054671381</c:v>
                </c:pt>
                <c:pt idx="3279">
                  <c:v>32.07109022921119</c:v>
                </c:pt>
                <c:pt idx="3280">
                  <c:v>32.36843699203373</c:v>
                </c:pt>
                <c:pt idx="3281">
                  <c:v>32.52291480043066</c:v>
                </c:pt>
                <c:pt idx="3282">
                  <c:v>32.52934739841971</c:v>
                </c:pt>
                <c:pt idx="3283">
                  <c:v>32.47403620294703</c:v>
                </c:pt>
                <c:pt idx="3284">
                  <c:v>32.62328993429031</c:v>
                </c:pt>
                <c:pt idx="3285">
                  <c:v>32.32478247160354</c:v>
                </c:pt>
                <c:pt idx="3286">
                  <c:v>32.32478247160354</c:v>
                </c:pt>
                <c:pt idx="3287">
                  <c:v>32.57092699769719</c:v>
                </c:pt>
                <c:pt idx="3288">
                  <c:v>32.57092699769719</c:v>
                </c:pt>
                <c:pt idx="3289">
                  <c:v>32.786709506393</c:v>
                </c:pt>
                <c:pt idx="3290">
                  <c:v>33.08521696907963</c:v>
                </c:pt>
                <c:pt idx="3291">
                  <c:v>33.17509155818443</c:v>
                </c:pt>
                <c:pt idx="3292">
                  <c:v>33.17509155818443</c:v>
                </c:pt>
                <c:pt idx="3293">
                  <c:v>33.32178597317886</c:v>
                </c:pt>
                <c:pt idx="3294">
                  <c:v>33.32178597317886</c:v>
                </c:pt>
                <c:pt idx="3295">
                  <c:v>33.4659210718244</c:v>
                </c:pt>
                <c:pt idx="3296">
                  <c:v>33.61261548681886</c:v>
                </c:pt>
                <c:pt idx="3297">
                  <c:v>33.68493248245422</c:v>
                </c:pt>
                <c:pt idx="3298">
                  <c:v>33.53567875111094</c:v>
                </c:pt>
                <c:pt idx="3299">
                  <c:v>33.53567875111094</c:v>
                </c:pt>
                <c:pt idx="3300">
                  <c:v>33.53567875111094</c:v>
                </c:pt>
                <c:pt idx="3301">
                  <c:v>33.53567875111094</c:v>
                </c:pt>
                <c:pt idx="3302">
                  <c:v>33.37940580081945</c:v>
                </c:pt>
                <c:pt idx="3303">
                  <c:v>33.22515550331306</c:v>
                </c:pt>
                <c:pt idx="3304">
                  <c:v>33.5197717401472</c:v>
                </c:pt>
                <c:pt idx="3305">
                  <c:v>33.81827920283376</c:v>
                </c:pt>
                <c:pt idx="3306">
                  <c:v>33.74302603841463</c:v>
                </c:pt>
                <c:pt idx="3307">
                  <c:v>33.67378817515195</c:v>
                </c:pt>
                <c:pt idx="3308">
                  <c:v>33.67378817515195</c:v>
                </c:pt>
                <c:pt idx="3309">
                  <c:v>33.72694965615131</c:v>
                </c:pt>
                <c:pt idx="3310">
                  <c:v>33.87620338749444</c:v>
                </c:pt>
                <c:pt idx="3311">
                  <c:v>33.9276384880373</c:v>
                </c:pt>
                <c:pt idx="3312">
                  <c:v>33.9276384880373</c:v>
                </c:pt>
                <c:pt idx="3313">
                  <c:v>33.9276384880373</c:v>
                </c:pt>
                <c:pt idx="3314">
                  <c:v>33.9276384880373</c:v>
                </c:pt>
                <c:pt idx="3315">
                  <c:v>33.88478051383984</c:v>
                </c:pt>
                <c:pt idx="3316">
                  <c:v>33.89205042612803</c:v>
                </c:pt>
                <c:pt idx="3317">
                  <c:v>33.89460974247688</c:v>
                </c:pt>
                <c:pt idx="3318">
                  <c:v>33.89716905882573</c:v>
                </c:pt>
                <c:pt idx="3319">
                  <c:v>34.04642279016902</c:v>
                </c:pt>
                <c:pt idx="3320">
                  <c:v>34.1956765215123</c:v>
                </c:pt>
                <c:pt idx="3321">
                  <c:v>34.06999079536403</c:v>
                </c:pt>
                <c:pt idx="3322">
                  <c:v>34.06999079536403</c:v>
                </c:pt>
                <c:pt idx="3323">
                  <c:v>34.21924452670724</c:v>
                </c:pt>
                <c:pt idx="3324">
                  <c:v>34.3684982580506</c:v>
                </c:pt>
                <c:pt idx="3325">
                  <c:v>34.36984618924359</c:v>
                </c:pt>
                <c:pt idx="3326">
                  <c:v>34.37064473364996</c:v>
                </c:pt>
                <c:pt idx="3327">
                  <c:v>34.22139100230685</c:v>
                </c:pt>
                <c:pt idx="3328">
                  <c:v>34.12605405057026</c:v>
                </c:pt>
                <c:pt idx="3329">
                  <c:v>34.12605405057026</c:v>
                </c:pt>
                <c:pt idx="3330">
                  <c:v>34.42456151325669</c:v>
                </c:pt>
                <c:pt idx="3331">
                  <c:v>34.12605405057026</c:v>
                </c:pt>
                <c:pt idx="3332">
                  <c:v>34.12605405057026</c:v>
                </c:pt>
                <c:pt idx="3333">
                  <c:v>34.42456151325666</c:v>
                </c:pt>
                <c:pt idx="3334">
                  <c:v>34.12605405057026</c:v>
                </c:pt>
                <c:pt idx="3335">
                  <c:v>34.12605405057026</c:v>
                </c:pt>
                <c:pt idx="3336">
                  <c:v>34.12605405057026</c:v>
                </c:pt>
                <c:pt idx="3337">
                  <c:v>34.12605405057026</c:v>
                </c:pt>
                <c:pt idx="3338">
                  <c:v>34.12605405057026</c:v>
                </c:pt>
                <c:pt idx="3339">
                  <c:v>34.22497518119933</c:v>
                </c:pt>
                <c:pt idx="3340">
                  <c:v>34.26566787523593</c:v>
                </c:pt>
                <c:pt idx="3341">
                  <c:v>34.26566787523593</c:v>
                </c:pt>
                <c:pt idx="3342">
                  <c:v>34.56417533792251</c:v>
                </c:pt>
                <c:pt idx="3343">
                  <c:v>34.86268280060906</c:v>
                </c:pt>
                <c:pt idx="3344">
                  <c:v>34.88805207344336</c:v>
                </c:pt>
                <c:pt idx="3345">
                  <c:v>34.88805207344336</c:v>
                </c:pt>
                <c:pt idx="3346">
                  <c:v>35.03730580478681</c:v>
                </c:pt>
                <c:pt idx="3347">
                  <c:v>34.97106892484507</c:v>
                </c:pt>
                <c:pt idx="3348">
                  <c:v>34.82380113251254</c:v>
                </c:pt>
                <c:pt idx="3349">
                  <c:v>34.8255270337213</c:v>
                </c:pt>
                <c:pt idx="3350">
                  <c:v>34.8268749649145</c:v>
                </c:pt>
                <c:pt idx="3351">
                  <c:v>34.82813819149371</c:v>
                </c:pt>
                <c:pt idx="3352">
                  <c:v>34.74386775059804</c:v>
                </c:pt>
                <c:pt idx="3353">
                  <c:v>34.59461401925488</c:v>
                </c:pt>
                <c:pt idx="3354">
                  <c:v>34.80796460899606</c:v>
                </c:pt>
                <c:pt idx="3355">
                  <c:v>34.50945714630971</c:v>
                </c:pt>
                <c:pt idx="3356">
                  <c:v>34.65871087765297</c:v>
                </c:pt>
                <c:pt idx="3357">
                  <c:v>34.91201653354549</c:v>
                </c:pt>
                <c:pt idx="3358">
                  <c:v>34.91201653354549</c:v>
                </c:pt>
                <c:pt idx="3359">
                  <c:v>34.61350907085892</c:v>
                </c:pt>
                <c:pt idx="3360">
                  <c:v>34.61350907085892</c:v>
                </c:pt>
                <c:pt idx="3361">
                  <c:v>34.61350907085892</c:v>
                </c:pt>
                <c:pt idx="3362">
                  <c:v>34.61350907085892</c:v>
                </c:pt>
                <c:pt idx="3363">
                  <c:v>34.3150016081723</c:v>
                </c:pt>
                <c:pt idx="3364">
                  <c:v>34.46425533951565</c:v>
                </c:pt>
                <c:pt idx="3365">
                  <c:v>34.479875046206</c:v>
                </c:pt>
                <c:pt idx="3366">
                  <c:v>34.33062131486273</c:v>
                </c:pt>
                <c:pt idx="3367">
                  <c:v>34.33062131486273</c:v>
                </c:pt>
                <c:pt idx="3368">
                  <c:v>34.33062131486273</c:v>
                </c:pt>
                <c:pt idx="3369">
                  <c:v>34.479875046206</c:v>
                </c:pt>
                <c:pt idx="3370">
                  <c:v>34.62912877754931</c:v>
                </c:pt>
                <c:pt idx="3371">
                  <c:v>34.62912877754931</c:v>
                </c:pt>
                <c:pt idx="3372">
                  <c:v>34.65716042313233</c:v>
                </c:pt>
                <c:pt idx="3373">
                  <c:v>34.65716042313231</c:v>
                </c:pt>
                <c:pt idx="3374">
                  <c:v>34.80641415447575</c:v>
                </c:pt>
                <c:pt idx="3375">
                  <c:v>34.9556678858189</c:v>
                </c:pt>
                <c:pt idx="3376">
                  <c:v>34.9556678858189</c:v>
                </c:pt>
                <c:pt idx="3377">
                  <c:v>34.9556678858189</c:v>
                </c:pt>
                <c:pt idx="3378">
                  <c:v>35.10492161716216</c:v>
                </c:pt>
                <c:pt idx="3379">
                  <c:v>35.25417534850566</c:v>
                </c:pt>
                <c:pt idx="3380">
                  <c:v>35.27037152514388</c:v>
                </c:pt>
                <c:pt idx="3381">
                  <c:v>35.13112938841497</c:v>
                </c:pt>
                <c:pt idx="3382">
                  <c:v>35.07314647638039</c:v>
                </c:pt>
                <c:pt idx="3383">
                  <c:v>35.17347330610443</c:v>
                </c:pt>
                <c:pt idx="3384">
                  <c:v>35.17347330610443</c:v>
                </c:pt>
                <c:pt idx="3385">
                  <c:v>35.17347330610443</c:v>
                </c:pt>
                <c:pt idx="3386">
                  <c:v>35.17347330610443</c:v>
                </c:pt>
                <c:pt idx="3387">
                  <c:v>35.17347330610443</c:v>
                </c:pt>
                <c:pt idx="3388">
                  <c:v>35.17347330610443</c:v>
                </c:pt>
                <c:pt idx="3389">
                  <c:v>35.32272703744771</c:v>
                </c:pt>
                <c:pt idx="3390">
                  <c:v>35.32272703744771</c:v>
                </c:pt>
                <c:pt idx="3391">
                  <c:v>35.62123450013427</c:v>
                </c:pt>
                <c:pt idx="3392">
                  <c:v>35.77048823147755</c:v>
                </c:pt>
                <c:pt idx="3393">
                  <c:v>35.85903517862875</c:v>
                </c:pt>
                <c:pt idx="3394">
                  <c:v>36.00828890997203</c:v>
                </c:pt>
                <c:pt idx="3395">
                  <c:v>36.1575426413153</c:v>
                </c:pt>
                <c:pt idx="3396">
                  <c:v>36.3067963726586</c:v>
                </c:pt>
                <c:pt idx="3397">
                  <c:v>36.45605010400188</c:v>
                </c:pt>
                <c:pt idx="3398">
                  <c:v>36.49381502098286</c:v>
                </c:pt>
                <c:pt idx="3399">
                  <c:v>36.64306875232609</c:v>
                </c:pt>
                <c:pt idx="3400">
                  <c:v>36.79232248366941</c:v>
                </c:pt>
                <c:pt idx="3401">
                  <c:v>36.94157621501253</c:v>
                </c:pt>
                <c:pt idx="3402">
                  <c:v>37.090829946356</c:v>
                </c:pt>
                <c:pt idx="3403">
                  <c:v>36.98677060367825</c:v>
                </c:pt>
                <c:pt idx="3404">
                  <c:v>36.83751687233498</c:v>
                </c:pt>
                <c:pt idx="3405">
                  <c:v>36.83751687233498</c:v>
                </c:pt>
                <c:pt idx="3406">
                  <c:v>36.91992789930016</c:v>
                </c:pt>
                <c:pt idx="3407">
                  <c:v>36.66023081016986</c:v>
                </c:pt>
                <c:pt idx="3408">
                  <c:v>36.51097707882639</c:v>
                </c:pt>
                <c:pt idx="3409">
                  <c:v>36.51097707882639</c:v>
                </c:pt>
                <c:pt idx="3410">
                  <c:v>36.51097707882639</c:v>
                </c:pt>
                <c:pt idx="3411">
                  <c:v>36.51097707882639</c:v>
                </c:pt>
                <c:pt idx="3412">
                  <c:v>36.36428266383194</c:v>
                </c:pt>
                <c:pt idx="3413">
                  <c:v>36.51353639517533</c:v>
                </c:pt>
                <c:pt idx="3414">
                  <c:v>36.66279012651861</c:v>
                </c:pt>
                <c:pt idx="3415">
                  <c:v>36.81204385786184</c:v>
                </c:pt>
                <c:pt idx="3416">
                  <c:v>37.11055132054845</c:v>
                </c:pt>
                <c:pt idx="3417">
                  <c:v>37.13296680187282</c:v>
                </c:pt>
                <c:pt idx="3418">
                  <c:v>37.13495274088365</c:v>
                </c:pt>
                <c:pt idx="3419">
                  <c:v>37.28593237343562</c:v>
                </c:pt>
                <c:pt idx="3420">
                  <c:v>37.28728030462882</c:v>
                </c:pt>
                <c:pt idx="3421">
                  <c:v>37.28807884903516</c:v>
                </c:pt>
                <c:pt idx="3422">
                  <c:v>37.28807884903516</c:v>
                </c:pt>
                <c:pt idx="3423">
                  <c:v>36.99073208621265</c:v>
                </c:pt>
                <c:pt idx="3424">
                  <c:v>36.97895492823318</c:v>
                </c:pt>
                <c:pt idx="3425">
                  <c:v>37.12820865957647</c:v>
                </c:pt>
                <c:pt idx="3426">
                  <c:v>37.07256628504953</c:v>
                </c:pt>
                <c:pt idx="3427">
                  <c:v>37.07256628504953</c:v>
                </c:pt>
                <c:pt idx="3428">
                  <c:v>36.77405882236296</c:v>
                </c:pt>
                <c:pt idx="3429">
                  <c:v>36.47555135967634</c:v>
                </c:pt>
                <c:pt idx="3430">
                  <c:v>36.42411625913368</c:v>
                </c:pt>
                <c:pt idx="3431">
                  <c:v>36.27486252779025</c:v>
                </c:pt>
                <c:pt idx="3432">
                  <c:v>36.28703833562053</c:v>
                </c:pt>
                <c:pt idx="3433">
                  <c:v>36.35665799097058</c:v>
                </c:pt>
                <c:pt idx="3434">
                  <c:v>36.35665799097058</c:v>
                </c:pt>
                <c:pt idx="3435">
                  <c:v>36.20996357597615</c:v>
                </c:pt>
                <c:pt idx="3436">
                  <c:v>36.06070984463288</c:v>
                </c:pt>
                <c:pt idx="3437">
                  <c:v>36.14456542671419</c:v>
                </c:pt>
                <c:pt idx="3438">
                  <c:v>35.84605796402764</c:v>
                </c:pt>
                <c:pt idx="3439">
                  <c:v>35.69680423268436</c:v>
                </c:pt>
                <c:pt idx="3440">
                  <c:v>35.69680423268436</c:v>
                </c:pt>
                <c:pt idx="3441">
                  <c:v>35.5996105999422</c:v>
                </c:pt>
                <c:pt idx="3442">
                  <c:v>35.45035686859892</c:v>
                </c:pt>
                <c:pt idx="3443">
                  <c:v>35.30110313725559</c:v>
                </c:pt>
                <c:pt idx="3444">
                  <c:v>35.35225389788586</c:v>
                </c:pt>
                <c:pt idx="3445">
                  <c:v>35.35090596669246</c:v>
                </c:pt>
                <c:pt idx="3446">
                  <c:v>35.35010742228609</c:v>
                </c:pt>
                <c:pt idx="3447">
                  <c:v>35.35010742228609</c:v>
                </c:pt>
                <c:pt idx="3448">
                  <c:v>35.64861488497291</c:v>
                </c:pt>
                <c:pt idx="3449">
                  <c:v>35.65601329608156</c:v>
                </c:pt>
                <c:pt idx="3450">
                  <c:v>35.65601329608156</c:v>
                </c:pt>
                <c:pt idx="3451">
                  <c:v>35.65601329608156</c:v>
                </c:pt>
                <c:pt idx="3452">
                  <c:v>35.77820160309324</c:v>
                </c:pt>
                <c:pt idx="3453">
                  <c:v>35.77820160309324</c:v>
                </c:pt>
                <c:pt idx="3454">
                  <c:v>36.0767090657799</c:v>
                </c:pt>
                <c:pt idx="3455">
                  <c:v>36.10498567851531</c:v>
                </c:pt>
                <c:pt idx="3456">
                  <c:v>35.95573194717203</c:v>
                </c:pt>
                <c:pt idx="3457">
                  <c:v>36.10242636216645</c:v>
                </c:pt>
                <c:pt idx="3458">
                  <c:v>36.09986704581745</c:v>
                </c:pt>
                <c:pt idx="3459">
                  <c:v>35.94805399812546</c:v>
                </c:pt>
                <c:pt idx="3460">
                  <c:v>35.94549468177641</c:v>
                </c:pt>
                <c:pt idx="3461">
                  <c:v>35.94549468177641</c:v>
                </c:pt>
                <c:pt idx="3462">
                  <c:v>35.94549468177641</c:v>
                </c:pt>
                <c:pt idx="3463">
                  <c:v>35.94549468177641</c:v>
                </c:pt>
                <c:pt idx="3464">
                  <c:v>35.94549468177641</c:v>
                </c:pt>
                <c:pt idx="3465">
                  <c:v>35.7962409504333</c:v>
                </c:pt>
                <c:pt idx="3466">
                  <c:v>35.7833210471673</c:v>
                </c:pt>
                <c:pt idx="3467">
                  <c:v>35.80379557795818</c:v>
                </c:pt>
                <c:pt idx="3468">
                  <c:v>35.80635489430704</c:v>
                </c:pt>
                <c:pt idx="3469">
                  <c:v>35.95560862565024</c:v>
                </c:pt>
                <c:pt idx="3470">
                  <c:v>36.2541160883369</c:v>
                </c:pt>
                <c:pt idx="3471">
                  <c:v>36.2541160883369</c:v>
                </c:pt>
                <c:pt idx="3472">
                  <c:v>36.2541160883369</c:v>
                </c:pt>
                <c:pt idx="3473">
                  <c:v>36.10486235699354</c:v>
                </c:pt>
                <c:pt idx="3474">
                  <c:v>36.10486235699354</c:v>
                </c:pt>
                <c:pt idx="3475">
                  <c:v>35.95560862565024</c:v>
                </c:pt>
                <c:pt idx="3476">
                  <c:v>36.10486235699354</c:v>
                </c:pt>
                <c:pt idx="3477">
                  <c:v>36.40336981968014</c:v>
                </c:pt>
                <c:pt idx="3478">
                  <c:v>36.38313484027208</c:v>
                </c:pt>
                <c:pt idx="3479">
                  <c:v>36.38313484027208</c:v>
                </c:pt>
                <c:pt idx="3480">
                  <c:v>36.38313484027208</c:v>
                </c:pt>
                <c:pt idx="3481">
                  <c:v>36.38313484027208</c:v>
                </c:pt>
                <c:pt idx="3482">
                  <c:v>36.36436886307977</c:v>
                </c:pt>
                <c:pt idx="3483">
                  <c:v>36.06976157977684</c:v>
                </c:pt>
                <c:pt idx="3484">
                  <c:v>36.21154068460324</c:v>
                </c:pt>
                <c:pt idx="3485">
                  <c:v>36.35823509959772</c:v>
                </c:pt>
                <c:pt idx="3486">
                  <c:v>36.35823509959772</c:v>
                </c:pt>
                <c:pt idx="3487">
                  <c:v>36.35823509959772</c:v>
                </c:pt>
                <c:pt idx="3488">
                  <c:v>36.35823509959772</c:v>
                </c:pt>
                <c:pt idx="3489">
                  <c:v>36.58319456598341</c:v>
                </c:pt>
                <c:pt idx="3490">
                  <c:v>36.77248058042548</c:v>
                </c:pt>
                <c:pt idx="3491">
                  <c:v>36.77327912483183</c:v>
                </c:pt>
                <c:pt idx="3492">
                  <c:v>36.62402539348853</c:v>
                </c:pt>
                <c:pt idx="3493">
                  <c:v>36.50345231962886</c:v>
                </c:pt>
                <c:pt idx="3494">
                  <c:v>36.20494485694215</c:v>
                </c:pt>
                <c:pt idx="3495">
                  <c:v>36.35419858828544</c:v>
                </c:pt>
                <c:pt idx="3496">
                  <c:v>36.32872416154564</c:v>
                </c:pt>
                <c:pt idx="3497">
                  <c:v>36.32872416154564</c:v>
                </c:pt>
                <c:pt idx="3498">
                  <c:v>36.11828357880405</c:v>
                </c:pt>
                <c:pt idx="3499">
                  <c:v>35.8197761161175</c:v>
                </c:pt>
                <c:pt idx="3500">
                  <c:v>35.96902984746081</c:v>
                </c:pt>
                <c:pt idx="3501">
                  <c:v>36.03474784314905</c:v>
                </c:pt>
                <c:pt idx="3502">
                  <c:v>35.78860331705551</c:v>
                </c:pt>
                <c:pt idx="3503">
                  <c:v>35.63934958571206</c:v>
                </c:pt>
                <c:pt idx="3504">
                  <c:v>35.57228924671105</c:v>
                </c:pt>
                <c:pt idx="3505">
                  <c:v>35.63881802406354</c:v>
                </c:pt>
                <c:pt idx="3506">
                  <c:v>35.48956429272025</c:v>
                </c:pt>
                <c:pt idx="3507">
                  <c:v>35.41812020519976</c:v>
                </c:pt>
                <c:pt idx="3508">
                  <c:v>35.41812020519976</c:v>
                </c:pt>
                <c:pt idx="3509">
                  <c:v>35.5648146201942</c:v>
                </c:pt>
                <c:pt idx="3510">
                  <c:v>35.46984135273824</c:v>
                </c:pt>
                <c:pt idx="3511">
                  <c:v>35.61653576773273</c:v>
                </c:pt>
                <c:pt idx="3512">
                  <c:v>35.46984135273824</c:v>
                </c:pt>
                <c:pt idx="3513">
                  <c:v>35.46984135273824</c:v>
                </c:pt>
                <c:pt idx="3514">
                  <c:v>35.6190950840816</c:v>
                </c:pt>
                <c:pt idx="3515">
                  <c:v>35.76834881542496</c:v>
                </c:pt>
                <c:pt idx="3516">
                  <c:v>35.89583095376629</c:v>
                </c:pt>
                <c:pt idx="3517">
                  <c:v>35.60434271002801</c:v>
                </c:pt>
                <c:pt idx="3518">
                  <c:v>35.41249558886575</c:v>
                </c:pt>
                <c:pt idx="3519">
                  <c:v>35.41249558886575</c:v>
                </c:pt>
                <c:pt idx="3520">
                  <c:v>35.4958480194823</c:v>
                </c:pt>
                <c:pt idx="3521">
                  <c:v>35.4958480194823</c:v>
                </c:pt>
                <c:pt idx="3522">
                  <c:v>35.74799661676438</c:v>
                </c:pt>
                <c:pt idx="3523">
                  <c:v>35.74799661676438</c:v>
                </c:pt>
                <c:pt idx="3524">
                  <c:v>35.59874288542111</c:v>
                </c:pt>
                <c:pt idx="3525">
                  <c:v>35.4494891540778</c:v>
                </c:pt>
                <c:pt idx="3526">
                  <c:v>35.57328796321718</c:v>
                </c:pt>
                <c:pt idx="3527">
                  <c:v>35.4531945104541</c:v>
                </c:pt>
                <c:pt idx="3528">
                  <c:v>35.60244824179738</c:v>
                </c:pt>
                <c:pt idx="3529">
                  <c:v>35.75170197314052</c:v>
                </c:pt>
                <c:pt idx="3530">
                  <c:v>35.75170197314052</c:v>
                </c:pt>
                <c:pt idx="3531">
                  <c:v>35.75170197314052</c:v>
                </c:pt>
                <c:pt idx="3532">
                  <c:v>35.75170197314052</c:v>
                </c:pt>
                <c:pt idx="3533">
                  <c:v>35.60244824179738</c:v>
                </c:pt>
                <c:pt idx="3534">
                  <c:v>35.75170197314052</c:v>
                </c:pt>
                <c:pt idx="3535">
                  <c:v>35.75170197314052</c:v>
                </c:pt>
                <c:pt idx="3536">
                  <c:v>35.90095570448396</c:v>
                </c:pt>
                <c:pt idx="3537">
                  <c:v>35.90095570448396</c:v>
                </c:pt>
                <c:pt idx="3538">
                  <c:v>35.81698614151379</c:v>
                </c:pt>
                <c:pt idx="3539">
                  <c:v>35.66773241017058</c:v>
                </c:pt>
                <c:pt idx="3540">
                  <c:v>35.66773241017058</c:v>
                </c:pt>
                <c:pt idx="3541">
                  <c:v>35.66773241017058</c:v>
                </c:pt>
                <c:pt idx="3542">
                  <c:v>35.66773241017058</c:v>
                </c:pt>
                <c:pt idx="3543">
                  <c:v>35.91049330299555</c:v>
                </c:pt>
                <c:pt idx="3544">
                  <c:v>36.05974703433884</c:v>
                </c:pt>
                <c:pt idx="3545">
                  <c:v>36.27989709551515</c:v>
                </c:pt>
                <c:pt idx="3546">
                  <c:v>36.13064336417186</c:v>
                </c:pt>
                <c:pt idx="3547">
                  <c:v>36.23640028198971</c:v>
                </c:pt>
                <c:pt idx="3548">
                  <c:v>36.23640028198971</c:v>
                </c:pt>
                <c:pt idx="3549">
                  <c:v>36.08714655064613</c:v>
                </c:pt>
                <c:pt idx="3550">
                  <c:v>36.38565401333281</c:v>
                </c:pt>
                <c:pt idx="3551">
                  <c:v>36.53490774467625</c:v>
                </c:pt>
                <c:pt idx="3552">
                  <c:v>36.53490774467625</c:v>
                </c:pt>
                <c:pt idx="3553">
                  <c:v>36.60143652202876</c:v>
                </c:pt>
                <c:pt idx="3554">
                  <c:v>36.60143652202876</c:v>
                </c:pt>
                <c:pt idx="3555">
                  <c:v>36.89994398471533</c:v>
                </c:pt>
                <c:pt idx="3556">
                  <c:v>37.1288513142744</c:v>
                </c:pt>
                <c:pt idx="3557">
                  <c:v>37.06108047847634</c:v>
                </c:pt>
                <c:pt idx="3558">
                  <c:v>37.06108047847634</c:v>
                </c:pt>
                <c:pt idx="3559">
                  <c:v>37.35958794116294</c:v>
                </c:pt>
                <c:pt idx="3560">
                  <c:v>37.65809540384954</c:v>
                </c:pt>
                <c:pt idx="3561">
                  <c:v>37.582389668807</c:v>
                </c:pt>
                <c:pt idx="3562">
                  <c:v>37.64567639742454</c:v>
                </c:pt>
                <c:pt idx="3563">
                  <c:v>37.79493012876785</c:v>
                </c:pt>
                <c:pt idx="3564">
                  <c:v>37.9441838601111</c:v>
                </c:pt>
                <c:pt idx="3565">
                  <c:v>38.09343759145435</c:v>
                </c:pt>
                <c:pt idx="3566">
                  <c:v>38.24269132279768</c:v>
                </c:pt>
                <c:pt idx="3567">
                  <c:v>38.24269132279768</c:v>
                </c:pt>
                <c:pt idx="3568">
                  <c:v>38.39194505414095</c:v>
                </c:pt>
                <c:pt idx="3569">
                  <c:v>38.24269132279768</c:v>
                </c:pt>
                <c:pt idx="3570">
                  <c:v>38.39194505414095</c:v>
                </c:pt>
                <c:pt idx="3571">
                  <c:v>38.3034173959872</c:v>
                </c:pt>
                <c:pt idx="3572">
                  <c:v>38.3034173959872</c:v>
                </c:pt>
                <c:pt idx="3573">
                  <c:v>38.32887231819091</c:v>
                </c:pt>
                <c:pt idx="3574">
                  <c:v>38.62737978087746</c:v>
                </c:pt>
                <c:pt idx="3575">
                  <c:v>38.67881488142018</c:v>
                </c:pt>
                <c:pt idx="3576">
                  <c:v>38.67881488142018</c:v>
                </c:pt>
                <c:pt idx="3577">
                  <c:v>38.67881488142018</c:v>
                </c:pt>
                <c:pt idx="3578">
                  <c:v>38.67881488142018</c:v>
                </c:pt>
                <c:pt idx="3579">
                  <c:v>38.5321204664258</c:v>
                </c:pt>
                <c:pt idx="3580">
                  <c:v>38.5321204664258</c:v>
                </c:pt>
                <c:pt idx="3581">
                  <c:v>38.68137419776905</c:v>
                </c:pt>
                <c:pt idx="3582">
                  <c:v>38.53212046642578</c:v>
                </c:pt>
                <c:pt idx="3583">
                  <c:v>38.53212046642578</c:v>
                </c:pt>
                <c:pt idx="3584">
                  <c:v>38.53212046642578</c:v>
                </c:pt>
                <c:pt idx="3585">
                  <c:v>38.3828667350823</c:v>
                </c:pt>
                <c:pt idx="3586">
                  <c:v>38.49616872023577</c:v>
                </c:pt>
                <c:pt idx="3587">
                  <c:v>38.34691498889239</c:v>
                </c:pt>
                <c:pt idx="3588">
                  <c:v>38.34691498889239</c:v>
                </c:pt>
                <c:pt idx="3589">
                  <c:v>38.19766125754914</c:v>
                </c:pt>
                <c:pt idx="3590">
                  <c:v>38.04840752620591</c:v>
                </c:pt>
                <c:pt idx="3591">
                  <c:v>37.89915379486262</c:v>
                </c:pt>
                <c:pt idx="3592">
                  <c:v>37.89915379486263</c:v>
                </c:pt>
                <c:pt idx="3593">
                  <c:v>38.04840752620591</c:v>
                </c:pt>
                <c:pt idx="3594">
                  <c:v>38.28752193382491</c:v>
                </c:pt>
                <c:pt idx="3595">
                  <c:v>38.3664455130214</c:v>
                </c:pt>
                <c:pt idx="3596">
                  <c:v>38.2171917816781</c:v>
                </c:pt>
                <c:pt idx="3597">
                  <c:v>38.22378389959707</c:v>
                </c:pt>
                <c:pt idx="3598">
                  <c:v>38.5222913622836</c:v>
                </c:pt>
                <c:pt idx="3599">
                  <c:v>38.57372646282629</c:v>
                </c:pt>
                <c:pt idx="3600">
                  <c:v>38.57372646282629</c:v>
                </c:pt>
                <c:pt idx="3601">
                  <c:v>38.57372646282629</c:v>
                </c:pt>
                <c:pt idx="3602">
                  <c:v>38.57372646282629</c:v>
                </c:pt>
                <c:pt idx="3603">
                  <c:v>38.57372646282629</c:v>
                </c:pt>
                <c:pt idx="3604">
                  <c:v>38.86475929899607</c:v>
                </c:pt>
                <c:pt idx="3605">
                  <c:v>38.87044758392175</c:v>
                </c:pt>
                <c:pt idx="3606">
                  <c:v>38.87044758392175</c:v>
                </c:pt>
                <c:pt idx="3607">
                  <c:v>39.01970131526505</c:v>
                </c:pt>
                <c:pt idx="3608">
                  <c:v>39.0222606316139</c:v>
                </c:pt>
                <c:pt idx="3609">
                  <c:v>39.0222606316139</c:v>
                </c:pt>
                <c:pt idx="3610">
                  <c:v>39.1389204775224</c:v>
                </c:pt>
                <c:pt idx="3611">
                  <c:v>39.1389204775224</c:v>
                </c:pt>
                <c:pt idx="3612">
                  <c:v>39.28817420886571</c:v>
                </c:pt>
                <c:pt idx="3613">
                  <c:v>39.15695700927029</c:v>
                </c:pt>
                <c:pt idx="3614">
                  <c:v>39.0077032779271</c:v>
                </c:pt>
                <c:pt idx="3615">
                  <c:v>38.85881170204149</c:v>
                </c:pt>
                <c:pt idx="3616">
                  <c:v>38.85881170204149</c:v>
                </c:pt>
                <c:pt idx="3617">
                  <c:v>38.85881170204149</c:v>
                </c:pt>
                <c:pt idx="3618">
                  <c:v>38.77305837290256</c:v>
                </c:pt>
                <c:pt idx="3619">
                  <c:v>38.50887542410407</c:v>
                </c:pt>
                <c:pt idx="3620">
                  <c:v>38.50887542410407</c:v>
                </c:pt>
                <c:pt idx="3621">
                  <c:v>38.8073828867905</c:v>
                </c:pt>
                <c:pt idx="3622">
                  <c:v>38.85974582338352</c:v>
                </c:pt>
                <c:pt idx="3623">
                  <c:v>38.85974582338352</c:v>
                </c:pt>
                <c:pt idx="3624">
                  <c:v>38.64396331468787</c:v>
                </c:pt>
                <c:pt idx="3625">
                  <c:v>38.34545585200132</c:v>
                </c:pt>
                <c:pt idx="3626">
                  <c:v>38.10632753155323</c:v>
                </c:pt>
                <c:pt idx="3627">
                  <c:v>37.95963311655881</c:v>
                </c:pt>
                <c:pt idx="3628">
                  <c:v>37.81293870156438</c:v>
                </c:pt>
                <c:pt idx="3629">
                  <c:v>37.6636849702211</c:v>
                </c:pt>
                <c:pt idx="3630">
                  <c:v>37.753742927509</c:v>
                </c:pt>
                <c:pt idx="3631">
                  <c:v>37.90555597520112</c:v>
                </c:pt>
                <c:pt idx="3632">
                  <c:v>37.75886156020646</c:v>
                </c:pt>
                <c:pt idx="3633">
                  <c:v>37.75886156020646</c:v>
                </c:pt>
                <c:pt idx="3634">
                  <c:v>37.75886156020646</c:v>
                </c:pt>
                <c:pt idx="3635">
                  <c:v>37.75886156020646</c:v>
                </c:pt>
                <c:pt idx="3636">
                  <c:v>37.88831798785947</c:v>
                </c:pt>
                <c:pt idx="3637">
                  <c:v>37.74608347546423</c:v>
                </c:pt>
                <c:pt idx="3638">
                  <c:v>37.75028149722101</c:v>
                </c:pt>
                <c:pt idx="3639">
                  <c:v>37.75417272307361</c:v>
                </c:pt>
                <c:pt idx="3640">
                  <c:v>37.60491899173032</c:v>
                </c:pt>
                <c:pt idx="3641">
                  <c:v>37.75417272307361</c:v>
                </c:pt>
                <c:pt idx="3642">
                  <c:v>37.97266431767954</c:v>
                </c:pt>
                <c:pt idx="3643">
                  <c:v>37.90310553793978</c:v>
                </c:pt>
                <c:pt idx="3644">
                  <c:v>37.60459807525314</c:v>
                </c:pt>
                <c:pt idx="3645">
                  <c:v>37.60459807525314</c:v>
                </c:pt>
                <c:pt idx="3646">
                  <c:v>37.85167043739683</c:v>
                </c:pt>
                <c:pt idx="3647">
                  <c:v>37.85167043739683</c:v>
                </c:pt>
                <c:pt idx="3648">
                  <c:v>37.85167043739683</c:v>
                </c:pt>
                <c:pt idx="3649">
                  <c:v>37.85167043739683</c:v>
                </c:pt>
                <c:pt idx="3650">
                  <c:v>37.60349557542473</c:v>
                </c:pt>
                <c:pt idx="3651">
                  <c:v>37.4495312481422</c:v>
                </c:pt>
                <c:pt idx="3652">
                  <c:v>37.43949730527631</c:v>
                </c:pt>
                <c:pt idx="3653">
                  <c:v>37.58875103661977</c:v>
                </c:pt>
                <c:pt idx="3654">
                  <c:v>37.58875103661977</c:v>
                </c:pt>
                <c:pt idx="3655">
                  <c:v>37.58875103661977</c:v>
                </c:pt>
                <c:pt idx="3656">
                  <c:v>37.73800476796305</c:v>
                </c:pt>
                <c:pt idx="3657">
                  <c:v>37.72776750256754</c:v>
                </c:pt>
                <c:pt idx="3658">
                  <c:v>37.69177722108015</c:v>
                </c:pt>
                <c:pt idx="3659">
                  <c:v>37.54252348973679</c:v>
                </c:pt>
                <c:pt idx="3660">
                  <c:v>37.39326975839339</c:v>
                </c:pt>
                <c:pt idx="3661">
                  <c:v>37.2440160270503</c:v>
                </c:pt>
                <c:pt idx="3662">
                  <c:v>37.09476229570701</c:v>
                </c:pt>
                <c:pt idx="3663">
                  <c:v>37.2440160270503</c:v>
                </c:pt>
                <c:pt idx="3664">
                  <c:v>37.2440160270503</c:v>
                </c:pt>
                <c:pt idx="3665">
                  <c:v>37.2440160270503</c:v>
                </c:pt>
                <c:pt idx="3666">
                  <c:v>37.39326975839339</c:v>
                </c:pt>
                <c:pt idx="3667">
                  <c:v>37.32371097865378</c:v>
                </c:pt>
                <c:pt idx="3668">
                  <c:v>37.0252035159672</c:v>
                </c:pt>
                <c:pt idx="3669">
                  <c:v>37.32371097865377</c:v>
                </c:pt>
                <c:pt idx="3670">
                  <c:v>37.62221844134032</c:v>
                </c:pt>
                <c:pt idx="3671">
                  <c:v>37.62221844134032</c:v>
                </c:pt>
                <c:pt idx="3672">
                  <c:v>37.62221844134032</c:v>
                </c:pt>
                <c:pt idx="3673">
                  <c:v>37.62221844134032</c:v>
                </c:pt>
                <c:pt idx="3674">
                  <c:v>37.52329731071127</c:v>
                </c:pt>
                <c:pt idx="3675">
                  <c:v>37.44073361169451</c:v>
                </c:pt>
                <c:pt idx="3676">
                  <c:v>37.44073361169451</c:v>
                </c:pt>
                <c:pt idx="3677">
                  <c:v>37.14222614900808</c:v>
                </c:pt>
                <c:pt idx="3678">
                  <c:v>36.94807325804214</c:v>
                </c:pt>
                <c:pt idx="3679">
                  <c:v>37.0973269893855</c:v>
                </c:pt>
                <c:pt idx="3680">
                  <c:v>37.24658072072878</c:v>
                </c:pt>
                <c:pt idx="3681">
                  <c:v>37.24658072072878</c:v>
                </c:pt>
                <c:pt idx="3682">
                  <c:v>37.31498244185804</c:v>
                </c:pt>
                <c:pt idx="3683">
                  <c:v>37.35432245408258</c:v>
                </c:pt>
                <c:pt idx="3684">
                  <c:v>37.20506872273948</c:v>
                </c:pt>
                <c:pt idx="3685">
                  <c:v>37.20506872273948</c:v>
                </c:pt>
                <c:pt idx="3686">
                  <c:v>37.20460404056654</c:v>
                </c:pt>
                <c:pt idx="3687">
                  <c:v>37.0857937250608</c:v>
                </c:pt>
                <c:pt idx="3688">
                  <c:v>37.00871579451861</c:v>
                </c:pt>
                <c:pt idx="3689">
                  <c:v>36.74858848818085</c:v>
                </c:pt>
                <c:pt idx="3690">
                  <c:v>37.04709595086734</c:v>
                </c:pt>
                <c:pt idx="3691">
                  <c:v>37.04709595086734</c:v>
                </c:pt>
                <c:pt idx="3692">
                  <c:v>36.74858848818085</c:v>
                </c:pt>
                <c:pt idx="3693">
                  <c:v>36.74858848818083</c:v>
                </c:pt>
                <c:pt idx="3694">
                  <c:v>37.04709595086734</c:v>
                </c:pt>
                <c:pt idx="3695">
                  <c:v>37.04709595086734</c:v>
                </c:pt>
                <c:pt idx="3696">
                  <c:v>37.04709595086734</c:v>
                </c:pt>
                <c:pt idx="3697">
                  <c:v>37.04709595086734</c:v>
                </c:pt>
                <c:pt idx="3698">
                  <c:v>37.04709595086734</c:v>
                </c:pt>
                <c:pt idx="3699">
                  <c:v>36.89784221952411</c:v>
                </c:pt>
                <c:pt idx="3700">
                  <c:v>36.74858848818083</c:v>
                </c:pt>
                <c:pt idx="3701">
                  <c:v>36.59933475683754</c:v>
                </c:pt>
                <c:pt idx="3702">
                  <c:v>36.51743713873175</c:v>
                </c:pt>
                <c:pt idx="3703">
                  <c:v>36.54881178523573</c:v>
                </c:pt>
                <c:pt idx="3704">
                  <c:v>36.54881178523573</c:v>
                </c:pt>
                <c:pt idx="3705">
                  <c:v>36.53246103373549</c:v>
                </c:pt>
                <c:pt idx="3706">
                  <c:v>36.38320730239206</c:v>
                </c:pt>
                <c:pt idx="3707">
                  <c:v>36.20592192546581</c:v>
                </c:pt>
                <c:pt idx="3708">
                  <c:v>35.90741446277919</c:v>
                </c:pt>
                <c:pt idx="3709">
                  <c:v>35.75816073143596</c:v>
                </c:pt>
                <c:pt idx="3710">
                  <c:v>35.75114151248774</c:v>
                </c:pt>
                <c:pt idx="3711">
                  <c:v>36.04465240901114</c:v>
                </c:pt>
                <c:pt idx="3712">
                  <c:v>36.1241662088413</c:v>
                </c:pt>
                <c:pt idx="3713">
                  <c:v>35.97491247749794</c:v>
                </c:pt>
                <c:pt idx="3714">
                  <c:v>35.82565874615486</c:v>
                </c:pt>
                <c:pt idx="3715">
                  <c:v>35.82565874615486</c:v>
                </c:pt>
                <c:pt idx="3716">
                  <c:v>35.82565874615486</c:v>
                </c:pt>
                <c:pt idx="3717">
                  <c:v>35.94140757344343</c:v>
                </c:pt>
                <c:pt idx="3718">
                  <c:v>36.11413328420264</c:v>
                </c:pt>
                <c:pt idx="3719">
                  <c:v>36.11413328420264</c:v>
                </c:pt>
                <c:pt idx="3720">
                  <c:v>36.11413328420264</c:v>
                </c:pt>
                <c:pt idx="3721">
                  <c:v>36.11413328420264</c:v>
                </c:pt>
                <c:pt idx="3722">
                  <c:v>36.11413328420264</c:v>
                </c:pt>
                <c:pt idx="3723">
                  <c:v>36.11413328420264</c:v>
                </c:pt>
                <c:pt idx="3724">
                  <c:v>35.96487955285934</c:v>
                </c:pt>
                <c:pt idx="3725">
                  <c:v>35.96487955285934</c:v>
                </c:pt>
                <c:pt idx="3726">
                  <c:v>35.96487955285934</c:v>
                </c:pt>
                <c:pt idx="3727">
                  <c:v>35.96302157335517</c:v>
                </c:pt>
                <c:pt idx="3728">
                  <c:v>35.813767842012</c:v>
                </c:pt>
                <c:pt idx="3729">
                  <c:v>35.813767842012</c:v>
                </c:pt>
                <c:pt idx="3730">
                  <c:v>35.96302157335517</c:v>
                </c:pt>
                <c:pt idx="3731">
                  <c:v>35.88838845432279</c:v>
                </c:pt>
                <c:pt idx="3732">
                  <c:v>35.73913472297966</c:v>
                </c:pt>
                <c:pt idx="3733">
                  <c:v>35.73913472297966</c:v>
                </c:pt>
                <c:pt idx="3734">
                  <c:v>35.73913472297966</c:v>
                </c:pt>
                <c:pt idx="3735">
                  <c:v>35.73913472297966</c:v>
                </c:pt>
                <c:pt idx="3736">
                  <c:v>35.73913472297966</c:v>
                </c:pt>
                <c:pt idx="3737">
                  <c:v>35.87475611220339</c:v>
                </c:pt>
                <c:pt idx="3738">
                  <c:v>36.06154040887201</c:v>
                </c:pt>
                <c:pt idx="3739">
                  <c:v>36.06154040887201</c:v>
                </c:pt>
                <c:pt idx="3740">
                  <c:v>36.06154040887201</c:v>
                </c:pt>
                <c:pt idx="3741">
                  <c:v>36.06154040887201</c:v>
                </c:pt>
                <c:pt idx="3742">
                  <c:v>36.06154040887201</c:v>
                </c:pt>
                <c:pt idx="3743">
                  <c:v>36.06154040887201</c:v>
                </c:pt>
                <c:pt idx="3744">
                  <c:v>36.06154040887201</c:v>
                </c:pt>
                <c:pt idx="3745">
                  <c:v>36.06154040887201</c:v>
                </c:pt>
                <c:pt idx="3746">
                  <c:v>36.06154040887201</c:v>
                </c:pt>
                <c:pt idx="3747">
                  <c:v>36.06154040887201</c:v>
                </c:pt>
                <c:pt idx="3748">
                  <c:v>36.0733867840595</c:v>
                </c:pt>
                <c:pt idx="3749">
                  <c:v>36.22264051540278</c:v>
                </c:pt>
                <c:pt idx="3750">
                  <c:v>36.22264051540278</c:v>
                </c:pt>
                <c:pt idx="3751">
                  <c:v>36.0733867840595</c:v>
                </c:pt>
                <c:pt idx="3752">
                  <c:v>36.0733867840595</c:v>
                </c:pt>
                <c:pt idx="3753">
                  <c:v>35.92413305271619</c:v>
                </c:pt>
                <c:pt idx="3754">
                  <c:v>35.64862229264413</c:v>
                </c:pt>
                <c:pt idx="3755">
                  <c:v>35.64862229264413</c:v>
                </c:pt>
                <c:pt idx="3756">
                  <c:v>35.64862229264413</c:v>
                </c:pt>
                <c:pt idx="3757">
                  <c:v>35.64862229264413</c:v>
                </c:pt>
                <c:pt idx="3758">
                  <c:v>35.79787602398741</c:v>
                </c:pt>
                <c:pt idx="3759">
                  <c:v>35.66039945062359</c:v>
                </c:pt>
                <c:pt idx="3760">
                  <c:v>35.66039945062359</c:v>
                </c:pt>
                <c:pt idx="3761">
                  <c:v>35.93502925244675</c:v>
                </c:pt>
                <c:pt idx="3762">
                  <c:v>36.08428298378999</c:v>
                </c:pt>
                <c:pt idx="3763">
                  <c:v>36.1635922491901</c:v>
                </c:pt>
                <c:pt idx="3764">
                  <c:v>36.1635922491901</c:v>
                </c:pt>
                <c:pt idx="3765">
                  <c:v>36.46209971187664</c:v>
                </c:pt>
                <c:pt idx="3766">
                  <c:v>36.7606071745632</c:v>
                </c:pt>
                <c:pt idx="3767">
                  <c:v>36.46209971187664</c:v>
                </c:pt>
                <c:pt idx="3768">
                  <c:v>36.39248005652654</c:v>
                </c:pt>
                <c:pt idx="3769">
                  <c:v>36.39248005652654</c:v>
                </c:pt>
                <c:pt idx="3770">
                  <c:v>36.39248005652654</c:v>
                </c:pt>
                <c:pt idx="3771">
                  <c:v>36.39248005652654</c:v>
                </c:pt>
                <c:pt idx="3772">
                  <c:v>36.60713193713183</c:v>
                </c:pt>
                <c:pt idx="3773">
                  <c:v>36.60713193713183</c:v>
                </c:pt>
                <c:pt idx="3774">
                  <c:v>36.60713193713183</c:v>
                </c:pt>
                <c:pt idx="3775">
                  <c:v>36.75638566847511</c:v>
                </c:pt>
                <c:pt idx="3776">
                  <c:v>36.90563939981838</c:v>
                </c:pt>
                <c:pt idx="3777">
                  <c:v>37.05489313116152</c:v>
                </c:pt>
                <c:pt idx="3778">
                  <c:v>37.20414686250496</c:v>
                </c:pt>
                <c:pt idx="3779">
                  <c:v>37.30224983321789</c:v>
                </c:pt>
                <c:pt idx="3780">
                  <c:v>37.30359776441114</c:v>
                </c:pt>
                <c:pt idx="3781">
                  <c:v>37.15514257747426</c:v>
                </c:pt>
                <c:pt idx="3782">
                  <c:v>36.89086415602631</c:v>
                </c:pt>
                <c:pt idx="3783">
                  <c:v>36.74161042468315</c:v>
                </c:pt>
                <c:pt idx="3784">
                  <c:v>36.74393383554754</c:v>
                </c:pt>
                <c:pt idx="3785">
                  <c:v>36.89318756689079</c:v>
                </c:pt>
                <c:pt idx="3786">
                  <c:v>36.89318756689079</c:v>
                </c:pt>
                <c:pt idx="3787">
                  <c:v>36.74393383554754</c:v>
                </c:pt>
                <c:pt idx="3788">
                  <c:v>36.89318756689079</c:v>
                </c:pt>
                <c:pt idx="3789">
                  <c:v>36.89318756689075</c:v>
                </c:pt>
                <c:pt idx="3790">
                  <c:v>37.0989173941897</c:v>
                </c:pt>
                <c:pt idx="3791">
                  <c:v>37.0989173941897</c:v>
                </c:pt>
                <c:pt idx="3792">
                  <c:v>36.95222297919523</c:v>
                </c:pt>
                <c:pt idx="3793">
                  <c:v>36.80552856420081</c:v>
                </c:pt>
                <c:pt idx="3794">
                  <c:v>36.65883414920629</c:v>
                </c:pt>
                <c:pt idx="3795">
                  <c:v>36.51213973421198</c:v>
                </c:pt>
                <c:pt idx="3796">
                  <c:v>36.5239861093994</c:v>
                </c:pt>
                <c:pt idx="3797">
                  <c:v>36.67323984074275</c:v>
                </c:pt>
                <c:pt idx="3798">
                  <c:v>36.52398610939944</c:v>
                </c:pt>
                <c:pt idx="3799">
                  <c:v>36.67323984074275</c:v>
                </c:pt>
                <c:pt idx="3800">
                  <c:v>36.822493572086</c:v>
                </c:pt>
                <c:pt idx="3801">
                  <c:v>36.835413475352</c:v>
                </c:pt>
                <c:pt idx="3802">
                  <c:v>36.835413475352</c:v>
                </c:pt>
                <c:pt idx="3803">
                  <c:v>36.835413475352</c:v>
                </c:pt>
                <c:pt idx="3804">
                  <c:v>36.835413475352</c:v>
                </c:pt>
                <c:pt idx="3805">
                  <c:v>36.61295600449892</c:v>
                </c:pt>
                <c:pt idx="3806">
                  <c:v>36.46370227315563</c:v>
                </c:pt>
                <c:pt idx="3807">
                  <c:v>36.46370227315563</c:v>
                </c:pt>
                <c:pt idx="3808">
                  <c:v>36.46370227315563</c:v>
                </c:pt>
                <c:pt idx="3809">
                  <c:v>36.46171633414483</c:v>
                </c:pt>
                <c:pt idx="3810">
                  <c:v>36.6092441642794</c:v>
                </c:pt>
                <c:pt idx="3811">
                  <c:v>36.60789623308614</c:v>
                </c:pt>
                <c:pt idx="3812">
                  <c:v>36.45784395733632</c:v>
                </c:pt>
                <c:pt idx="3813">
                  <c:v>36.75635142002316</c:v>
                </c:pt>
                <c:pt idx="3814">
                  <c:v>37.05485888270972</c:v>
                </c:pt>
                <c:pt idx="3815">
                  <c:v>37.10629398325234</c:v>
                </c:pt>
                <c:pt idx="3816">
                  <c:v>37.10629398325234</c:v>
                </c:pt>
                <c:pt idx="3817">
                  <c:v>37.10629398325234</c:v>
                </c:pt>
                <c:pt idx="3818">
                  <c:v>37.10629398325234</c:v>
                </c:pt>
                <c:pt idx="3819">
                  <c:v>36.81526114708267</c:v>
                </c:pt>
                <c:pt idx="3820">
                  <c:v>36.90096071200517</c:v>
                </c:pt>
                <c:pt idx="3821">
                  <c:v>37.04653232602588</c:v>
                </c:pt>
                <c:pt idx="3822">
                  <c:v>37.19578605736906</c:v>
                </c:pt>
                <c:pt idx="3823">
                  <c:v>37.3450397887122</c:v>
                </c:pt>
                <c:pt idx="3824">
                  <c:v>37.26933405366975</c:v>
                </c:pt>
                <c:pt idx="3825">
                  <c:v>36.97082659098314</c:v>
                </c:pt>
                <c:pt idx="3826">
                  <c:v>36.93392520541971</c:v>
                </c:pt>
                <c:pt idx="3827">
                  <c:v>37.08317893676301</c:v>
                </c:pt>
                <c:pt idx="3828">
                  <c:v>37.0910502284974</c:v>
                </c:pt>
                <c:pt idx="3829">
                  <c:v>37.24030395984067</c:v>
                </c:pt>
                <c:pt idx="3830">
                  <c:v>37.24030395984067</c:v>
                </c:pt>
                <c:pt idx="3831">
                  <c:v>37.38955769118395</c:v>
                </c:pt>
                <c:pt idx="3832">
                  <c:v>37.53881142252725</c:v>
                </c:pt>
                <c:pt idx="3833">
                  <c:v>37.45074454258219</c:v>
                </c:pt>
                <c:pt idx="3834">
                  <c:v>37.63917697468071</c:v>
                </c:pt>
                <c:pt idx="3835">
                  <c:v>37.48992324333734</c:v>
                </c:pt>
                <c:pt idx="3836">
                  <c:v>37.57345897899245</c:v>
                </c:pt>
                <c:pt idx="3837">
                  <c:v>37.87196644167894</c:v>
                </c:pt>
                <c:pt idx="3838">
                  <c:v>37.87196644167894</c:v>
                </c:pt>
                <c:pt idx="3839">
                  <c:v>37.88224049458832</c:v>
                </c:pt>
                <c:pt idx="3840">
                  <c:v>37.81571171723582</c:v>
                </c:pt>
                <c:pt idx="3841">
                  <c:v>37.66645798589244</c:v>
                </c:pt>
                <c:pt idx="3842">
                  <c:v>37.59120765841846</c:v>
                </c:pt>
                <c:pt idx="3843">
                  <c:v>37.59120765841846</c:v>
                </c:pt>
                <c:pt idx="3844">
                  <c:v>37.59120765841846</c:v>
                </c:pt>
                <c:pt idx="3845">
                  <c:v>37.59120765841846</c:v>
                </c:pt>
                <c:pt idx="3846">
                  <c:v>37.44451324342421</c:v>
                </c:pt>
                <c:pt idx="3847">
                  <c:v>37.44451324342421</c:v>
                </c:pt>
                <c:pt idx="3848">
                  <c:v>37.6861809258745</c:v>
                </c:pt>
                <c:pt idx="3849">
                  <c:v>37.53692719453123</c:v>
                </c:pt>
                <c:pt idx="3850">
                  <c:v>37.38767346318776</c:v>
                </c:pt>
                <c:pt idx="3851">
                  <c:v>37.26019132484646</c:v>
                </c:pt>
                <c:pt idx="3852">
                  <c:v>37.26019132484646</c:v>
                </c:pt>
                <c:pt idx="3853">
                  <c:v>37.26019132484646</c:v>
                </c:pt>
                <c:pt idx="3854">
                  <c:v>37.38843636734341</c:v>
                </c:pt>
                <c:pt idx="3855">
                  <c:v>37.45298973687711</c:v>
                </c:pt>
                <c:pt idx="3856">
                  <c:v>37.60144492381399</c:v>
                </c:pt>
                <c:pt idx="3857">
                  <c:v>37.58781258169446</c:v>
                </c:pt>
                <c:pt idx="3858">
                  <c:v>37.73706631303796</c:v>
                </c:pt>
                <c:pt idx="3859">
                  <c:v>37.88632004438124</c:v>
                </c:pt>
                <c:pt idx="3860">
                  <c:v>37.73706631303796</c:v>
                </c:pt>
                <c:pt idx="3861">
                  <c:v>37.76252123524162</c:v>
                </c:pt>
                <c:pt idx="3862">
                  <c:v>37.76252123524163</c:v>
                </c:pt>
                <c:pt idx="3863">
                  <c:v>37.61326750389811</c:v>
                </c:pt>
                <c:pt idx="3864">
                  <c:v>37.46401377255506</c:v>
                </c:pt>
                <c:pt idx="3865">
                  <c:v>37.53054254990756</c:v>
                </c:pt>
                <c:pt idx="3866">
                  <c:v>37.78268173829149</c:v>
                </c:pt>
                <c:pt idx="3867">
                  <c:v>37.93741772302749</c:v>
                </c:pt>
                <c:pt idx="3868">
                  <c:v>37.78816399168427</c:v>
                </c:pt>
                <c:pt idx="3869">
                  <c:v>37.63891026034101</c:v>
                </c:pt>
                <c:pt idx="3870">
                  <c:v>37.34040279765429</c:v>
                </c:pt>
                <c:pt idx="3871">
                  <c:v>37.0618065479545</c:v>
                </c:pt>
                <c:pt idx="3872">
                  <c:v>37.21106027929758</c:v>
                </c:pt>
                <c:pt idx="3873">
                  <c:v>37.2950298422679</c:v>
                </c:pt>
                <c:pt idx="3874">
                  <c:v>37.59353730495446</c:v>
                </c:pt>
                <c:pt idx="3875">
                  <c:v>37.52397852521459</c:v>
                </c:pt>
                <c:pt idx="3876">
                  <c:v>37.37472479387129</c:v>
                </c:pt>
                <c:pt idx="3877">
                  <c:v>37.37472479387129</c:v>
                </c:pt>
                <c:pt idx="3878">
                  <c:v>37.37472479387129</c:v>
                </c:pt>
                <c:pt idx="3879">
                  <c:v>37.43877871997341</c:v>
                </c:pt>
                <c:pt idx="3880">
                  <c:v>37.14027125728666</c:v>
                </c:pt>
                <c:pt idx="3881">
                  <c:v>37.24380280828676</c:v>
                </c:pt>
                <c:pt idx="3882">
                  <c:v>37.43655335315548</c:v>
                </c:pt>
                <c:pt idx="3883">
                  <c:v>37.43655335315548</c:v>
                </c:pt>
                <c:pt idx="3884">
                  <c:v>37.43655335315548</c:v>
                </c:pt>
                <c:pt idx="3885">
                  <c:v>37.43655335315548</c:v>
                </c:pt>
                <c:pt idx="3886">
                  <c:v>37.28729962181203</c:v>
                </c:pt>
                <c:pt idx="3887">
                  <c:v>37.28729962181203</c:v>
                </c:pt>
                <c:pt idx="3888">
                  <c:v>37.2207708444598</c:v>
                </c:pt>
                <c:pt idx="3889">
                  <c:v>37.2207708444598</c:v>
                </c:pt>
                <c:pt idx="3890">
                  <c:v>36.92226338177313</c:v>
                </c:pt>
                <c:pt idx="3891">
                  <c:v>36.62375591908656</c:v>
                </c:pt>
                <c:pt idx="3892">
                  <c:v>36.54483233989004</c:v>
                </c:pt>
                <c:pt idx="3893">
                  <c:v>36.54483233989004</c:v>
                </c:pt>
                <c:pt idx="3894">
                  <c:v>36.31368099044089</c:v>
                </c:pt>
                <c:pt idx="3895">
                  <c:v>36.19580190560168</c:v>
                </c:pt>
                <c:pt idx="3896">
                  <c:v>36.29402994879543</c:v>
                </c:pt>
                <c:pt idx="3897">
                  <c:v>36.14477621745215</c:v>
                </c:pt>
                <c:pt idx="3898">
                  <c:v>35.9955224861089</c:v>
                </c:pt>
                <c:pt idx="3899">
                  <c:v>35.84626875476541</c:v>
                </c:pt>
                <c:pt idx="3900">
                  <c:v>35.6970150234223</c:v>
                </c:pt>
                <c:pt idx="3901">
                  <c:v>35.69621647901597</c:v>
                </c:pt>
                <c:pt idx="3902">
                  <c:v>35.69621647901597</c:v>
                </c:pt>
                <c:pt idx="3903">
                  <c:v>35.54696274767264</c:v>
                </c:pt>
                <c:pt idx="3904">
                  <c:v>35.54696274767264</c:v>
                </c:pt>
                <c:pt idx="3905">
                  <c:v>35.3977090163294</c:v>
                </c:pt>
                <c:pt idx="3906">
                  <c:v>35.18772921179639</c:v>
                </c:pt>
                <c:pt idx="3907">
                  <c:v>35.2645737261354</c:v>
                </c:pt>
                <c:pt idx="3908">
                  <c:v>34.96606626344875</c:v>
                </c:pt>
                <c:pt idx="3909">
                  <c:v>34.75266051409034</c:v>
                </c:pt>
                <c:pt idx="3910">
                  <c:v>34.70122541354751</c:v>
                </c:pt>
                <c:pt idx="3911">
                  <c:v>34.70122541354751</c:v>
                </c:pt>
                <c:pt idx="3912">
                  <c:v>34.70122541354751</c:v>
                </c:pt>
                <c:pt idx="3913">
                  <c:v>34.70122541354751</c:v>
                </c:pt>
                <c:pt idx="3914">
                  <c:v>34.70122541354751</c:v>
                </c:pt>
                <c:pt idx="3915">
                  <c:v>34.70122541354751</c:v>
                </c:pt>
                <c:pt idx="3916">
                  <c:v>34.55197168220421</c:v>
                </c:pt>
                <c:pt idx="3917">
                  <c:v>34.40271795086108</c:v>
                </c:pt>
                <c:pt idx="3918">
                  <c:v>34.36001667608491</c:v>
                </c:pt>
                <c:pt idx="3919">
                  <c:v>34.50927040742818</c:v>
                </c:pt>
                <c:pt idx="3920">
                  <c:v>34.65852413877146</c:v>
                </c:pt>
                <c:pt idx="3921">
                  <c:v>34.69447588496146</c:v>
                </c:pt>
                <c:pt idx="3922">
                  <c:v>34.68679793591487</c:v>
                </c:pt>
                <c:pt idx="3923">
                  <c:v>34.8334923509093</c:v>
                </c:pt>
                <c:pt idx="3924">
                  <c:v>34.98018676590365</c:v>
                </c:pt>
                <c:pt idx="3925">
                  <c:v>35.12944049724685</c:v>
                </c:pt>
                <c:pt idx="3926">
                  <c:v>35.02393522267036</c:v>
                </c:pt>
                <c:pt idx="3927">
                  <c:v>34.87468149132678</c:v>
                </c:pt>
                <c:pt idx="3928">
                  <c:v>34.72542775998375</c:v>
                </c:pt>
                <c:pt idx="3929">
                  <c:v>34.57617402864044</c:v>
                </c:pt>
                <c:pt idx="3930">
                  <c:v>34.64477827957857</c:v>
                </c:pt>
                <c:pt idx="3931">
                  <c:v>34.79268407972859</c:v>
                </c:pt>
                <c:pt idx="3932">
                  <c:v>34.64263180397903</c:v>
                </c:pt>
                <c:pt idx="3933">
                  <c:v>34.64263180397903</c:v>
                </c:pt>
                <c:pt idx="3934">
                  <c:v>34.88970416612288</c:v>
                </c:pt>
                <c:pt idx="3935">
                  <c:v>34.94113926666554</c:v>
                </c:pt>
                <c:pt idx="3936">
                  <c:v>34.94113926666554</c:v>
                </c:pt>
                <c:pt idx="3937">
                  <c:v>34.94113926666554</c:v>
                </c:pt>
                <c:pt idx="3938">
                  <c:v>34.94113926666554</c:v>
                </c:pt>
                <c:pt idx="3939">
                  <c:v>34.65010643049588</c:v>
                </c:pt>
                <c:pt idx="3940">
                  <c:v>34.5008526991526</c:v>
                </c:pt>
                <c:pt idx="3941">
                  <c:v>34.35159896780925</c:v>
                </c:pt>
                <c:pt idx="3942">
                  <c:v>34.20234523646605</c:v>
                </c:pt>
                <c:pt idx="3943">
                  <c:v>34.05309150512267</c:v>
                </c:pt>
                <c:pt idx="3944">
                  <c:v>34.05309150512267</c:v>
                </c:pt>
                <c:pt idx="3945">
                  <c:v>33.93643165921407</c:v>
                </c:pt>
                <c:pt idx="3946">
                  <c:v>33.93643165921407</c:v>
                </c:pt>
                <c:pt idx="3947">
                  <c:v>33.78717792787101</c:v>
                </c:pt>
                <c:pt idx="3948">
                  <c:v>33.78717792787101</c:v>
                </c:pt>
                <c:pt idx="3949">
                  <c:v>33.78717792787101</c:v>
                </c:pt>
                <c:pt idx="3950">
                  <c:v>33.63872274093416</c:v>
                </c:pt>
                <c:pt idx="3951">
                  <c:v>33.34021527824734</c:v>
                </c:pt>
                <c:pt idx="3952">
                  <c:v>33.1909615469042</c:v>
                </c:pt>
                <c:pt idx="3953">
                  <c:v>33.1909615469042</c:v>
                </c:pt>
                <c:pt idx="3954">
                  <c:v>33.15663703301599</c:v>
                </c:pt>
                <c:pt idx="3955">
                  <c:v>33.29953284389686</c:v>
                </c:pt>
                <c:pt idx="3956">
                  <c:v>33.1421984510623</c:v>
                </c:pt>
                <c:pt idx="3957">
                  <c:v>32.99116513934108</c:v>
                </c:pt>
                <c:pt idx="3958">
                  <c:v>33.13018779698533</c:v>
                </c:pt>
                <c:pt idx="3959">
                  <c:v>33.2657311630923</c:v>
                </c:pt>
                <c:pt idx="3960">
                  <c:v>33.2657311630923</c:v>
                </c:pt>
                <c:pt idx="3961">
                  <c:v>33.2657311630923</c:v>
                </c:pt>
                <c:pt idx="3962">
                  <c:v>33.2657311630923</c:v>
                </c:pt>
                <c:pt idx="3963">
                  <c:v>33.2657311630923</c:v>
                </c:pt>
                <c:pt idx="3964">
                  <c:v>33.2657311630923</c:v>
                </c:pt>
                <c:pt idx="3965">
                  <c:v>33.0315381071589</c:v>
                </c:pt>
                <c:pt idx="3966">
                  <c:v>32.73303064447232</c:v>
                </c:pt>
                <c:pt idx="3967">
                  <c:v>32.73303064447232</c:v>
                </c:pt>
                <c:pt idx="3968">
                  <c:v>32.73303064447232</c:v>
                </c:pt>
                <c:pt idx="3969">
                  <c:v>32.73303064447232</c:v>
                </c:pt>
                <c:pt idx="3970">
                  <c:v>32.73303064447232</c:v>
                </c:pt>
                <c:pt idx="3971">
                  <c:v>32.60357421681953</c:v>
                </c:pt>
                <c:pt idx="3972">
                  <c:v>32.60357421681953</c:v>
                </c:pt>
                <c:pt idx="3973">
                  <c:v>32.45511902988255</c:v>
                </c:pt>
                <c:pt idx="3974">
                  <c:v>32.15661156719595</c:v>
                </c:pt>
                <c:pt idx="3975">
                  <c:v>32.00735783585272</c:v>
                </c:pt>
                <c:pt idx="3976">
                  <c:v>31.85810410450944</c:v>
                </c:pt>
                <c:pt idx="3977">
                  <c:v>31.64800435150807</c:v>
                </c:pt>
                <c:pt idx="3978">
                  <c:v>31.6391264500559</c:v>
                </c:pt>
                <c:pt idx="3979">
                  <c:v>31.78838018139917</c:v>
                </c:pt>
                <c:pt idx="3980">
                  <c:v>31.63796575019181</c:v>
                </c:pt>
                <c:pt idx="3981">
                  <c:v>31.48219476966603</c:v>
                </c:pt>
                <c:pt idx="3982">
                  <c:v>31.75524731014891</c:v>
                </c:pt>
                <c:pt idx="3983">
                  <c:v>31.75524731014891</c:v>
                </c:pt>
                <c:pt idx="3984">
                  <c:v>31.75524731014891</c:v>
                </c:pt>
                <c:pt idx="3985">
                  <c:v>31.82177608750142</c:v>
                </c:pt>
                <c:pt idx="3986">
                  <c:v>31.82177608750142</c:v>
                </c:pt>
                <c:pt idx="3987">
                  <c:v>31.75524731014891</c:v>
                </c:pt>
                <c:pt idx="3988">
                  <c:v>31.75524731014891</c:v>
                </c:pt>
                <c:pt idx="3989">
                  <c:v>31.60599357880563</c:v>
                </c:pt>
                <c:pt idx="3990">
                  <c:v>31.6034342624568</c:v>
                </c:pt>
                <c:pt idx="3991">
                  <c:v>31.60087494610793</c:v>
                </c:pt>
                <c:pt idx="3992">
                  <c:v>31.46185848016009</c:v>
                </c:pt>
                <c:pt idx="3993">
                  <c:v>31.64710249299083</c:v>
                </c:pt>
                <c:pt idx="3994">
                  <c:v>31.64710249299083</c:v>
                </c:pt>
                <c:pt idx="3995">
                  <c:v>31.79635622433411</c:v>
                </c:pt>
                <c:pt idx="3996">
                  <c:v>31.94560995567727</c:v>
                </c:pt>
                <c:pt idx="3997">
                  <c:v>32.07333330736073</c:v>
                </c:pt>
                <c:pt idx="3998">
                  <c:v>31.84945271034579</c:v>
                </c:pt>
                <c:pt idx="3999">
                  <c:v>31.77482584467415</c:v>
                </c:pt>
                <c:pt idx="4000">
                  <c:v>31.55094524765923</c:v>
                </c:pt>
                <c:pt idx="4001">
                  <c:v>31.55094524765923</c:v>
                </c:pt>
                <c:pt idx="4002">
                  <c:v>31.62050402739903</c:v>
                </c:pt>
                <c:pt idx="4003">
                  <c:v>31.76975775874229</c:v>
                </c:pt>
                <c:pt idx="4004">
                  <c:v>31.62050402739903</c:v>
                </c:pt>
                <c:pt idx="4005">
                  <c:v>31.47125029605574</c:v>
                </c:pt>
                <c:pt idx="4006">
                  <c:v>31.62050402739903</c:v>
                </c:pt>
                <c:pt idx="4007">
                  <c:v>31.91901149008562</c:v>
                </c:pt>
                <c:pt idx="4008">
                  <c:v>32.0682652214289</c:v>
                </c:pt>
                <c:pt idx="4009">
                  <c:v>32.21751895277216</c:v>
                </c:pt>
                <c:pt idx="4010">
                  <c:v>32.50934283876681</c:v>
                </c:pt>
                <c:pt idx="4011">
                  <c:v>32.50934283876681</c:v>
                </c:pt>
                <c:pt idx="4012">
                  <c:v>32.50934283876681</c:v>
                </c:pt>
                <c:pt idx="4013">
                  <c:v>32.70349572973264</c:v>
                </c:pt>
                <c:pt idx="4014">
                  <c:v>32.40498826704597</c:v>
                </c:pt>
                <c:pt idx="4015">
                  <c:v>32.40498826704597</c:v>
                </c:pt>
                <c:pt idx="4016">
                  <c:v>32.42875481662526</c:v>
                </c:pt>
                <c:pt idx="4017">
                  <c:v>32.27950108528196</c:v>
                </c:pt>
                <c:pt idx="4018">
                  <c:v>32.24016107305729</c:v>
                </c:pt>
                <c:pt idx="4019">
                  <c:v>32.24016107305729</c:v>
                </c:pt>
                <c:pt idx="4020">
                  <c:v>32.09090734171406</c:v>
                </c:pt>
                <c:pt idx="4021">
                  <c:v>32.07157497221424</c:v>
                </c:pt>
                <c:pt idx="4022">
                  <c:v>32.09846272113865</c:v>
                </c:pt>
                <c:pt idx="4023">
                  <c:v>32.13754458844</c:v>
                </c:pt>
                <c:pt idx="4024">
                  <c:v>32.19435084455556</c:v>
                </c:pt>
                <c:pt idx="4025">
                  <c:v>31.96766991091607</c:v>
                </c:pt>
                <c:pt idx="4026">
                  <c:v>31.81841617957279</c:v>
                </c:pt>
                <c:pt idx="4027">
                  <c:v>31.81841617957279</c:v>
                </c:pt>
                <c:pt idx="4028">
                  <c:v>31.74199869123509</c:v>
                </c:pt>
                <c:pt idx="4029">
                  <c:v>31.44349122854852</c:v>
                </c:pt>
                <c:pt idx="4030">
                  <c:v>31.44349122854852</c:v>
                </c:pt>
                <c:pt idx="4031">
                  <c:v>31.44349122854852</c:v>
                </c:pt>
                <c:pt idx="4032">
                  <c:v>31.44349122854852</c:v>
                </c:pt>
                <c:pt idx="4033">
                  <c:v>31.44349122854852</c:v>
                </c:pt>
                <c:pt idx="4034">
                  <c:v>31.44349122854852</c:v>
                </c:pt>
                <c:pt idx="4035">
                  <c:v>31.44349122854852</c:v>
                </c:pt>
                <c:pt idx="4036">
                  <c:v>31.44349122854852</c:v>
                </c:pt>
                <c:pt idx="4037">
                  <c:v>31.37613511531103</c:v>
                </c:pt>
                <c:pt idx="4038">
                  <c:v>31.34476046880707</c:v>
                </c:pt>
                <c:pt idx="4039">
                  <c:v>31.34476046880706</c:v>
                </c:pt>
                <c:pt idx="4040">
                  <c:v>31.51036495165052</c:v>
                </c:pt>
                <c:pt idx="4041">
                  <c:v>31.65961868299378</c:v>
                </c:pt>
                <c:pt idx="4042">
                  <c:v>31.69127476039291</c:v>
                </c:pt>
                <c:pt idx="4043">
                  <c:v>31.69127476039291</c:v>
                </c:pt>
                <c:pt idx="4044">
                  <c:v>31.84052849173618</c:v>
                </c:pt>
                <c:pt idx="4045">
                  <c:v>31.84754771068437</c:v>
                </c:pt>
                <c:pt idx="4046">
                  <c:v>31.70329054550418</c:v>
                </c:pt>
                <c:pt idx="4047">
                  <c:v>31.77303047701737</c:v>
                </c:pt>
                <c:pt idx="4048">
                  <c:v>31.92228420836058</c:v>
                </c:pt>
                <c:pt idx="4049">
                  <c:v>32.07153793970395</c:v>
                </c:pt>
                <c:pt idx="4050">
                  <c:v>32.07153793970395</c:v>
                </c:pt>
                <c:pt idx="4051">
                  <c:v>32.37004540239036</c:v>
                </c:pt>
                <c:pt idx="4052">
                  <c:v>32.22159021545355</c:v>
                </c:pt>
                <c:pt idx="4053">
                  <c:v>32.2470451376572</c:v>
                </c:pt>
                <c:pt idx="4054">
                  <c:v>32.2470451376572</c:v>
                </c:pt>
                <c:pt idx="4055">
                  <c:v>32.2470451376572</c:v>
                </c:pt>
                <c:pt idx="4056">
                  <c:v>32.2470451376572</c:v>
                </c:pt>
                <c:pt idx="4057">
                  <c:v>32.2470451376572</c:v>
                </c:pt>
                <c:pt idx="4058">
                  <c:v>32.2470451376572</c:v>
                </c:pt>
                <c:pt idx="4059">
                  <c:v>32.2470451376572</c:v>
                </c:pt>
                <c:pt idx="4060">
                  <c:v>32.09779140631395</c:v>
                </c:pt>
                <c:pt idx="4061">
                  <c:v>31.79928394362732</c:v>
                </c:pt>
                <c:pt idx="4062">
                  <c:v>31.6518881917882</c:v>
                </c:pt>
                <c:pt idx="4063">
                  <c:v>31.80114192313146</c:v>
                </c:pt>
                <c:pt idx="4064">
                  <c:v>31.92237007556885</c:v>
                </c:pt>
                <c:pt idx="4065">
                  <c:v>31.92237007556885</c:v>
                </c:pt>
                <c:pt idx="4066">
                  <c:v>31.99700319460143</c:v>
                </c:pt>
                <c:pt idx="4067">
                  <c:v>32.04394705280199</c:v>
                </c:pt>
                <c:pt idx="4068">
                  <c:v>31.89469332145878</c:v>
                </c:pt>
                <c:pt idx="4069">
                  <c:v>32.04394705280199</c:v>
                </c:pt>
                <c:pt idx="4070">
                  <c:v>32.04394705280199</c:v>
                </c:pt>
                <c:pt idx="4071">
                  <c:v>32.04394705280199</c:v>
                </c:pt>
                <c:pt idx="4072">
                  <c:v>31.90832566357814</c:v>
                </c:pt>
                <c:pt idx="4073">
                  <c:v>31.75907193223487</c:v>
                </c:pt>
                <c:pt idx="4074">
                  <c:v>31.90832566357814</c:v>
                </c:pt>
                <c:pt idx="4075">
                  <c:v>31.75907193223487</c:v>
                </c:pt>
                <c:pt idx="4076">
                  <c:v>31.75907193223487</c:v>
                </c:pt>
                <c:pt idx="4077">
                  <c:v>32.05757939492143</c:v>
                </c:pt>
                <c:pt idx="4078">
                  <c:v>32.05757939492143</c:v>
                </c:pt>
                <c:pt idx="4079">
                  <c:v>32.05757939492143</c:v>
                </c:pt>
                <c:pt idx="4080">
                  <c:v>32.05757939492143</c:v>
                </c:pt>
                <c:pt idx="4081">
                  <c:v>32.27336190361714</c:v>
                </c:pt>
                <c:pt idx="4082">
                  <c:v>32.52067978041391</c:v>
                </c:pt>
                <c:pt idx="4083">
                  <c:v>32.35957967388296</c:v>
                </c:pt>
                <c:pt idx="4084">
                  <c:v>32.06107221119655</c:v>
                </c:pt>
                <c:pt idx="4085">
                  <c:v>31.9118184798533</c:v>
                </c:pt>
                <c:pt idx="4086">
                  <c:v>31.9118184798533</c:v>
                </c:pt>
                <c:pt idx="4087">
                  <c:v>31.90669984715548</c:v>
                </c:pt>
                <c:pt idx="4088">
                  <c:v>32.05595357849884</c:v>
                </c:pt>
                <c:pt idx="4089">
                  <c:v>32.1822106072276</c:v>
                </c:pt>
                <c:pt idx="4090">
                  <c:v>32.1822106072276</c:v>
                </c:pt>
                <c:pt idx="4091">
                  <c:v>32.1822106072276</c:v>
                </c:pt>
                <c:pt idx="4092">
                  <c:v>32.18221060722765</c:v>
                </c:pt>
                <c:pt idx="4093">
                  <c:v>32.11612594529696</c:v>
                </c:pt>
                <c:pt idx="4094">
                  <c:v>31.96687221395366</c:v>
                </c:pt>
                <c:pt idx="4095">
                  <c:v>31.81761848261041</c:v>
                </c:pt>
                <c:pt idx="4096">
                  <c:v>31.66836475126712</c:v>
                </c:pt>
                <c:pt idx="4097">
                  <c:v>31.66836475126712</c:v>
                </c:pt>
                <c:pt idx="4098">
                  <c:v>31.7383092172104</c:v>
                </c:pt>
                <c:pt idx="4099">
                  <c:v>31.88756294855369</c:v>
                </c:pt>
                <c:pt idx="4100">
                  <c:v>31.73830921721041</c:v>
                </c:pt>
                <c:pt idx="4101">
                  <c:v>31.7383092172104</c:v>
                </c:pt>
                <c:pt idx="4102">
                  <c:v>31.73830921721041</c:v>
                </c:pt>
                <c:pt idx="4103">
                  <c:v>31.73830921721041</c:v>
                </c:pt>
                <c:pt idx="4104">
                  <c:v>31.73830921721041</c:v>
                </c:pt>
                <c:pt idx="4105">
                  <c:v>31.80483799456291</c:v>
                </c:pt>
                <c:pt idx="4106">
                  <c:v>31.80483799456291</c:v>
                </c:pt>
                <c:pt idx="4107">
                  <c:v>31.73083459069355</c:v>
                </c:pt>
                <c:pt idx="4108">
                  <c:v>31.73083459069355</c:v>
                </c:pt>
                <c:pt idx="4109">
                  <c:v>31.88008832203683</c:v>
                </c:pt>
                <c:pt idx="4110">
                  <c:v>31.73083459069355</c:v>
                </c:pt>
                <c:pt idx="4111">
                  <c:v>31.88008832203683</c:v>
                </c:pt>
                <c:pt idx="4112">
                  <c:v>31.88008832203683</c:v>
                </c:pt>
                <c:pt idx="4113">
                  <c:v>31.88008832203683</c:v>
                </c:pt>
                <c:pt idx="4114">
                  <c:v>31.88008832203683</c:v>
                </c:pt>
                <c:pt idx="4115">
                  <c:v>31.86716841877083</c:v>
                </c:pt>
                <c:pt idx="4116">
                  <c:v>31.86716841877083</c:v>
                </c:pt>
                <c:pt idx="4117">
                  <c:v>31.98219310887523</c:v>
                </c:pt>
                <c:pt idx="4118">
                  <c:v>31.98219310887523</c:v>
                </c:pt>
                <c:pt idx="4119">
                  <c:v>31.979869698011</c:v>
                </c:pt>
                <c:pt idx="4120">
                  <c:v>31.979869698011</c:v>
                </c:pt>
                <c:pt idx="4121">
                  <c:v>31.979869698011</c:v>
                </c:pt>
                <c:pt idx="4122">
                  <c:v>31.979869698011</c:v>
                </c:pt>
                <c:pt idx="4123">
                  <c:v>31.979869698011</c:v>
                </c:pt>
                <c:pt idx="4124">
                  <c:v>31.83061596666769</c:v>
                </c:pt>
                <c:pt idx="4125">
                  <c:v>31.83061596666769</c:v>
                </c:pt>
                <c:pt idx="4126">
                  <c:v>31.8306159666677</c:v>
                </c:pt>
                <c:pt idx="4127">
                  <c:v>31.8306159666677</c:v>
                </c:pt>
                <c:pt idx="4128">
                  <c:v>31.8306159666677</c:v>
                </c:pt>
                <c:pt idx="4129">
                  <c:v>31.8971447440202</c:v>
                </c:pt>
                <c:pt idx="4130">
                  <c:v>31.8971447440202</c:v>
                </c:pt>
                <c:pt idx="4131">
                  <c:v>32.03455210017601</c:v>
                </c:pt>
                <c:pt idx="4132">
                  <c:v>31.73604463748941</c:v>
                </c:pt>
                <c:pt idx="4133">
                  <c:v>31.82362416896537</c:v>
                </c:pt>
                <c:pt idx="4134">
                  <c:v>31.52511670627883</c:v>
                </c:pt>
                <c:pt idx="4135">
                  <c:v>31.67437043762212</c:v>
                </c:pt>
                <c:pt idx="4136">
                  <c:v>31.67437043762212</c:v>
                </c:pt>
                <c:pt idx="4137">
                  <c:v>31.52511670627883</c:v>
                </c:pt>
                <c:pt idx="4138">
                  <c:v>31.52511670627883</c:v>
                </c:pt>
                <c:pt idx="4139">
                  <c:v>31.52511670627883</c:v>
                </c:pt>
                <c:pt idx="4140">
                  <c:v>31.44906671444538</c:v>
                </c:pt>
                <c:pt idx="4141">
                  <c:v>31.59832044578867</c:v>
                </c:pt>
                <c:pt idx="4142">
                  <c:v>31.59832044578867</c:v>
                </c:pt>
                <c:pt idx="4143">
                  <c:v>31.59832044578867</c:v>
                </c:pt>
                <c:pt idx="4144">
                  <c:v>31.60030638479949</c:v>
                </c:pt>
                <c:pt idx="4145">
                  <c:v>31.49446857492968</c:v>
                </c:pt>
                <c:pt idx="4146">
                  <c:v>31.4958165061228</c:v>
                </c:pt>
                <c:pt idx="4147">
                  <c:v>31.64586878187256</c:v>
                </c:pt>
                <c:pt idx="4148">
                  <c:v>31.34736131918597</c:v>
                </c:pt>
                <c:pt idx="4149">
                  <c:v>31.34736131918597</c:v>
                </c:pt>
                <c:pt idx="4150">
                  <c:v>31.29592621864326</c:v>
                </c:pt>
                <c:pt idx="4151">
                  <c:v>31.29592621864326</c:v>
                </c:pt>
                <c:pt idx="4152">
                  <c:v>31.29592621864326</c:v>
                </c:pt>
                <c:pt idx="4153">
                  <c:v>31.36245499599577</c:v>
                </c:pt>
                <c:pt idx="4154">
                  <c:v>31.36245499599577</c:v>
                </c:pt>
                <c:pt idx="4155">
                  <c:v>31.21989392164498</c:v>
                </c:pt>
                <c:pt idx="4156">
                  <c:v>31.07432230762436</c:v>
                </c:pt>
                <c:pt idx="4157">
                  <c:v>30.92506857628107</c:v>
                </c:pt>
                <c:pt idx="4158">
                  <c:v>30.92506857628107</c:v>
                </c:pt>
                <c:pt idx="4159">
                  <c:v>30.92506857628106</c:v>
                </c:pt>
                <c:pt idx="4160">
                  <c:v>31.07432230762435</c:v>
                </c:pt>
                <c:pt idx="4161">
                  <c:v>31.11122369318785</c:v>
                </c:pt>
                <c:pt idx="4162">
                  <c:v>31.11122369318785</c:v>
                </c:pt>
                <c:pt idx="4163">
                  <c:v>31.11122369318785</c:v>
                </c:pt>
                <c:pt idx="4164">
                  <c:v>30.96196996184458</c:v>
                </c:pt>
                <c:pt idx="4165">
                  <c:v>30.96196996184458</c:v>
                </c:pt>
                <c:pt idx="4166">
                  <c:v>30.96196996184458</c:v>
                </c:pt>
                <c:pt idx="4167">
                  <c:v>30.81271623050115</c:v>
                </c:pt>
                <c:pt idx="4168">
                  <c:v>30.96196996184458</c:v>
                </c:pt>
                <c:pt idx="4169">
                  <c:v>30.92279126108943</c:v>
                </c:pt>
                <c:pt idx="4170">
                  <c:v>31.22129872377602</c:v>
                </c:pt>
                <c:pt idx="4171">
                  <c:v>31.35859012725831</c:v>
                </c:pt>
                <c:pt idx="4172">
                  <c:v>31.06008266457168</c:v>
                </c:pt>
                <c:pt idx="4173">
                  <c:v>31.35859012725831</c:v>
                </c:pt>
                <c:pt idx="4174">
                  <c:v>31.34831607434888</c:v>
                </c:pt>
                <c:pt idx="4175">
                  <c:v>31.34831607434888</c:v>
                </c:pt>
                <c:pt idx="4176">
                  <c:v>31.49756980569224</c:v>
                </c:pt>
                <c:pt idx="4177">
                  <c:v>31.49756980569224</c:v>
                </c:pt>
                <c:pt idx="4178">
                  <c:v>31.49756980569224</c:v>
                </c:pt>
                <c:pt idx="4179">
                  <c:v>31.35087539069784</c:v>
                </c:pt>
                <c:pt idx="4180">
                  <c:v>31.45351653753972</c:v>
                </c:pt>
                <c:pt idx="4181">
                  <c:v>31.45351653753972</c:v>
                </c:pt>
                <c:pt idx="4182">
                  <c:v>31.45351653753972</c:v>
                </c:pt>
                <c:pt idx="4183">
                  <c:v>31.21184885508956</c:v>
                </c:pt>
                <c:pt idx="4184">
                  <c:v>31.21184885508956</c:v>
                </c:pt>
                <c:pt idx="4185">
                  <c:v>31.36110258643281</c:v>
                </c:pt>
                <c:pt idx="4186">
                  <c:v>31.36110258643281</c:v>
                </c:pt>
                <c:pt idx="4187">
                  <c:v>31.51035631777613</c:v>
                </c:pt>
                <c:pt idx="4188">
                  <c:v>31.6596100491194</c:v>
                </c:pt>
                <c:pt idx="4189">
                  <c:v>31.68061873796552</c:v>
                </c:pt>
                <c:pt idx="4190">
                  <c:v>31.55609532663346</c:v>
                </c:pt>
                <c:pt idx="4191">
                  <c:v>31.55689387103977</c:v>
                </c:pt>
                <c:pt idx="4192">
                  <c:v>31.42127248181588</c:v>
                </c:pt>
                <c:pt idx="4193">
                  <c:v>31.27201875047259</c:v>
                </c:pt>
                <c:pt idx="4194">
                  <c:v>31.27201875047259</c:v>
                </c:pt>
                <c:pt idx="4195">
                  <c:v>31.42127248181588</c:v>
                </c:pt>
                <c:pt idx="4196">
                  <c:v>31.30388339193987</c:v>
                </c:pt>
                <c:pt idx="4197">
                  <c:v>31.45313712328315</c:v>
                </c:pt>
                <c:pt idx="4198">
                  <c:v>31.75164458596963</c:v>
                </c:pt>
                <c:pt idx="4199">
                  <c:v>31.900898317313</c:v>
                </c:pt>
                <c:pt idx="4200">
                  <c:v>31.83436953996049</c:v>
                </c:pt>
                <c:pt idx="4201">
                  <c:v>31.64875912892901</c:v>
                </c:pt>
                <c:pt idx="4202">
                  <c:v>31.59690860123371</c:v>
                </c:pt>
                <c:pt idx="4203">
                  <c:v>31.86891600620835</c:v>
                </c:pt>
                <c:pt idx="4204">
                  <c:v>32.1674234688949</c:v>
                </c:pt>
                <c:pt idx="4205">
                  <c:v>32.3938161551539</c:v>
                </c:pt>
                <c:pt idx="4206">
                  <c:v>32.37390494216723</c:v>
                </c:pt>
                <c:pt idx="4207">
                  <c:v>32.07539747948059</c:v>
                </c:pt>
                <c:pt idx="4208">
                  <c:v>32.07539747948059</c:v>
                </c:pt>
                <c:pt idx="4209">
                  <c:v>31.86807747526462</c:v>
                </c:pt>
                <c:pt idx="4210">
                  <c:v>31.78838252366099</c:v>
                </c:pt>
                <c:pt idx="4211">
                  <c:v>31.93763625500441</c:v>
                </c:pt>
                <c:pt idx="4212">
                  <c:v>31.93763625500441</c:v>
                </c:pt>
                <c:pt idx="4213">
                  <c:v>31.78838252366099</c:v>
                </c:pt>
                <c:pt idx="4214">
                  <c:v>31.59807156883031</c:v>
                </c:pt>
                <c:pt idx="4215">
                  <c:v>31.74732530017359</c:v>
                </c:pt>
                <c:pt idx="4216">
                  <c:v>31.64379374917364</c:v>
                </c:pt>
                <c:pt idx="4217">
                  <c:v>31.49454001783036</c:v>
                </c:pt>
                <c:pt idx="4218">
                  <c:v>31.64379374917364</c:v>
                </c:pt>
                <c:pt idx="4219">
                  <c:v>31.64379374917364</c:v>
                </c:pt>
                <c:pt idx="4220">
                  <c:v>31.49500470000322</c:v>
                </c:pt>
                <c:pt idx="4221">
                  <c:v>31.79351216268979</c:v>
                </c:pt>
                <c:pt idx="4222">
                  <c:v>32.09201962537637</c:v>
                </c:pt>
                <c:pt idx="4223">
                  <c:v>32.1434547259191</c:v>
                </c:pt>
                <c:pt idx="4224">
                  <c:v>32.1434547259191</c:v>
                </c:pt>
                <c:pt idx="4225">
                  <c:v>32.35923723461485</c:v>
                </c:pt>
                <c:pt idx="4226">
                  <c:v>32.44990027976414</c:v>
                </c:pt>
                <c:pt idx="4227">
                  <c:v>32.44990027976414</c:v>
                </c:pt>
                <c:pt idx="4228">
                  <c:v>32.44990027976414</c:v>
                </c:pt>
                <c:pt idx="4229">
                  <c:v>32.38254416652664</c:v>
                </c:pt>
                <c:pt idx="4230">
                  <c:v>32.20191578867943</c:v>
                </c:pt>
                <c:pt idx="4231">
                  <c:v>32.10368774548559</c:v>
                </c:pt>
                <c:pt idx="4232">
                  <c:v>32.25294147682895</c:v>
                </c:pt>
                <c:pt idx="4233">
                  <c:v>32.5514489395155</c:v>
                </c:pt>
                <c:pt idx="4234">
                  <c:v>32.5514489395155</c:v>
                </c:pt>
                <c:pt idx="4235">
                  <c:v>32.5514489395155</c:v>
                </c:pt>
                <c:pt idx="4236">
                  <c:v>32.40299375257856</c:v>
                </c:pt>
                <c:pt idx="4237">
                  <c:v>32.25374002123525</c:v>
                </c:pt>
                <c:pt idx="4238">
                  <c:v>32.25374002123525</c:v>
                </c:pt>
                <c:pt idx="4239">
                  <c:v>32.32026879858778</c:v>
                </c:pt>
                <c:pt idx="4240">
                  <c:v>32.42315425562848</c:v>
                </c:pt>
                <c:pt idx="4241">
                  <c:v>32.54590792925985</c:v>
                </c:pt>
                <c:pt idx="4242">
                  <c:v>32.57950578513</c:v>
                </c:pt>
                <c:pt idx="4243">
                  <c:v>32.72796097206694</c:v>
                </c:pt>
                <c:pt idx="4244">
                  <c:v>32.79211299008217</c:v>
                </c:pt>
                <c:pt idx="4245">
                  <c:v>33.08945975290455</c:v>
                </c:pt>
                <c:pt idx="4246">
                  <c:v>33.38796721559096</c:v>
                </c:pt>
                <c:pt idx="4247">
                  <c:v>33.43961308612421</c:v>
                </c:pt>
                <c:pt idx="4248">
                  <c:v>33.43961308612421</c:v>
                </c:pt>
                <c:pt idx="4249">
                  <c:v>33.50614186347659</c:v>
                </c:pt>
                <c:pt idx="4250">
                  <c:v>33.75828105186046</c:v>
                </c:pt>
                <c:pt idx="4251">
                  <c:v>33.90753478320389</c:v>
                </c:pt>
                <c:pt idx="4252">
                  <c:v>34.02403475228265</c:v>
                </c:pt>
                <c:pt idx="4253">
                  <c:v>33.91748229571546</c:v>
                </c:pt>
                <c:pt idx="4254">
                  <c:v>33.61897483302911</c:v>
                </c:pt>
                <c:pt idx="4255">
                  <c:v>33.4697211016858</c:v>
                </c:pt>
                <c:pt idx="4256">
                  <c:v>33.32046737034229</c:v>
                </c:pt>
                <c:pt idx="4257">
                  <c:v>33.32814531938911</c:v>
                </c:pt>
                <c:pt idx="4258">
                  <c:v>33.33070463573792</c:v>
                </c:pt>
                <c:pt idx="4259">
                  <c:v>33.3332639520868</c:v>
                </c:pt>
                <c:pt idx="4260">
                  <c:v>33.3332639520868</c:v>
                </c:pt>
                <c:pt idx="4261">
                  <c:v>33.32528728137289</c:v>
                </c:pt>
                <c:pt idx="4262">
                  <c:v>33.32528728137289</c:v>
                </c:pt>
                <c:pt idx="4263">
                  <c:v>33.32528728137289</c:v>
                </c:pt>
                <c:pt idx="4264">
                  <c:v>33.32528728137289</c:v>
                </c:pt>
                <c:pt idx="4265">
                  <c:v>33.3270131825816</c:v>
                </c:pt>
                <c:pt idx="4266">
                  <c:v>33.32836111377482</c:v>
                </c:pt>
                <c:pt idx="4267">
                  <c:v>33.32915965818116</c:v>
                </c:pt>
                <c:pt idx="4268">
                  <c:v>33.1799059268379</c:v>
                </c:pt>
                <c:pt idx="4269">
                  <c:v>33.03065219549458</c:v>
                </c:pt>
                <c:pt idx="4270">
                  <c:v>33.12847082629516</c:v>
                </c:pt>
                <c:pt idx="4271">
                  <c:v>33.23122383788103</c:v>
                </c:pt>
                <c:pt idx="4272">
                  <c:v>33.23122383788103</c:v>
                </c:pt>
                <c:pt idx="4273">
                  <c:v>33.44700634657681</c:v>
                </c:pt>
                <c:pt idx="4274">
                  <c:v>33.44700634657681</c:v>
                </c:pt>
                <c:pt idx="4275">
                  <c:v>33.69432422337351</c:v>
                </c:pt>
                <c:pt idx="4276">
                  <c:v>33.69432422337351</c:v>
                </c:pt>
                <c:pt idx="4277">
                  <c:v>33.69432422337351</c:v>
                </c:pt>
                <c:pt idx="4278">
                  <c:v>33.84357795471674</c:v>
                </c:pt>
                <c:pt idx="4279">
                  <c:v>33.99283168606008</c:v>
                </c:pt>
                <c:pt idx="4280">
                  <c:v>34.14208541740329</c:v>
                </c:pt>
                <c:pt idx="4281">
                  <c:v>34.28110188335121</c:v>
                </c:pt>
                <c:pt idx="4282">
                  <c:v>34.42779629834563</c:v>
                </c:pt>
                <c:pt idx="4283">
                  <c:v>34.57449071334</c:v>
                </c:pt>
                <c:pt idx="4284">
                  <c:v>34.57449071334</c:v>
                </c:pt>
                <c:pt idx="4285">
                  <c:v>34.57449071334</c:v>
                </c:pt>
                <c:pt idx="4286">
                  <c:v>34.57449071334</c:v>
                </c:pt>
                <c:pt idx="4287">
                  <c:v>34.57449071334</c:v>
                </c:pt>
                <c:pt idx="4288">
                  <c:v>34.57449071334</c:v>
                </c:pt>
                <c:pt idx="4289">
                  <c:v>34.57449071334</c:v>
                </c:pt>
                <c:pt idx="4290">
                  <c:v>34.47091311017855</c:v>
                </c:pt>
                <c:pt idx="4291">
                  <c:v>34.43810639464601</c:v>
                </c:pt>
                <c:pt idx="4292">
                  <c:v>34.38161607518884</c:v>
                </c:pt>
                <c:pt idx="4293">
                  <c:v>34.30831141323279</c:v>
                </c:pt>
                <c:pt idx="4294">
                  <c:v>34.17276804712596</c:v>
                </c:pt>
                <c:pt idx="4295">
                  <c:v>34.17276804712596</c:v>
                </c:pt>
                <c:pt idx="4296">
                  <c:v>34.17276804712596</c:v>
                </c:pt>
                <c:pt idx="4297">
                  <c:v>34.38855055582165</c:v>
                </c:pt>
                <c:pt idx="4298">
                  <c:v>34.47921360097098</c:v>
                </c:pt>
                <c:pt idx="4299">
                  <c:v>34.47921360097098</c:v>
                </c:pt>
                <c:pt idx="4300">
                  <c:v>34.47921360097098</c:v>
                </c:pt>
                <c:pt idx="4301">
                  <c:v>34.62846733231425</c:v>
                </c:pt>
                <c:pt idx="4302">
                  <c:v>34.77772106365736</c:v>
                </c:pt>
                <c:pt idx="4303">
                  <c:v>34.92697479500082</c:v>
                </c:pt>
                <c:pt idx="4304">
                  <c:v>35.06599126094866</c:v>
                </c:pt>
                <c:pt idx="4305">
                  <c:v>35.21268567594299</c:v>
                </c:pt>
                <c:pt idx="4306">
                  <c:v>35.35938009093739</c:v>
                </c:pt>
                <c:pt idx="4307">
                  <c:v>35.50607450593193</c:v>
                </c:pt>
                <c:pt idx="4308">
                  <c:v>35.65276892092636</c:v>
                </c:pt>
                <c:pt idx="4309">
                  <c:v>35.65276892092636</c:v>
                </c:pt>
                <c:pt idx="4310">
                  <c:v>35.65276892092636</c:v>
                </c:pt>
                <c:pt idx="4311">
                  <c:v>35.65276892092636</c:v>
                </c:pt>
                <c:pt idx="4312">
                  <c:v>35.56436121124104</c:v>
                </c:pt>
                <c:pt idx="4313">
                  <c:v>35.49354416108987</c:v>
                </c:pt>
                <c:pt idx="4314">
                  <c:v>35.40111771327705</c:v>
                </c:pt>
                <c:pt idx="4315">
                  <c:v>35.4001319375416</c:v>
                </c:pt>
                <c:pt idx="4316">
                  <c:v>35.40664918672405</c:v>
                </c:pt>
                <c:pt idx="4317">
                  <c:v>35.28205183317816</c:v>
                </c:pt>
                <c:pt idx="4318">
                  <c:v>35.555104373661</c:v>
                </c:pt>
                <c:pt idx="4319">
                  <c:v>35.555104373661</c:v>
                </c:pt>
                <c:pt idx="4320">
                  <c:v>35.48857559630853</c:v>
                </c:pt>
                <c:pt idx="4321">
                  <c:v>35.555104373661</c:v>
                </c:pt>
                <c:pt idx="4322">
                  <c:v>35.73455255091998</c:v>
                </c:pt>
                <c:pt idx="4323">
                  <c:v>35.73455255091996</c:v>
                </c:pt>
                <c:pt idx="4324">
                  <c:v>35.87386633797823</c:v>
                </c:pt>
                <c:pt idx="4325">
                  <c:v>35.72717192298396</c:v>
                </c:pt>
                <c:pt idx="4326">
                  <c:v>35.58047750798934</c:v>
                </c:pt>
                <c:pt idx="4327">
                  <c:v>35.58047750798934</c:v>
                </c:pt>
                <c:pt idx="4328">
                  <c:v>35.43122377664594</c:v>
                </c:pt>
                <c:pt idx="4329">
                  <c:v>35.57535887529166</c:v>
                </c:pt>
                <c:pt idx="4330">
                  <c:v>35.5727995589428</c:v>
                </c:pt>
                <c:pt idx="4331">
                  <c:v>35.42354582759951</c:v>
                </c:pt>
                <c:pt idx="4332">
                  <c:v>35.2958224759162</c:v>
                </c:pt>
                <c:pt idx="4333">
                  <c:v>35.22119561024456</c:v>
                </c:pt>
                <c:pt idx="4334">
                  <c:v>35.14656874457293</c:v>
                </c:pt>
                <c:pt idx="4335">
                  <c:v>35.07194187890127</c:v>
                </c:pt>
                <c:pt idx="4336">
                  <c:v>34.92268814755801</c:v>
                </c:pt>
                <c:pt idx="4337">
                  <c:v>34.84689645716698</c:v>
                </c:pt>
                <c:pt idx="4338">
                  <c:v>34.82149397422931</c:v>
                </c:pt>
                <c:pt idx="4339">
                  <c:v>34.67224024288603</c:v>
                </c:pt>
                <c:pt idx="4340">
                  <c:v>34.52298651154275</c:v>
                </c:pt>
                <c:pt idx="4341">
                  <c:v>34.5221879671364</c:v>
                </c:pt>
                <c:pt idx="4342">
                  <c:v>34.49673304493278</c:v>
                </c:pt>
                <c:pt idx="4343">
                  <c:v>34.34747931358945</c:v>
                </c:pt>
                <c:pt idx="4344">
                  <c:v>34.19822558224615</c:v>
                </c:pt>
                <c:pt idx="4345">
                  <c:v>33.90640169625149</c:v>
                </c:pt>
                <c:pt idx="4346">
                  <c:v>33.90640169625149</c:v>
                </c:pt>
                <c:pt idx="4347">
                  <c:v>33.90640169625149</c:v>
                </c:pt>
                <c:pt idx="4348">
                  <c:v>33.60789423356498</c:v>
                </c:pt>
                <c:pt idx="4349">
                  <c:v>33.60789423356498</c:v>
                </c:pt>
                <c:pt idx="4350">
                  <c:v>33.3093867708784</c:v>
                </c:pt>
                <c:pt idx="4351">
                  <c:v>33.136366489956</c:v>
                </c:pt>
                <c:pt idx="4352">
                  <c:v>33.136366489956</c:v>
                </c:pt>
                <c:pt idx="4353">
                  <c:v>33.136366489956</c:v>
                </c:pt>
                <c:pt idx="4354">
                  <c:v>33.136366489956</c:v>
                </c:pt>
                <c:pt idx="4355">
                  <c:v>33.136366489956</c:v>
                </c:pt>
                <c:pt idx="4356">
                  <c:v>33.0064451281124</c:v>
                </c:pt>
                <c:pt idx="4357">
                  <c:v>32.8841306729029</c:v>
                </c:pt>
                <c:pt idx="4358">
                  <c:v>32.77287300480045</c:v>
                </c:pt>
                <c:pt idx="4359">
                  <c:v>32.67768659233601</c:v>
                </c:pt>
                <c:pt idx="4360">
                  <c:v>32.70101379070213</c:v>
                </c:pt>
                <c:pt idx="4361">
                  <c:v>32.76321659005025</c:v>
                </c:pt>
                <c:pt idx="4362">
                  <c:v>32.91247032139344</c:v>
                </c:pt>
                <c:pt idx="4363">
                  <c:v>32.83320148039875</c:v>
                </c:pt>
                <c:pt idx="4364">
                  <c:v>32.97426600501033</c:v>
                </c:pt>
                <c:pt idx="4365">
                  <c:v>33.12351973635391</c:v>
                </c:pt>
                <c:pt idx="4366">
                  <c:v>33.42202719904034</c:v>
                </c:pt>
                <c:pt idx="4367">
                  <c:v>33.42202719904034</c:v>
                </c:pt>
                <c:pt idx="4368">
                  <c:v>33.42202719904034</c:v>
                </c:pt>
                <c:pt idx="4369">
                  <c:v>33.4885559763929</c:v>
                </c:pt>
                <c:pt idx="4370">
                  <c:v>33.53300941922746</c:v>
                </c:pt>
                <c:pt idx="4371">
                  <c:v>33.68226315057091</c:v>
                </c:pt>
                <c:pt idx="4372">
                  <c:v>33.68879778949965</c:v>
                </c:pt>
                <c:pt idx="4373">
                  <c:v>33.53954405815634</c:v>
                </c:pt>
                <c:pt idx="4374">
                  <c:v>33.2410365954698</c:v>
                </c:pt>
                <c:pt idx="4375">
                  <c:v>33.09178286412651</c:v>
                </c:pt>
                <c:pt idx="4376">
                  <c:v>33.24103659546981</c:v>
                </c:pt>
                <c:pt idx="4377">
                  <c:v>33.35863424941395</c:v>
                </c:pt>
                <c:pt idx="4378">
                  <c:v>33.65714171210055</c:v>
                </c:pt>
                <c:pt idx="4379">
                  <c:v>33.63106103919274</c:v>
                </c:pt>
                <c:pt idx="4380">
                  <c:v>33.48180730784934</c:v>
                </c:pt>
                <c:pt idx="4381">
                  <c:v>33.48180730784934</c:v>
                </c:pt>
                <c:pt idx="4382">
                  <c:v>33.48180730784934</c:v>
                </c:pt>
                <c:pt idx="4383">
                  <c:v>33.48180730784934</c:v>
                </c:pt>
                <c:pt idx="4384">
                  <c:v>33.48180730784934</c:v>
                </c:pt>
                <c:pt idx="4385">
                  <c:v>33.48180730784934</c:v>
                </c:pt>
                <c:pt idx="4386">
                  <c:v>33.33255357650626</c:v>
                </c:pt>
                <c:pt idx="4387">
                  <c:v>33.48180730784934</c:v>
                </c:pt>
                <c:pt idx="4388">
                  <c:v>33.48180730784934</c:v>
                </c:pt>
                <c:pt idx="4389">
                  <c:v>33.48180730784934</c:v>
                </c:pt>
                <c:pt idx="4390">
                  <c:v>33.63106103919274</c:v>
                </c:pt>
                <c:pt idx="4391">
                  <c:v>33.92956850187938</c:v>
                </c:pt>
                <c:pt idx="4392">
                  <c:v>33.92956850187938</c:v>
                </c:pt>
                <c:pt idx="4393">
                  <c:v>33.99609727923188</c:v>
                </c:pt>
                <c:pt idx="4394">
                  <c:v>33.99609727923188</c:v>
                </c:pt>
                <c:pt idx="4395">
                  <c:v>34.12519050752528</c:v>
                </c:pt>
                <c:pt idx="4396">
                  <c:v>34.12519050752528</c:v>
                </c:pt>
                <c:pt idx="4397">
                  <c:v>33.97593677618198</c:v>
                </c:pt>
                <c:pt idx="4398">
                  <c:v>33.82668304483865</c:v>
                </c:pt>
                <c:pt idx="4399">
                  <c:v>33.85470862374426</c:v>
                </c:pt>
                <c:pt idx="4400">
                  <c:v>33.85470862374426</c:v>
                </c:pt>
                <c:pt idx="4401">
                  <c:v>33.70545489240117</c:v>
                </c:pt>
                <c:pt idx="4402">
                  <c:v>33.75388163002629</c:v>
                </c:pt>
                <c:pt idx="4403">
                  <c:v>33.90313536136967</c:v>
                </c:pt>
                <c:pt idx="4404">
                  <c:v>33.75388163002629</c:v>
                </c:pt>
                <c:pt idx="4405">
                  <c:v>33.75388163002629</c:v>
                </c:pt>
                <c:pt idx="4406">
                  <c:v>33.75388163002629</c:v>
                </c:pt>
                <c:pt idx="4407">
                  <c:v>33.75388163002629</c:v>
                </c:pt>
                <c:pt idx="4408">
                  <c:v>33.75388163002629</c:v>
                </c:pt>
                <c:pt idx="4409">
                  <c:v>33.75388163002629</c:v>
                </c:pt>
                <c:pt idx="4410">
                  <c:v>33.75388163002629</c:v>
                </c:pt>
                <c:pt idx="4411">
                  <c:v>33.75388163002629</c:v>
                </c:pt>
                <c:pt idx="4412">
                  <c:v>33.75388163002629</c:v>
                </c:pt>
                <c:pt idx="4413">
                  <c:v>33.90313536136966</c:v>
                </c:pt>
                <c:pt idx="4414">
                  <c:v>34.05238909271289</c:v>
                </c:pt>
                <c:pt idx="4415">
                  <c:v>34.05238909271289</c:v>
                </c:pt>
                <c:pt idx="4416">
                  <c:v>33.83660658401701</c:v>
                </c:pt>
                <c:pt idx="4417">
                  <c:v>33.65581748457295</c:v>
                </c:pt>
                <c:pt idx="4418">
                  <c:v>33.65581748457295</c:v>
                </c:pt>
                <c:pt idx="4419">
                  <c:v>33.78491071286631</c:v>
                </c:pt>
                <c:pt idx="4420">
                  <c:v>33.86929347936673</c:v>
                </c:pt>
                <c:pt idx="4421">
                  <c:v>33.86673416301799</c:v>
                </c:pt>
                <c:pt idx="4422">
                  <c:v>33.86929347936673</c:v>
                </c:pt>
                <c:pt idx="4423">
                  <c:v>33.86673416301799</c:v>
                </c:pt>
                <c:pt idx="4424">
                  <c:v>33.71748043167467</c:v>
                </c:pt>
                <c:pt idx="4425">
                  <c:v>33.56822670033148</c:v>
                </c:pt>
                <c:pt idx="4426">
                  <c:v>33.41897296898821</c:v>
                </c:pt>
                <c:pt idx="4427">
                  <c:v>33.26971923764492</c:v>
                </c:pt>
                <c:pt idx="4428">
                  <c:v>33.18655016823224</c:v>
                </c:pt>
                <c:pt idx="4429">
                  <c:v>33.29435529403296</c:v>
                </c:pt>
                <c:pt idx="4430">
                  <c:v>33.25293726793065</c:v>
                </c:pt>
                <c:pt idx="4431">
                  <c:v>33.19389605931315</c:v>
                </c:pt>
                <c:pt idx="4432">
                  <c:v>33.1092392113049</c:v>
                </c:pt>
                <c:pt idx="4433">
                  <c:v>33.13660326334767</c:v>
                </c:pt>
                <c:pt idx="4434">
                  <c:v>32.98734953200439</c:v>
                </c:pt>
                <c:pt idx="4435">
                  <c:v>32.83809580066118</c:v>
                </c:pt>
                <c:pt idx="4436">
                  <c:v>32.60397976984351</c:v>
                </c:pt>
                <c:pt idx="4437">
                  <c:v>32.78029892551842</c:v>
                </c:pt>
                <c:pt idx="4438">
                  <c:v>32.78029892551842</c:v>
                </c:pt>
                <c:pt idx="4439">
                  <c:v>32.78029892551842</c:v>
                </c:pt>
                <c:pt idx="4440">
                  <c:v>32.71377014816601</c:v>
                </c:pt>
                <c:pt idx="4441">
                  <c:v>32.71377014816601</c:v>
                </c:pt>
                <c:pt idx="4442">
                  <c:v>32.48926608934848</c:v>
                </c:pt>
                <c:pt idx="4443">
                  <c:v>32.48926608934848</c:v>
                </c:pt>
                <c:pt idx="4444">
                  <c:v>32.63851982069201</c:v>
                </c:pt>
                <c:pt idx="4445">
                  <c:v>32.63851982069201</c:v>
                </c:pt>
                <c:pt idx="4446">
                  <c:v>32.36615686474076</c:v>
                </c:pt>
                <c:pt idx="4447">
                  <c:v>32.51541059608404</c:v>
                </c:pt>
                <c:pt idx="4448">
                  <c:v>32.51285127973514</c:v>
                </c:pt>
                <c:pt idx="4449">
                  <c:v>32.3635975483919</c:v>
                </c:pt>
                <c:pt idx="4450">
                  <c:v>32.24794630570823</c:v>
                </c:pt>
                <c:pt idx="4451">
                  <c:v>32.3972000370515</c:v>
                </c:pt>
                <c:pt idx="4452">
                  <c:v>32.3972000370515</c:v>
                </c:pt>
                <c:pt idx="4453">
                  <c:v>32.53468015496679</c:v>
                </c:pt>
                <c:pt idx="4454">
                  <c:v>32.68393388631016</c:v>
                </c:pt>
                <c:pt idx="4455">
                  <c:v>32.68393388631016</c:v>
                </c:pt>
                <c:pt idx="4456">
                  <c:v>32.68393388631016</c:v>
                </c:pt>
                <c:pt idx="4457">
                  <c:v>32.68393388631016</c:v>
                </c:pt>
                <c:pt idx="4458">
                  <c:v>32.68393388631016</c:v>
                </c:pt>
                <c:pt idx="4459">
                  <c:v>32.68393388631016</c:v>
                </c:pt>
                <c:pt idx="4460">
                  <c:v>32.38542642362336</c:v>
                </c:pt>
                <c:pt idx="4461">
                  <c:v>32.68393388631015</c:v>
                </c:pt>
                <c:pt idx="4462">
                  <c:v>32.68393388631015</c:v>
                </c:pt>
                <c:pt idx="4463">
                  <c:v>32.68393388631015</c:v>
                </c:pt>
                <c:pt idx="4464">
                  <c:v>32.61740510895766</c:v>
                </c:pt>
                <c:pt idx="4465">
                  <c:v>32.83318761765326</c:v>
                </c:pt>
                <c:pt idx="4466">
                  <c:v>32.53468015496679</c:v>
                </c:pt>
                <c:pt idx="4467">
                  <c:v>32.53468015496679</c:v>
                </c:pt>
                <c:pt idx="4468">
                  <c:v>32.74560808617746</c:v>
                </c:pt>
                <c:pt idx="4469">
                  <c:v>32.89486181752074</c:v>
                </c:pt>
                <c:pt idx="4470">
                  <c:v>32.78211609922124</c:v>
                </c:pt>
                <c:pt idx="4471">
                  <c:v>32.78211609922124</c:v>
                </c:pt>
                <c:pt idx="4472">
                  <c:v>32.92432267494168</c:v>
                </c:pt>
                <c:pt idx="4473">
                  <c:v>32.92432267494168</c:v>
                </c:pt>
                <c:pt idx="4474">
                  <c:v>32.91920404224382</c:v>
                </c:pt>
                <c:pt idx="4475">
                  <c:v>32.91920404224382</c:v>
                </c:pt>
                <c:pt idx="4476">
                  <c:v>32.7699503109007</c:v>
                </c:pt>
                <c:pt idx="4477">
                  <c:v>32.7699503109007</c:v>
                </c:pt>
                <c:pt idx="4478">
                  <c:v>32.80783435344944</c:v>
                </c:pt>
                <c:pt idx="4479">
                  <c:v>32.80783435344944</c:v>
                </c:pt>
                <c:pt idx="4480">
                  <c:v>32.91539806452816</c:v>
                </c:pt>
                <c:pt idx="4481">
                  <c:v>32.76614433318488</c:v>
                </c:pt>
                <c:pt idx="4482">
                  <c:v>32.4676368704983</c:v>
                </c:pt>
                <c:pt idx="4483">
                  <c:v>32.4676368704983</c:v>
                </c:pt>
                <c:pt idx="4484">
                  <c:v>32.26139077168797</c:v>
                </c:pt>
                <c:pt idx="4485">
                  <c:v>32.55989823437453</c:v>
                </c:pt>
                <c:pt idx="4486">
                  <c:v>32.85840569706104</c:v>
                </c:pt>
                <c:pt idx="4487">
                  <c:v>32.90984079760369</c:v>
                </c:pt>
                <c:pt idx="4488">
                  <c:v>32.9925657515946</c:v>
                </c:pt>
                <c:pt idx="4489">
                  <c:v>33.04895832673996</c:v>
                </c:pt>
                <c:pt idx="4490">
                  <c:v>32.9591254211738</c:v>
                </c:pt>
                <c:pt idx="4491">
                  <c:v>32.9591254211738</c:v>
                </c:pt>
                <c:pt idx="4492">
                  <c:v>33.25763288386035</c:v>
                </c:pt>
                <c:pt idx="4493">
                  <c:v>33.10837915251708</c:v>
                </c:pt>
                <c:pt idx="4494">
                  <c:v>33.10837915251707</c:v>
                </c:pt>
                <c:pt idx="4495">
                  <c:v>33.25763288386035</c:v>
                </c:pt>
                <c:pt idx="4496">
                  <c:v>33.10837915251708</c:v>
                </c:pt>
                <c:pt idx="4497">
                  <c:v>33.09911000956401</c:v>
                </c:pt>
                <c:pt idx="4498">
                  <c:v>32.94985627822071</c:v>
                </c:pt>
                <c:pt idx="4499">
                  <c:v>32.94985627822071</c:v>
                </c:pt>
                <c:pt idx="4500">
                  <c:v>32.80060254687743</c:v>
                </c:pt>
                <c:pt idx="4501">
                  <c:v>32.80060254687743</c:v>
                </c:pt>
                <c:pt idx="4502">
                  <c:v>32.80060254687743</c:v>
                </c:pt>
                <c:pt idx="4503">
                  <c:v>32.80060254687743</c:v>
                </c:pt>
                <c:pt idx="4504">
                  <c:v>32.80060254687743</c:v>
                </c:pt>
                <c:pt idx="4505">
                  <c:v>32.588230142882</c:v>
                </c:pt>
                <c:pt idx="4506">
                  <c:v>32.60019247074295</c:v>
                </c:pt>
                <c:pt idx="4507">
                  <c:v>32.74944620208625</c:v>
                </c:pt>
                <c:pt idx="4508">
                  <c:v>32.45093873939965</c:v>
                </c:pt>
                <c:pt idx="4509">
                  <c:v>32.60019247074295</c:v>
                </c:pt>
                <c:pt idx="4510">
                  <c:v>32.89869993342953</c:v>
                </c:pt>
                <c:pt idx="4511">
                  <c:v>32.74944620208625</c:v>
                </c:pt>
                <c:pt idx="4512">
                  <c:v>32.74944620208625</c:v>
                </c:pt>
                <c:pt idx="4513">
                  <c:v>32.74944620208625</c:v>
                </c:pt>
                <c:pt idx="4514">
                  <c:v>32.74944620208625</c:v>
                </c:pt>
                <c:pt idx="4515">
                  <c:v>32.50011064024983</c:v>
                </c:pt>
                <c:pt idx="4516">
                  <c:v>32.50011064024983</c:v>
                </c:pt>
                <c:pt idx="4517">
                  <c:v>32.50011064024983</c:v>
                </c:pt>
                <c:pt idx="4518">
                  <c:v>32.64936437159304</c:v>
                </c:pt>
                <c:pt idx="4519">
                  <c:v>32.94787183427965</c:v>
                </c:pt>
                <c:pt idx="4520">
                  <c:v>32.94787183427965</c:v>
                </c:pt>
                <c:pt idx="4521">
                  <c:v>33.09712556562295</c:v>
                </c:pt>
                <c:pt idx="4522">
                  <c:v>33.09712556562295</c:v>
                </c:pt>
                <c:pt idx="4523">
                  <c:v>32.94787183427965</c:v>
                </c:pt>
                <c:pt idx="4524">
                  <c:v>32.7986181029364</c:v>
                </c:pt>
                <c:pt idx="4525">
                  <c:v>32.92314151426844</c:v>
                </c:pt>
                <c:pt idx="4526">
                  <c:v>32.92234296986216</c:v>
                </c:pt>
                <c:pt idx="4527">
                  <c:v>32.92280765203503</c:v>
                </c:pt>
                <c:pt idx="4528">
                  <c:v>32.92373701638076</c:v>
                </c:pt>
                <c:pt idx="4529">
                  <c:v>32.92373701638076</c:v>
                </c:pt>
                <c:pt idx="4530">
                  <c:v>33.07299074772405</c:v>
                </c:pt>
                <c:pt idx="4531">
                  <c:v>33.04112610625675</c:v>
                </c:pt>
                <c:pt idx="4532">
                  <c:v>33.19037983760006</c:v>
                </c:pt>
                <c:pt idx="4533">
                  <c:v>33.10449015342925</c:v>
                </c:pt>
                <c:pt idx="4534">
                  <c:v>33.10449015342925</c:v>
                </c:pt>
                <c:pt idx="4535">
                  <c:v>33.10449015342925</c:v>
                </c:pt>
                <c:pt idx="4536">
                  <c:v>33.03796137607675</c:v>
                </c:pt>
                <c:pt idx="4537">
                  <c:v>32.93507591903604</c:v>
                </c:pt>
                <c:pt idx="4538">
                  <c:v>32.6630685140614</c:v>
                </c:pt>
                <c:pt idx="4539">
                  <c:v>32.36456105137474</c:v>
                </c:pt>
                <c:pt idx="4540">
                  <c:v>32.1381683651159</c:v>
                </c:pt>
                <c:pt idx="4541">
                  <c:v>32.1381683651159</c:v>
                </c:pt>
                <c:pt idx="4542">
                  <c:v>32.1381683651159</c:v>
                </c:pt>
                <c:pt idx="4543">
                  <c:v>31.98974196965758</c:v>
                </c:pt>
                <c:pt idx="4544">
                  <c:v>31.89855451118704</c:v>
                </c:pt>
                <c:pt idx="4545">
                  <c:v>31.89855451118704</c:v>
                </c:pt>
                <c:pt idx="4546">
                  <c:v>32.04780824253034</c:v>
                </c:pt>
                <c:pt idx="4547">
                  <c:v>31.89855451118704</c:v>
                </c:pt>
                <c:pt idx="4548">
                  <c:v>31.89855451118705</c:v>
                </c:pt>
                <c:pt idx="4549">
                  <c:v>32.1740652712591</c:v>
                </c:pt>
                <c:pt idx="4550">
                  <c:v>32.17406527125915</c:v>
                </c:pt>
                <c:pt idx="4551">
                  <c:v>32.3233190026024</c:v>
                </c:pt>
                <c:pt idx="4552">
                  <c:v>32.3233190026024</c:v>
                </c:pt>
                <c:pt idx="4553">
                  <c:v>32.3233190026024</c:v>
                </c:pt>
                <c:pt idx="4554">
                  <c:v>32.1740652712591</c:v>
                </c:pt>
                <c:pt idx="4555">
                  <c:v>32.32285432042956</c:v>
                </c:pt>
                <c:pt idx="4556">
                  <c:v>32.17360058908614</c:v>
                </c:pt>
                <c:pt idx="4557">
                  <c:v>32.02434685774285</c:v>
                </c:pt>
                <c:pt idx="4558">
                  <c:v>32.12216548854355</c:v>
                </c:pt>
                <c:pt idx="4559">
                  <c:v>32.12216548854355</c:v>
                </c:pt>
                <c:pt idx="4560">
                  <c:v>31.90638297984776</c:v>
                </c:pt>
                <c:pt idx="4561">
                  <c:v>31.81571993469846</c:v>
                </c:pt>
                <c:pt idx="4562">
                  <c:v>31.81571993469846</c:v>
                </c:pt>
                <c:pt idx="4563">
                  <c:v>31.81571993469846</c:v>
                </c:pt>
                <c:pt idx="4564">
                  <c:v>31.81571993469846</c:v>
                </c:pt>
                <c:pt idx="4565">
                  <c:v>31.96497366604174</c:v>
                </c:pt>
                <c:pt idx="4566">
                  <c:v>31.81571993469846</c:v>
                </c:pt>
                <c:pt idx="4567">
                  <c:v>31.66646620335516</c:v>
                </c:pt>
                <c:pt idx="4568">
                  <c:v>31.36795874066862</c:v>
                </c:pt>
                <c:pt idx="4569">
                  <c:v>31.36795874066862</c:v>
                </c:pt>
                <c:pt idx="4570">
                  <c:v>31.39423171181485</c:v>
                </c:pt>
                <c:pt idx="4571">
                  <c:v>31.69273917450125</c:v>
                </c:pt>
                <c:pt idx="4572">
                  <c:v>31.99124663718783</c:v>
                </c:pt>
                <c:pt idx="4573">
                  <c:v>32.14050036853125</c:v>
                </c:pt>
                <c:pt idx="4574">
                  <c:v>32.1341925989035</c:v>
                </c:pt>
                <c:pt idx="4575">
                  <c:v>32.03130714186279</c:v>
                </c:pt>
                <c:pt idx="4576">
                  <c:v>32.05780719957456</c:v>
                </c:pt>
                <c:pt idx="4577">
                  <c:v>32.09661856070906</c:v>
                </c:pt>
                <c:pt idx="4578">
                  <c:v>32.09741710511535</c:v>
                </c:pt>
                <c:pt idx="4579">
                  <c:v>32.13000368795156</c:v>
                </c:pt>
                <c:pt idx="4580">
                  <c:v>32.13116438781559</c:v>
                </c:pt>
                <c:pt idx="4581">
                  <c:v>31.98191065647237</c:v>
                </c:pt>
                <c:pt idx="4582">
                  <c:v>31.9302647859393</c:v>
                </c:pt>
                <c:pt idx="4583">
                  <c:v>31.9302647859393</c:v>
                </c:pt>
                <c:pt idx="4584">
                  <c:v>31.86373600858678</c:v>
                </c:pt>
                <c:pt idx="4585">
                  <c:v>31.67812559755532</c:v>
                </c:pt>
                <c:pt idx="4586">
                  <c:v>31.78101105459602</c:v>
                </c:pt>
                <c:pt idx="4587">
                  <c:v>31.66451108551723</c:v>
                </c:pt>
                <c:pt idx="4588">
                  <c:v>31.81376481686053</c:v>
                </c:pt>
                <c:pt idx="4589">
                  <c:v>31.96301854820378</c:v>
                </c:pt>
                <c:pt idx="4590">
                  <c:v>31.96301854820378</c:v>
                </c:pt>
                <c:pt idx="4591">
                  <c:v>31.96301854820378</c:v>
                </c:pt>
                <c:pt idx="4592">
                  <c:v>31.81376481686053</c:v>
                </c:pt>
                <c:pt idx="4593">
                  <c:v>31.66451108551723</c:v>
                </c:pt>
                <c:pt idx="4594">
                  <c:v>31.51525735417395</c:v>
                </c:pt>
                <c:pt idx="4595">
                  <c:v>31.51269803782509</c:v>
                </c:pt>
                <c:pt idx="4596">
                  <c:v>31.47692625177237</c:v>
                </c:pt>
                <c:pt idx="4597">
                  <c:v>31.5410648679426</c:v>
                </c:pt>
                <c:pt idx="4598">
                  <c:v>31.5410648679426</c:v>
                </c:pt>
                <c:pt idx="4599">
                  <c:v>31.69031859928588</c:v>
                </c:pt>
                <c:pt idx="4600">
                  <c:v>31.69031859928588</c:v>
                </c:pt>
                <c:pt idx="4601">
                  <c:v>31.54106486794262</c:v>
                </c:pt>
                <c:pt idx="4602">
                  <c:v>31.39181113659933</c:v>
                </c:pt>
                <c:pt idx="4603">
                  <c:v>31.35333950290054</c:v>
                </c:pt>
                <c:pt idx="4604">
                  <c:v>31.29858093308853</c:v>
                </c:pt>
                <c:pt idx="4605">
                  <c:v>31.44783466443183</c:v>
                </c:pt>
                <c:pt idx="4606">
                  <c:v>31.49433538418921</c:v>
                </c:pt>
                <c:pt idx="4607">
                  <c:v>31.64358911553251</c:v>
                </c:pt>
                <c:pt idx="4608">
                  <c:v>31.42780660683673</c:v>
                </c:pt>
                <c:pt idx="4609">
                  <c:v>31.49433538418921</c:v>
                </c:pt>
                <c:pt idx="4610">
                  <c:v>31.49915669577651</c:v>
                </c:pt>
                <c:pt idx="4611">
                  <c:v>31.73011886989311</c:v>
                </c:pt>
                <c:pt idx="4612">
                  <c:v>32.0286263325798</c:v>
                </c:pt>
                <c:pt idx="4613">
                  <c:v>31.8793726012364</c:v>
                </c:pt>
                <c:pt idx="4614">
                  <c:v>31.91679550616409</c:v>
                </c:pt>
                <c:pt idx="4615">
                  <c:v>31.76754177482081</c:v>
                </c:pt>
                <c:pt idx="4616">
                  <c:v>31.62852530887298</c:v>
                </c:pt>
                <c:pt idx="4617">
                  <c:v>31.48183089387856</c:v>
                </c:pt>
                <c:pt idx="4618">
                  <c:v>31.33513647888413</c:v>
                </c:pt>
                <c:pt idx="4619">
                  <c:v>31.33513647888413</c:v>
                </c:pt>
                <c:pt idx="4620">
                  <c:v>31.33513647888413</c:v>
                </c:pt>
                <c:pt idx="4621">
                  <c:v>31.33513647888413</c:v>
                </c:pt>
                <c:pt idx="4622">
                  <c:v>31.46819403358903</c:v>
                </c:pt>
                <c:pt idx="4623">
                  <c:v>31.61009120495505</c:v>
                </c:pt>
                <c:pt idx="4624">
                  <c:v>31.75980961847119</c:v>
                </c:pt>
                <c:pt idx="4625">
                  <c:v>31.88607649182413</c:v>
                </c:pt>
                <c:pt idx="4626">
                  <c:v>31.92696386884769</c:v>
                </c:pt>
                <c:pt idx="4627">
                  <c:v>31.94676213498407</c:v>
                </c:pt>
                <c:pt idx="4628">
                  <c:v>31.97553930082699</c:v>
                </c:pt>
                <c:pt idx="4629">
                  <c:v>32.12479303217045</c:v>
                </c:pt>
                <c:pt idx="4630">
                  <c:v>32.27404676351353</c:v>
                </c:pt>
                <c:pt idx="4631">
                  <c:v>32.57255422620027</c:v>
                </c:pt>
                <c:pt idx="4632">
                  <c:v>32.65527918019105</c:v>
                </c:pt>
                <c:pt idx="4633">
                  <c:v>32.56461613504173</c:v>
                </c:pt>
                <c:pt idx="4634">
                  <c:v>32.713869866385</c:v>
                </c:pt>
                <c:pt idx="4635">
                  <c:v>32.8631235977283</c:v>
                </c:pt>
                <c:pt idx="4636">
                  <c:v>33.01237732907158</c:v>
                </c:pt>
                <c:pt idx="4637">
                  <c:v>32.8631235977283</c:v>
                </c:pt>
                <c:pt idx="4638">
                  <c:v>32.713869866385</c:v>
                </c:pt>
                <c:pt idx="4639">
                  <c:v>32.57485340043709</c:v>
                </c:pt>
                <c:pt idx="4640">
                  <c:v>32.42815898544277</c:v>
                </c:pt>
                <c:pt idx="4641">
                  <c:v>32.28146457044812</c:v>
                </c:pt>
                <c:pt idx="4642">
                  <c:v>32.28402388679714</c:v>
                </c:pt>
                <c:pt idx="4643">
                  <c:v>32.286583203146</c:v>
                </c:pt>
                <c:pt idx="4644">
                  <c:v>32.58509066583246</c:v>
                </c:pt>
                <c:pt idx="4645">
                  <c:v>32.73434439717591</c:v>
                </c:pt>
                <c:pt idx="4646">
                  <c:v>32.80897126284749</c:v>
                </c:pt>
                <c:pt idx="4647">
                  <c:v>32.8835981285192</c:v>
                </c:pt>
                <c:pt idx="4648">
                  <c:v>33.03285185986231</c:v>
                </c:pt>
                <c:pt idx="4649">
                  <c:v>33.12527830767531</c:v>
                </c:pt>
                <c:pt idx="4650">
                  <c:v>33.12742478327484</c:v>
                </c:pt>
                <c:pt idx="4651">
                  <c:v>33.0420130970137</c:v>
                </c:pt>
                <c:pt idx="4652">
                  <c:v>32.9198247900019</c:v>
                </c:pt>
                <c:pt idx="4653">
                  <c:v>32.94527971220559</c:v>
                </c:pt>
                <c:pt idx="4654">
                  <c:v>32.9452797122056</c:v>
                </c:pt>
                <c:pt idx="4655">
                  <c:v>32.9452797122056</c:v>
                </c:pt>
                <c:pt idx="4656">
                  <c:v>33.02800466619635</c:v>
                </c:pt>
                <c:pt idx="4657">
                  <c:v>33.07437294049898</c:v>
                </c:pt>
                <c:pt idx="4658">
                  <c:v>32.77586547781221</c:v>
                </c:pt>
                <c:pt idx="4659">
                  <c:v>32.63655169075411</c:v>
                </c:pt>
                <c:pt idx="4660">
                  <c:v>32.78580542209739</c:v>
                </c:pt>
                <c:pt idx="4661">
                  <c:v>33.08292187160399</c:v>
                </c:pt>
                <c:pt idx="4662">
                  <c:v>33.08292187160399</c:v>
                </c:pt>
                <c:pt idx="4663">
                  <c:v>32.9336681402608</c:v>
                </c:pt>
                <c:pt idx="4664">
                  <c:v>32.78953304161524</c:v>
                </c:pt>
                <c:pt idx="4665">
                  <c:v>32.64283862662083</c:v>
                </c:pt>
                <c:pt idx="4666">
                  <c:v>32.64283862662083</c:v>
                </c:pt>
                <c:pt idx="4667">
                  <c:v>32.64283862662083</c:v>
                </c:pt>
                <c:pt idx="4668">
                  <c:v>32.79209235796411</c:v>
                </c:pt>
                <c:pt idx="4669">
                  <c:v>32.94134608930723</c:v>
                </c:pt>
                <c:pt idx="4670">
                  <c:v>33.09059982065067</c:v>
                </c:pt>
                <c:pt idx="4671">
                  <c:v>33.23985355199395</c:v>
                </c:pt>
                <c:pt idx="4672">
                  <c:v>33.464898973728</c:v>
                </c:pt>
                <c:pt idx="4673">
                  <c:v>33.4903014566659</c:v>
                </c:pt>
                <c:pt idx="4674">
                  <c:v>33.4903014566659</c:v>
                </c:pt>
                <c:pt idx="4675">
                  <c:v>33.58037263181018</c:v>
                </c:pt>
                <c:pt idx="4676">
                  <c:v>33.49630887674225</c:v>
                </c:pt>
                <c:pt idx="4677">
                  <c:v>33.39957549193414</c:v>
                </c:pt>
                <c:pt idx="4678">
                  <c:v>33.39957549193414</c:v>
                </c:pt>
                <c:pt idx="4679">
                  <c:v>33.39957549193414</c:v>
                </c:pt>
                <c:pt idx="4680">
                  <c:v>33.39957549193414</c:v>
                </c:pt>
                <c:pt idx="4681">
                  <c:v>33.61535800062996</c:v>
                </c:pt>
                <c:pt idx="4682">
                  <c:v>33.76461173197321</c:v>
                </c:pt>
                <c:pt idx="4683">
                  <c:v>33.76461173197321</c:v>
                </c:pt>
                <c:pt idx="4684">
                  <c:v>33.91386546331616</c:v>
                </c:pt>
                <c:pt idx="4685">
                  <c:v>34.06311919465981</c:v>
                </c:pt>
                <c:pt idx="4686">
                  <c:v>34.2123729260031</c:v>
                </c:pt>
                <c:pt idx="4687">
                  <c:v>34.36162665734605</c:v>
                </c:pt>
                <c:pt idx="4688">
                  <c:v>34.4494535374043</c:v>
                </c:pt>
                <c:pt idx="4689">
                  <c:v>34.4494535374043</c:v>
                </c:pt>
                <c:pt idx="4690">
                  <c:v>34.4494535374043</c:v>
                </c:pt>
                <c:pt idx="4691">
                  <c:v>34.4494535374043</c:v>
                </c:pt>
                <c:pt idx="4692">
                  <c:v>34.74796100009085</c:v>
                </c:pt>
                <c:pt idx="4693">
                  <c:v>34.89721473143415</c:v>
                </c:pt>
                <c:pt idx="4694">
                  <c:v>34.9544627705703</c:v>
                </c:pt>
                <c:pt idx="4695">
                  <c:v>34.8593090431572</c:v>
                </c:pt>
                <c:pt idx="4696">
                  <c:v>34.9463599751524</c:v>
                </c:pt>
                <c:pt idx="4697">
                  <c:v>35.07787885766194</c:v>
                </c:pt>
                <c:pt idx="4698">
                  <c:v>34.93505772430777</c:v>
                </c:pt>
                <c:pt idx="4699">
                  <c:v>34.79399319969608</c:v>
                </c:pt>
                <c:pt idx="4700">
                  <c:v>34.6447394683528</c:v>
                </c:pt>
                <c:pt idx="4701">
                  <c:v>34.6447394683528</c:v>
                </c:pt>
                <c:pt idx="4702">
                  <c:v>34.94324693103935</c:v>
                </c:pt>
                <c:pt idx="4703">
                  <c:v>34.99468203158204</c:v>
                </c:pt>
                <c:pt idx="4704">
                  <c:v>35.07740698557288</c:v>
                </c:pt>
                <c:pt idx="4705">
                  <c:v>35.18220727408146</c:v>
                </c:pt>
                <c:pt idx="4706">
                  <c:v>35.33146100542454</c:v>
                </c:pt>
                <c:pt idx="4707">
                  <c:v>35.47418009783924</c:v>
                </c:pt>
                <c:pt idx="4708">
                  <c:v>35.62343382918255</c:v>
                </c:pt>
                <c:pt idx="4709">
                  <c:v>35.77268756052584</c:v>
                </c:pt>
                <c:pt idx="4710">
                  <c:v>35.77268756052584</c:v>
                </c:pt>
                <c:pt idx="4711">
                  <c:v>35.47418009783924</c:v>
                </c:pt>
                <c:pt idx="4712">
                  <c:v>35.37919012375287</c:v>
                </c:pt>
                <c:pt idx="4713">
                  <c:v>35.08068266106608</c:v>
                </c:pt>
                <c:pt idx="4714">
                  <c:v>34.95750960263067</c:v>
                </c:pt>
                <c:pt idx="4715">
                  <c:v>34.95750960263067</c:v>
                </c:pt>
                <c:pt idx="4716">
                  <c:v>34.92155785644074</c:v>
                </c:pt>
                <c:pt idx="4717">
                  <c:v>34.77230412509745</c:v>
                </c:pt>
                <c:pt idx="4718">
                  <c:v>34.77230412509745</c:v>
                </c:pt>
                <c:pt idx="4719">
                  <c:v>34.77230412509746</c:v>
                </c:pt>
                <c:pt idx="4720">
                  <c:v>34.77230412509746</c:v>
                </c:pt>
                <c:pt idx="4721">
                  <c:v>34.77230412509746</c:v>
                </c:pt>
                <c:pt idx="4722">
                  <c:v>34.77230412509746</c:v>
                </c:pt>
                <c:pt idx="4723">
                  <c:v>34.62305039375418</c:v>
                </c:pt>
                <c:pt idx="4724">
                  <c:v>34.77230412509746</c:v>
                </c:pt>
                <c:pt idx="4725">
                  <c:v>34.92155785644074</c:v>
                </c:pt>
                <c:pt idx="4726">
                  <c:v>34.92155785644074</c:v>
                </c:pt>
                <c:pt idx="4727">
                  <c:v>34.97299295698346</c:v>
                </c:pt>
                <c:pt idx="4728">
                  <c:v>34.90646417963078</c:v>
                </c:pt>
                <c:pt idx="4729">
                  <c:v>34.9359498344677</c:v>
                </c:pt>
                <c:pt idx="4730">
                  <c:v>34.80685660617434</c:v>
                </c:pt>
                <c:pt idx="4731">
                  <c:v>35.06840378750731</c:v>
                </c:pt>
                <c:pt idx="4732">
                  <c:v>35.06840378750731</c:v>
                </c:pt>
                <c:pt idx="4733">
                  <c:v>35.06840378750731</c:v>
                </c:pt>
                <c:pt idx="4734">
                  <c:v>34.76989632482086</c:v>
                </c:pt>
                <c:pt idx="4735">
                  <c:v>34.54098899526164</c:v>
                </c:pt>
                <c:pt idx="4736">
                  <c:v>34.68768341025594</c:v>
                </c:pt>
                <c:pt idx="4737">
                  <c:v>34.59231281443036</c:v>
                </c:pt>
                <c:pt idx="4738">
                  <c:v>34.44305908308689</c:v>
                </c:pt>
                <c:pt idx="4739">
                  <c:v>34.29380535174359</c:v>
                </c:pt>
                <c:pt idx="4740">
                  <c:v>34.1445516204004</c:v>
                </c:pt>
                <c:pt idx="4741">
                  <c:v>34.1235429315543</c:v>
                </c:pt>
                <c:pt idx="4742">
                  <c:v>34.12219500036106</c:v>
                </c:pt>
                <c:pt idx="4743">
                  <c:v>34.1213964559547</c:v>
                </c:pt>
                <c:pt idx="4744">
                  <c:v>34.27065018729795</c:v>
                </c:pt>
                <c:pt idx="4745">
                  <c:v>34.1213964559547</c:v>
                </c:pt>
                <c:pt idx="4746">
                  <c:v>34.27065018729795</c:v>
                </c:pt>
                <c:pt idx="4747">
                  <c:v>34.12139645595471</c:v>
                </c:pt>
                <c:pt idx="4748">
                  <c:v>34.03831045759167</c:v>
                </c:pt>
                <c:pt idx="4749">
                  <c:v>33.88905672624825</c:v>
                </c:pt>
                <c:pt idx="4750">
                  <c:v>33.88905672624825</c:v>
                </c:pt>
                <c:pt idx="4751">
                  <c:v>33.88905672624825</c:v>
                </c:pt>
                <c:pt idx="4752">
                  <c:v>33.82252794889591</c:v>
                </c:pt>
                <c:pt idx="4753">
                  <c:v>34.03831045759167</c:v>
                </c:pt>
                <c:pt idx="4754">
                  <c:v>34.20772469198488</c:v>
                </c:pt>
                <c:pt idx="4755">
                  <c:v>34.27259565682757</c:v>
                </c:pt>
                <c:pt idx="4756">
                  <c:v>34.27515497317645</c:v>
                </c:pt>
                <c:pt idx="4757">
                  <c:v>34.27771428952531</c:v>
                </c:pt>
                <c:pt idx="4758">
                  <c:v>34.23972754096811</c:v>
                </c:pt>
                <c:pt idx="4759">
                  <c:v>34.23972754096811</c:v>
                </c:pt>
                <c:pt idx="4760">
                  <c:v>34.38898127231124</c:v>
                </c:pt>
                <c:pt idx="4761">
                  <c:v>34.49845192501563</c:v>
                </c:pt>
                <c:pt idx="4762">
                  <c:v>34.59104087575637</c:v>
                </c:pt>
                <c:pt idx="4763">
                  <c:v>34.65909194354516</c:v>
                </c:pt>
                <c:pt idx="4764">
                  <c:v>34.70054054908783</c:v>
                </c:pt>
                <c:pt idx="4765">
                  <c:v>34.7419585751901</c:v>
                </c:pt>
                <c:pt idx="4766">
                  <c:v>34.95025351515073</c:v>
                </c:pt>
                <c:pt idx="4767">
                  <c:v>35.03491036315916</c:v>
                </c:pt>
                <c:pt idx="4768">
                  <c:v>35.00754631111624</c:v>
                </c:pt>
                <c:pt idx="4769">
                  <c:v>35.30605377380279</c:v>
                </c:pt>
                <c:pt idx="4770">
                  <c:v>35.45530750514599</c:v>
                </c:pt>
                <c:pt idx="4771">
                  <c:v>35.3909160732771</c:v>
                </c:pt>
                <c:pt idx="4772">
                  <c:v>35.21459691760224</c:v>
                </c:pt>
                <c:pt idx="4773">
                  <c:v>35.5131043802889</c:v>
                </c:pt>
                <c:pt idx="4774">
                  <c:v>35.66235811163217</c:v>
                </c:pt>
                <c:pt idx="4775">
                  <c:v>35.70794560462971</c:v>
                </c:pt>
                <c:pt idx="4776">
                  <c:v>35.70794560462971</c:v>
                </c:pt>
                <c:pt idx="4777">
                  <c:v>35.77447438198215</c:v>
                </c:pt>
                <c:pt idx="4778">
                  <c:v>36.02661357036614</c:v>
                </c:pt>
                <c:pt idx="4779">
                  <c:v>36.02661357036614</c:v>
                </c:pt>
                <c:pt idx="4780">
                  <c:v>36.17586730170945</c:v>
                </c:pt>
                <c:pt idx="4781">
                  <c:v>36.29897652631744</c:v>
                </c:pt>
                <c:pt idx="4782">
                  <c:v>36.10777872712056</c:v>
                </c:pt>
                <c:pt idx="4783">
                  <c:v>35.96108431212613</c:v>
                </c:pt>
                <c:pt idx="4784">
                  <c:v>35.96108431212613</c:v>
                </c:pt>
                <c:pt idx="4785">
                  <c:v>35.94040172673236</c:v>
                </c:pt>
                <c:pt idx="4786">
                  <c:v>35.79114799538925</c:v>
                </c:pt>
                <c:pt idx="4787">
                  <c:v>35.64189426404592</c:v>
                </c:pt>
                <c:pt idx="4788">
                  <c:v>35.50185482978174</c:v>
                </c:pt>
                <c:pt idx="4789">
                  <c:v>35.35260109843832</c:v>
                </c:pt>
                <c:pt idx="4790">
                  <c:v>35.22402995248881</c:v>
                </c:pt>
                <c:pt idx="4791">
                  <c:v>35.0747762211455</c:v>
                </c:pt>
                <c:pt idx="4792">
                  <c:v>35.0747762211455</c:v>
                </c:pt>
                <c:pt idx="4793">
                  <c:v>35.22402995248881</c:v>
                </c:pt>
                <c:pt idx="4794">
                  <c:v>35.19010578531543</c:v>
                </c:pt>
                <c:pt idx="4795">
                  <c:v>35.33935951665871</c:v>
                </c:pt>
                <c:pt idx="4796">
                  <c:v>35.04085205397215</c:v>
                </c:pt>
                <c:pt idx="4797">
                  <c:v>35.19010578531543</c:v>
                </c:pt>
                <c:pt idx="4798">
                  <c:v>35.33935951665871</c:v>
                </c:pt>
                <c:pt idx="4799">
                  <c:v>35.48861324800201</c:v>
                </c:pt>
                <c:pt idx="4800">
                  <c:v>35.42208447064933</c:v>
                </c:pt>
                <c:pt idx="4801">
                  <c:v>35.57132149536201</c:v>
                </c:pt>
                <c:pt idx="4802">
                  <c:v>35.7205752267056</c:v>
                </c:pt>
                <c:pt idx="4803">
                  <c:v>35.57132149536201</c:v>
                </c:pt>
                <c:pt idx="4804">
                  <c:v>35.57132149536203</c:v>
                </c:pt>
                <c:pt idx="4805">
                  <c:v>35.53481348231835</c:v>
                </c:pt>
                <c:pt idx="4806">
                  <c:v>35.53481348231835</c:v>
                </c:pt>
                <c:pt idx="4807">
                  <c:v>35.39260690659803</c:v>
                </c:pt>
                <c:pt idx="4808">
                  <c:v>35.39260690659803</c:v>
                </c:pt>
                <c:pt idx="4809">
                  <c:v>35.39772553929574</c:v>
                </c:pt>
                <c:pt idx="4810">
                  <c:v>35.39772553929574</c:v>
                </c:pt>
                <c:pt idx="4811">
                  <c:v>35.39772553929574</c:v>
                </c:pt>
                <c:pt idx="4812">
                  <c:v>35.39772553929574</c:v>
                </c:pt>
                <c:pt idx="4813">
                  <c:v>35.35984149674641</c:v>
                </c:pt>
                <c:pt idx="4814">
                  <c:v>35.23165603700054</c:v>
                </c:pt>
                <c:pt idx="4815">
                  <c:v>35.08240230565725</c:v>
                </c:pt>
                <c:pt idx="4816">
                  <c:v>35.23165603700054</c:v>
                </c:pt>
                <c:pt idx="4817">
                  <c:v>35.53016349968699</c:v>
                </c:pt>
                <c:pt idx="4818">
                  <c:v>35.53016349968699</c:v>
                </c:pt>
                <c:pt idx="4819">
                  <c:v>35.5532316999808</c:v>
                </c:pt>
                <c:pt idx="4820">
                  <c:v>35.40397796863737</c:v>
                </c:pt>
                <c:pt idx="4821">
                  <c:v>35.25472423729411</c:v>
                </c:pt>
                <c:pt idx="4822">
                  <c:v>35.3525428680948</c:v>
                </c:pt>
                <c:pt idx="4823">
                  <c:v>35.3525428680948</c:v>
                </c:pt>
                <c:pt idx="4824">
                  <c:v>35.2961502929496</c:v>
                </c:pt>
                <c:pt idx="4825">
                  <c:v>35.51193280164529</c:v>
                </c:pt>
                <c:pt idx="4826">
                  <c:v>35.52486364283941</c:v>
                </c:pt>
                <c:pt idx="4827">
                  <c:v>35.2263561801529</c:v>
                </c:pt>
                <c:pt idx="4828">
                  <c:v>35.375609911496</c:v>
                </c:pt>
                <c:pt idx="4829">
                  <c:v>35.2263561801529</c:v>
                </c:pt>
                <c:pt idx="4830">
                  <c:v>35.07710244880956</c:v>
                </c:pt>
                <c:pt idx="4831">
                  <c:v>35.2263561801529</c:v>
                </c:pt>
                <c:pt idx="4832">
                  <c:v>35.23562532310602</c:v>
                </c:pt>
                <c:pt idx="4833">
                  <c:v>35.38487905444901</c:v>
                </c:pt>
                <c:pt idx="4834">
                  <c:v>35.38487905444901</c:v>
                </c:pt>
                <c:pt idx="4835">
                  <c:v>35.38487905444901</c:v>
                </c:pt>
                <c:pt idx="4836">
                  <c:v>35.23562532310602</c:v>
                </c:pt>
                <c:pt idx="4837">
                  <c:v>35.08637159176241</c:v>
                </c:pt>
                <c:pt idx="4838">
                  <c:v>34.93711786041935</c:v>
                </c:pt>
                <c:pt idx="4839">
                  <c:v>34.787864129076</c:v>
                </c:pt>
                <c:pt idx="4840">
                  <c:v>34.70172907038497</c:v>
                </c:pt>
                <c:pt idx="4841">
                  <c:v>34.52398680933045</c:v>
                </c:pt>
                <c:pt idx="4842">
                  <c:v>34.6565114147734</c:v>
                </c:pt>
                <c:pt idx="4843">
                  <c:v>34.80576514611668</c:v>
                </c:pt>
                <c:pt idx="4844">
                  <c:v>34.80576514611668</c:v>
                </c:pt>
                <c:pt idx="4845">
                  <c:v>34.80576514611668</c:v>
                </c:pt>
                <c:pt idx="4846">
                  <c:v>34.95501887745996</c:v>
                </c:pt>
                <c:pt idx="4847">
                  <c:v>35.01064885699505</c:v>
                </c:pt>
                <c:pt idx="4848">
                  <c:v>35.01064885699505</c:v>
                </c:pt>
                <c:pt idx="4849">
                  <c:v>35.07717763434749</c:v>
                </c:pt>
                <c:pt idx="4850">
                  <c:v>35.20850240270983</c:v>
                </c:pt>
                <c:pt idx="4851">
                  <c:v>35.50700986539614</c:v>
                </c:pt>
                <c:pt idx="4852">
                  <c:v>35.80551732808295</c:v>
                </c:pt>
                <c:pt idx="4853">
                  <c:v>35.65626359673954</c:v>
                </c:pt>
                <c:pt idx="4854">
                  <c:v>35.3577561340531</c:v>
                </c:pt>
                <c:pt idx="4855">
                  <c:v>35.35519681770423</c:v>
                </c:pt>
                <c:pt idx="4856">
                  <c:v>35.35519681770423</c:v>
                </c:pt>
                <c:pt idx="4857">
                  <c:v>35.35007818500636</c:v>
                </c:pt>
                <c:pt idx="4858">
                  <c:v>35.49677260000095</c:v>
                </c:pt>
                <c:pt idx="4859">
                  <c:v>35.6460263313442</c:v>
                </c:pt>
                <c:pt idx="4860">
                  <c:v>35.64737426253743</c:v>
                </c:pt>
                <c:pt idx="4861">
                  <c:v>35.6481728069438</c:v>
                </c:pt>
                <c:pt idx="4862">
                  <c:v>35.51990835122815</c:v>
                </c:pt>
                <c:pt idx="4863">
                  <c:v>35.36972525553916</c:v>
                </c:pt>
                <c:pt idx="4864">
                  <c:v>35.36972525553916</c:v>
                </c:pt>
                <c:pt idx="4865">
                  <c:v>35.36972525553916</c:v>
                </c:pt>
                <c:pt idx="4866">
                  <c:v>35.46564382310846</c:v>
                </c:pt>
                <c:pt idx="4867">
                  <c:v>35.31639009176509</c:v>
                </c:pt>
                <c:pt idx="4868">
                  <c:v>35.10377231324941</c:v>
                </c:pt>
                <c:pt idx="4869">
                  <c:v>35.10377231324941</c:v>
                </c:pt>
                <c:pt idx="4870">
                  <c:v>35.25302604459264</c:v>
                </c:pt>
                <c:pt idx="4871">
                  <c:v>35.55153350727925</c:v>
                </c:pt>
                <c:pt idx="4872">
                  <c:v>35.7007872386225</c:v>
                </c:pt>
                <c:pt idx="4873">
                  <c:v>35.8500409699658</c:v>
                </c:pt>
                <c:pt idx="4874">
                  <c:v>35.9992947013091</c:v>
                </c:pt>
                <c:pt idx="4875">
                  <c:v>36.29780216399568</c:v>
                </c:pt>
                <c:pt idx="4876">
                  <c:v>36.29780216399568</c:v>
                </c:pt>
                <c:pt idx="4877">
                  <c:v>36.44705589533896</c:v>
                </c:pt>
                <c:pt idx="4878">
                  <c:v>36.59548229079726</c:v>
                </c:pt>
                <c:pt idx="4879">
                  <c:v>36.74473602214055</c:v>
                </c:pt>
                <c:pt idx="4880">
                  <c:v>36.89398975348379</c:v>
                </c:pt>
                <c:pt idx="4881">
                  <c:v>36.64718673170528</c:v>
                </c:pt>
                <c:pt idx="4882">
                  <c:v>36.79388114669971</c:v>
                </c:pt>
                <c:pt idx="4883">
                  <c:v>36.79132183035086</c:v>
                </c:pt>
                <c:pt idx="4884">
                  <c:v>36.63950878265871</c:v>
                </c:pt>
                <c:pt idx="4885">
                  <c:v>36.63950878265871</c:v>
                </c:pt>
                <c:pt idx="4886">
                  <c:v>36.3837905949182</c:v>
                </c:pt>
                <c:pt idx="4887">
                  <c:v>36.23453686357496</c:v>
                </c:pt>
                <c:pt idx="4888">
                  <c:v>36.23453686357496</c:v>
                </c:pt>
                <c:pt idx="4889">
                  <c:v>36.4170492829041</c:v>
                </c:pt>
                <c:pt idx="4890">
                  <c:v>36.26779555156081</c:v>
                </c:pt>
                <c:pt idx="4891">
                  <c:v>36.26779555156081</c:v>
                </c:pt>
                <c:pt idx="4892">
                  <c:v>36.26779555156081</c:v>
                </c:pt>
                <c:pt idx="4893">
                  <c:v>36.26779555156082</c:v>
                </c:pt>
                <c:pt idx="4894">
                  <c:v>36.4170492829041</c:v>
                </c:pt>
                <c:pt idx="4895">
                  <c:v>36.71555674559067</c:v>
                </c:pt>
                <c:pt idx="4896">
                  <c:v>36.71641065851858</c:v>
                </c:pt>
                <c:pt idx="4897">
                  <c:v>37.01491812120515</c:v>
                </c:pt>
                <c:pt idx="4898">
                  <c:v>37.31342558389152</c:v>
                </c:pt>
                <c:pt idx="4899">
                  <c:v>37.31342558389152</c:v>
                </c:pt>
                <c:pt idx="4900">
                  <c:v>37.16417185254844</c:v>
                </c:pt>
                <c:pt idx="4901">
                  <c:v>37.16417185254844</c:v>
                </c:pt>
                <c:pt idx="4902">
                  <c:v>37.16417185254844</c:v>
                </c:pt>
                <c:pt idx="4903">
                  <c:v>37.37995436124406</c:v>
                </c:pt>
                <c:pt idx="4904">
                  <c:v>37.5292080925875</c:v>
                </c:pt>
                <c:pt idx="4905">
                  <c:v>37.74344602420792</c:v>
                </c:pt>
                <c:pt idx="4906">
                  <c:v>37.74231614946966</c:v>
                </c:pt>
                <c:pt idx="4907">
                  <c:v>37.59306241812635</c:v>
                </c:pt>
                <c:pt idx="4908">
                  <c:v>37.59306241812635</c:v>
                </c:pt>
                <c:pt idx="4909">
                  <c:v>37.53284141040157</c:v>
                </c:pt>
                <c:pt idx="4910">
                  <c:v>37.53284141040157</c:v>
                </c:pt>
                <c:pt idx="4911">
                  <c:v>37.53284141040157</c:v>
                </c:pt>
                <c:pt idx="4912">
                  <c:v>37.53330609257446</c:v>
                </c:pt>
                <c:pt idx="4913">
                  <c:v>37.5337707747473</c:v>
                </c:pt>
                <c:pt idx="4914">
                  <c:v>37.65043792325439</c:v>
                </c:pt>
                <c:pt idx="4915">
                  <c:v>37.56454823908362</c:v>
                </c:pt>
                <c:pt idx="4916">
                  <c:v>37.56454823908362</c:v>
                </c:pt>
                <c:pt idx="4917">
                  <c:v>37.71380197042691</c:v>
                </c:pt>
                <c:pt idx="4918">
                  <c:v>37.71380197042691</c:v>
                </c:pt>
                <c:pt idx="4919">
                  <c:v>38.01230943311344</c:v>
                </c:pt>
                <c:pt idx="4920">
                  <c:v>37.94578065576084</c:v>
                </c:pt>
                <c:pt idx="4921">
                  <c:v>37.84289519872027</c:v>
                </c:pt>
                <c:pt idx="4922">
                  <c:v>37.84289519872027</c:v>
                </c:pt>
                <c:pt idx="4923">
                  <c:v>37.69364146737689</c:v>
                </c:pt>
                <c:pt idx="4924">
                  <c:v>37.69364146737689</c:v>
                </c:pt>
                <c:pt idx="4925">
                  <c:v>37.69364146737689</c:v>
                </c:pt>
                <c:pt idx="4926">
                  <c:v>37.69364146737689</c:v>
                </c:pt>
                <c:pt idx="4927">
                  <c:v>37.84289519872027</c:v>
                </c:pt>
                <c:pt idx="4928">
                  <c:v>37.99214893006356</c:v>
                </c:pt>
                <c:pt idx="4929">
                  <c:v>38.14140266140674</c:v>
                </c:pt>
                <c:pt idx="4930">
                  <c:v>38.293215709099</c:v>
                </c:pt>
                <c:pt idx="4931">
                  <c:v>38.44246944044211</c:v>
                </c:pt>
                <c:pt idx="4932">
                  <c:v>38.5150453724786</c:v>
                </c:pt>
                <c:pt idx="4933">
                  <c:v>38.5150453724786</c:v>
                </c:pt>
                <c:pt idx="4934">
                  <c:v>38.216537909792</c:v>
                </c:pt>
                <c:pt idx="4935">
                  <c:v>38.1419110441204</c:v>
                </c:pt>
                <c:pt idx="4936">
                  <c:v>38.29116477546354</c:v>
                </c:pt>
                <c:pt idx="4937">
                  <c:v>38.53633707437625</c:v>
                </c:pt>
                <c:pt idx="4938">
                  <c:v>38.7240624394183</c:v>
                </c:pt>
                <c:pt idx="4939">
                  <c:v>38.77882100923019</c:v>
                </c:pt>
                <c:pt idx="4940">
                  <c:v>38.48031354654375</c:v>
                </c:pt>
                <c:pt idx="4941">
                  <c:v>38.62956727788702</c:v>
                </c:pt>
                <c:pt idx="4942">
                  <c:v>38.62956727788702</c:v>
                </c:pt>
                <c:pt idx="4943">
                  <c:v>38.77882100923019</c:v>
                </c:pt>
                <c:pt idx="4944">
                  <c:v>38.71229223187783</c:v>
                </c:pt>
                <c:pt idx="4945">
                  <c:v>38.67593555218961</c:v>
                </c:pt>
                <c:pt idx="4946">
                  <c:v>38.444973378073</c:v>
                </c:pt>
                <c:pt idx="4947">
                  <c:v>38.14646591538634</c:v>
                </c:pt>
                <c:pt idx="4948">
                  <c:v>38.444973378073</c:v>
                </c:pt>
                <c:pt idx="4949">
                  <c:v>38.40755047314519</c:v>
                </c:pt>
                <c:pt idx="4950">
                  <c:v>38.55680420448849</c:v>
                </c:pt>
                <c:pt idx="4951">
                  <c:v>38.62107725431034</c:v>
                </c:pt>
                <c:pt idx="4952">
                  <c:v>38.62107725431034</c:v>
                </c:pt>
                <c:pt idx="4953">
                  <c:v>38.7288923085155</c:v>
                </c:pt>
                <c:pt idx="4954">
                  <c:v>38.81907481455791</c:v>
                </c:pt>
                <c:pt idx="4955">
                  <c:v>38.96832854590121</c:v>
                </c:pt>
                <c:pt idx="4956">
                  <c:v>39.2668360085878</c:v>
                </c:pt>
                <c:pt idx="4957">
                  <c:v>39.43228591656934</c:v>
                </c:pt>
                <c:pt idx="4958">
                  <c:v>39.3650156108751</c:v>
                </c:pt>
                <c:pt idx="4959">
                  <c:v>39.28992406303041</c:v>
                </c:pt>
                <c:pt idx="4960">
                  <c:v>39.19896584763021</c:v>
                </c:pt>
                <c:pt idx="4961">
                  <c:v>39.19896584763021</c:v>
                </c:pt>
                <c:pt idx="4962">
                  <c:v>39.38669121267206</c:v>
                </c:pt>
                <c:pt idx="4963">
                  <c:v>39.4414497824841</c:v>
                </c:pt>
                <c:pt idx="4964">
                  <c:v>39.4414497824841</c:v>
                </c:pt>
                <c:pt idx="4965">
                  <c:v>39.4414497824841</c:v>
                </c:pt>
                <c:pt idx="4966">
                  <c:v>39.29219605114096</c:v>
                </c:pt>
                <c:pt idx="4967">
                  <c:v>39.14294231979768</c:v>
                </c:pt>
                <c:pt idx="4968">
                  <c:v>39.29219605114096</c:v>
                </c:pt>
                <c:pt idx="4969">
                  <c:v>39.29219605114096</c:v>
                </c:pt>
                <c:pt idx="4970">
                  <c:v>39.43066802117264</c:v>
                </c:pt>
                <c:pt idx="4971">
                  <c:v>39.28141428982941</c:v>
                </c:pt>
                <c:pt idx="4972">
                  <c:v>39.43066802117264</c:v>
                </c:pt>
                <c:pt idx="4973">
                  <c:v>39.43066802117264</c:v>
                </c:pt>
                <c:pt idx="4974">
                  <c:v>39.43066802117264</c:v>
                </c:pt>
                <c:pt idx="4975">
                  <c:v>39.57992175251598</c:v>
                </c:pt>
                <c:pt idx="4976">
                  <c:v>39.57992175251598</c:v>
                </c:pt>
                <c:pt idx="4977">
                  <c:v>39.57992175251597</c:v>
                </c:pt>
                <c:pt idx="4978">
                  <c:v>39.57992175251598</c:v>
                </c:pt>
                <c:pt idx="4979">
                  <c:v>39.28238823698496</c:v>
                </c:pt>
                <c:pt idx="4980">
                  <c:v>39.28238823698496</c:v>
                </c:pt>
                <c:pt idx="4981">
                  <c:v>39.35701510265636</c:v>
                </c:pt>
                <c:pt idx="4982">
                  <c:v>39.35701510265636</c:v>
                </c:pt>
                <c:pt idx="4983">
                  <c:v>39.28238823698496</c:v>
                </c:pt>
                <c:pt idx="4984">
                  <c:v>39.20776137131311</c:v>
                </c:pt>
                <c:pt idx="4985">
                  <c:v>39.20776137131311</c:v>
                </c:pt>
                <c:pt idx="4986">
                  <c:v>39.44242678891759</c:v>
                </c:pt>
                <c:pt idx="4987">
                  <c:v>39.4161599089925</c:v>
                </c:pt>
                <c:pt idx="4988">
                  <c:v>39.11765244630593</c:v>
                </c:pt>
                <c:pt idx="4989">
                  <c:v>39.21294615224336</c:v>
                </c:pt>
                <c:pt idx="4990">
                  <c:v>39.36219988358681</c:v>
                </c:pt>
                <c:pt idx="4991">
                  <c:v>39.5114536149301</c:v>
                </c:pt>
                <c:pt idx="4992">
                  <c:v>39.36219988358681</c:v>
                </c:pt>
                <c:pt idx="4993">
                  <c:v>39.5114536149301</c:v>
                </c:pt>
                <c:pt idx="4994">
                  <c:v>39.6607073462734</c:v>
                </c:pt>
                <c:pt idx="4995">
                  <c:v>39.6607073462734</c:v>
                </c:pt>
                <c:pt idx="4996">
                  <c:v>39.51284462810998</c:v>
                </c:pt>
                <c:pt idx="4997">
                  <c:v>39.66209835945326</c:v>
                </c:pt>
                <c:pt idx="4998">
                  <c:v>39.66209835945326</c:v>
                </c:pt>
                <c:pt idx="4999">
                  <c:v>39.774400445932</c:v>
                </c:pt>
                <c:pt idx="5000">
                  <c:v>39.774400445932</c:v>
                </c:pt>
                <c:pt idx="5001">
                  <c:v>39.92365417727525</c:v>
                </c:pt>
                <c:pt idx="5002">
                  <c:v>40.06778927592083</c:v>
                </c:pt>
                <c:pt idx="5003">
                  <c:v>40.06778927592082</c:v>
                </c:pt>
                <c:pt idx="5004">
                  <c:v>40.06778927592082</c:v>
                </c:pt>
                <c:pt idx="5005">
                  <c:v>40.06778927592082</c:v>
                </c:pt>
                <c:pt idx="5006">
                  <c:v>40.04132291680965</c:v>
                </c:pt>
                <c:pt idx="5007">
                  <c:v>39.74281545412307</c:v>
                </c:pt>
                <c:pt idx="5008">
                  <c:v>39.74281545412307</c:v>
                </c:pt>
                <c:pt idx="5009">
                  <c:v>39.89206918546621</c:v>
                </c:pt>
                <c:pt idx="5010">
                  <c:v>40.10050547300865</c:v>
                </c:pt>
                <c:pt idx="5011">
                  <c:v>40.1853677724829</c:v>
                </c:pt>
                <c:pt idx="5012">
                  <c:v>40.00904861680812</c:v>
                </c:pt>
                <c:pt idx="5013">
                  <c:v>40.15830234815147</c:v>
                </c:pt>
                <c:pt idx="5014">
                  <c:v>40.45680981083795</c:v>
                </c:pt>
                <c:pt idx="5015">
                  <c:v>40.45680981083795</c:v>
                </c:pt>
                <c:pt idx="5016">
                  <c:v>40.39028103348539</c:v>
                </c:pt>
                <c:pt idx="5017">
                  <c:v>40.39028103348539</c:v>
                </c:pt>
                <c:pt idx="5018">
                  <c:v>40.53953476482876</c:v>
                </c:pt>
                <c:pt idx="5019">
                  <c:v>40.53135727534697</c:v>
                </c:pt>
                <c:pt idx="5020">
                  <c:v>40.53135727534697</c:v>
                </c:pt>
                <c:pt idx="5021">
                  <c:v>40.53135727534697</c:v>
                </c:pt>
                <c:pt idx="5022">
                  <c:v>40.68061100669027</c:v>
                </c:pt>
                <c:pt idx="5023">
                  <c:v>40.5927841266324</c:v>
                </c:pt>
                <c:pt idx="5024">
                  <c:v>40.5927841266324</c:v>
                </c:pt>
                <c:pt idx="5025">
                  <c:v>40.73947854162685</c:v>
                </c:pt>
                <c:pt idx="5026">
                  <c:v>40.88617295662127</c:v>
                </c:pt>
                <c:pt idx="5027">
                  <c:v>40.73435990892926</c:v>
                </c:pt>
                <c:pt idx="5028">
                  <c:v>40.73435990892926</c:v>
                </c:pt>
                <c:pt idx="5029">
                  <c:v>40.73624581863571</c:v>
                </c:pt>
                <c:pt idx="5030">
                  <c:v>40.73624581863571</c:v>
                </c:pt>
                <c:pt idx="5031">
                  <c:v>40.73624581863571</c:v>
                </c:pt>
                <c:pt idx="5032">
                  <c:v>40.60472693612611</c:v>
                </c:pt>
                <c:pt idx="5033">
                  <c:v>40.75398066746929</c:v>
                </c:pt>
                <c:pt idx="5034">
                  <c:v>41.05248813015596</c:v>
                </c:pt>
                <c:pt idx="5035">
                  <c:v>41.05248813015596</c:v>
                </c:pt>
                <c:pt idx="5036">
                  <c:v>40.90323439881259</c:v>
                </c:pt>
                <c:pt idx="5037">
                  <c:v>40.75398066746929</c:v>
                </c:pt>
                <c:pt idx="5038">
                  <c:v>40.70254556692665</c:v>
                </c:pt>
                <c:pt idx="5039">
                  <c:v>40.55329183558329</c:v>
                </c:pt>
                <c:pt idx="5040">
                  <c:v>40.40403810424004</c:v>
                </c:pt>
                <c:pt idx="5041">
                  <c:v>40.17205941890602</c:v>
                </c:pt>
                <c:pt idx="5042">
                  <c:v>40.27494487594656</c:v>
                </c:pt>
                <c:pt idx="5043">
                  <c:v>40.27494487594656</c:v>
                </c:pt>
                <c:pt idx="5044">
                  <c:v>40.27494487594656</c:v>
                </c:pt>
                <c:pt idx="5045">
                  <c:v>40.27494487594656</c:v>
                </c:pt>
                <c:pt idx="5046">
                  <c:v>40.57345233863328</c:v>
                </c:pt>
                <c:pt idx="5047">
                  <c:v>40.66844231271971</c:v>
                </c:pt>
                <c:pt idx="5048">
                  <c:v>40.81769604406284</c:v>
                </c:pt>
                <c:pt idx="5049">
                  <c:v>40.96694977540614</c:v>
                </c:pt>
                <c:pt idx="5050">
                  <c:v>41.11620350674944</c:v>
                </c:pt>
                <c:pt idx="5051">
                  <c:v>41.00290152159619</c:v>
                </c:pt>
                <c:pt idx="5052">
                  <c:v>41.00290152159619</c:v>
                </c:pt>
                <c:pt idx="5053">
                  <c:v>41.00290152159619</c:v>
                </c:pt>
                <c:pt idx="5054">
                  <c:v>41.00290152159619</c:v>
                </c:pt>
                <c:pt idx="5055">
                  <c:v>41.00290152159619</c:v>
                </c:pt>
                <c:pt idx="5056">
                  <c:v>41.00290152159619</c:v>
                </c:pt>
                <c:pt idx="5057">
                  <c:v>41.00290152159619</c:v>
                </c:pt>
                <c:pt idx="5058">
                  <c:v>41.15215525293956</c:v>
                </c:pt>
                <c:pt idx="5059">
                  <c:v>41.08805839454145</c:v>
                </c:pt>
                <c:pt idx="5060">
                  <c:v>41.08805839454145</c:v>
                </c:pt>
                <c:pt idx="5061">
                  <c:v>41.08805839454145</c:v>
                </c:pt>
                <c:pt idx="5062">
                  <c:v>41.03662329399872</c:v>
                </c:pt>
                <c:pt idx="5063">
                  <c:v>41.0568582734068</c:v>
                </c:pt>
                <c:pt idx="5064">
                  <c:v>41.02737261857016</c:v>
                </c:pt>
                <c:pt idx="5065">
                  <c:v>41.09390139592261</c:v>
                </c:pt>
                <c:pt idx="5066">
                  <c:v>40.83235421458964</c:v>
                </c:pt>
                <c:pt idx="5067">
                  <c:v>40.83235421458964</c:v>
                </c:pt>
                <c:pt idx="5068">
                  <c:v>40.83235421458964</c:v>
                </c:pt>
                <c:pt idx="5069">
                  <c:v>41.13086167727601</c:v>
                </c:pt>
                <c:pt idx="5070">
                  <c:v>41.30602010459639</c:v>
                </c:pt>
                <c:pt idx="5071">
                  <c:v>41.3085794209454</c:v>
                </c:pt>
                <c:pt idx="5072">
                  <c:v>41.45783315228847</c:v>
                </c:pt>
                <c:pt idx="5073">
                  <c:v>41.45783315228847</c:v>
                </c:pt>
                <c:pt idx="5074">
                  <c:v>41.75634061497525</c:v>
                </c:pt>
                <c:pt idx="5075">
                  <c:v>41.75634061497525</c:v>
                </c:pt>
                <c:pt idx="5076">
                  <c:v>41.62809557247811</c:v>
                </c:pt>
                <c:pt idx="5077">
                  <c:v>41.56732945881129</c:v>
                </c:pt>
                <c:pt idx="5078">
                  <c:v>41.41887427187439</c:v>
                </c:pt>
                <c:pt idx="5079">
                  <c:v>41.26962054053116</c:v>
                </c:pt>
                <c:pt idx="5080">
                  <c:v>41.41887427187439</c:v>
                </c:pt>
                <c:pt idx="5081">
                  <c:v>41.26962054053116</c:v>
                </c:pt>
                <c:pt idx="5082">
                  <c:v>41.41887427187439</c:v>
                </c:pt>
                <c:pt idx="5083">
                  <c:v>41.50196027023731</c:v>
                </c:pt>
                <c:pt idx="5084">
                  <c:v>41.50196027023731</c:v>
                </c:pt>
                <c:pt idx="5085">
                  <c:v>41.80046773292404</c:v>
                </c:pt>
                <c:pt idx="5086">
                  <c:v>41.80046773292404</c:v>
                </c:pt>
                <c:pt idx="5087">
                  <c:v>41.94972146426709</c:v>
                </c:pt>
                <c:pt idx="5088">
                  <c:v>41.73393895557156</c:v>
                </c:pt>
                <c:pt idx="5089">
                  <c:v>41.50196027023731</c:v>
                </c:pt>
                <c:pt idx="5090">
                  <c:v>41.4555919959349</c:v>
                </c:pt>
                <c:pt idx="5091">
                  <c:v>41.57834566956625</c:v>
                </c:pt>
                <c:pt idx="5092">
                  <c:v>41.72759940090953</c:v>
                </c:pt>
                <c:pt idx="5093">
                  <c:v>41.7681454658156</c:v>
                </c:pt>
                <c:pt idx="5094">
                  <c:v>41.91739919715887</c:v>
                </c:pt>
                <c:pt idx="5095">
                  <c:v>41.7681454658156</c:v>
                </c:pt>
                <c:pt idx="5096">
                  <c:v>41.65867481311135</c:v>
                </c:pt>
                <c:pt idx="5097">
                  <c:v>41.57752734309965</c:v>
                </c:pt>
                <c:pt idx="5098">
                  <c:v>41.6587300066543</c:v>
                </c:pt>
                <c:pt idx="5099">
                  <c:v>41.65361137395649</c:v>
                </c:pt>
                <c:pt idx="5100">
                  <c:v>41.65105205760751</c:v>
                </c:pt>
                <c:pt idx="5101">
                  <c:v>41.49923900991556</c:v>
                </c:pt>
                <c:pt idx="5102">
                  <c:v>41.34998527857228</c:v>
                </c:pt>
                <c:pt idx="5103">
                  <c:v>41.20073154722901</c:v>
                </c:pt>
                <c:pt idx="5104">
                  <c:v>40.90222408454226</c:v>
                </c:pt>
                <c:pt idx="5105">
                  <c:v>40.97792981958501</c:v>
                </c:pt>
                <c:pt idx="5106">
                  <c:v>41.27643728227157</c:v>
                </c:pt>
                <c:pt idx="5107">
                  <c:v>41.27643728227157</c:v>
                </c:pt>
                <c:pt idx="5108">
                  <c:v>40.98720245357748</c:v>
                </c:pt>
                <c:pt idx="5109">
                  <c:v>41.13645618492095</c:v>
                </c:pt>
                <c:pt idx="5110">
                  <c:v>41.0908686919234</c:v>
                </c:pt>
                <c:pt idx="5111">
                  <c:v>41.38937615460997</c:v>
                </c:pt>
                <c:pt idx="5112">
                  <c:v>41.32284737725731</c:v>
                </c:pt>
                <c:pt idx="5113">
                  <c:v>41.137236966226</c:v>
                </c:pt>
                <c:pt idx="5114">
                  <c:v>41.02332340335339</c:v>
                </c:pt>
                <c:pt idx="5115">
                  <c:v>41.17257713469671</c:v>
                </c:pt>
                <c:pt idx="5116">
                  <c:v>41.32183086604</c:v>
                </c:pt>
                <c:pt idx="5117">
                  <c:v>41.36377493389354</c:v>
                </c:pt>
                <c:pt idx="5118">
                  <c:v>41.51302866523671</c:v>
                </c:pt>
                <c:pt idx="5119">
                  <c:v>41.65460444753336</c:v>
                </c:pt>
                <c:pt idx="5120">
                  <c:v>41.801298862528</c:v>
                </c:pt>
                <c:pt idx="5121">
                  <c:v>41.84179378856678</c:v>
                </c:pt>
                <c:pt idx="5122">
                  <c:v>41.84179378856678</c:v>
                </c:pt>
                <c:pt idx="5123">
                  <c:v>41.78240763544651</c:v>
                </c:pt>
                <c:pt idx="5124">
                  <c:v>41.78240763544651</c:v>
                </c:pt>
                <c:pt idx="5125">
                  <c:v>41.91097878139621</c:v>
                </c:pt>
                <c:pt idx="5126">
                  <c:v>42.06023251273965</c:v>
                </c:pt>
                <c:pt idx="5127">
                  <c:v>42.06023251273965</c:v>
                </c:pt>
                <c:pt idx="5128">
                  <c:v>41.91097878139618</c:v>
                </c:pt>
                <c:pt idx="5129">
                  <c:v>41.94490294856976</c:v>
                </c:pt>
                <c:pt idx="5130">
                  <c:v>42.094156679913</c:v>
                </c:pt>
                <c:pt idx="5131">
                  <c:v>42.24341041125619</c:v>
                </c:pt>
                <c:pt idx="5132">
                  <c:v>42.24341041125619</c:v>
                </c:pt>
                <c:pt idx="5133">
                  <c:v>42.24341041125619</c:v>
                </c:pt>
                <c:pt idx="5134">
                  <c:v>42.24341041125619</c:v>
                </c:pt>
                <c:pt idx="5135">
                  <c:v>42.24341041125619</c:v>
                </c:pt>
                <c:pt idx="5136">
                  <c:v>42.09417338654351</c:v>
                </c:pt>
                <c:pt idx="5137">
                  <c:v>42.01144843255273</c:v>
                </c:pt>
                <c:pt idx="5138">
                  <c:v>41.97615404679891</c:v>
                </c:pt>
                <c:pt idx="5139">
                  <c:v>41.97615404679891</c:v>
                </c:pt>
                <c:pt idx="5140">
                  <c:v>42.12540777814219</c:v>
                </c:pt>
                <c:pt idx="5141">
                  <c:v>42.27466150948534</c:v>
                </c:pt>
                <c:pt idx="5142">
                  <c:v>42.4422100279473</c:v>
                </c:pt>
                <c:pt idx="5143">
                  <c:v>42.29295629660403</c:v>
                </c:pt>
                <c:pt idx="5144">
                  <c:v>42.14370256526065</c:v>
                </c:pt>
                <c:pt idx="5145">
                  <c:v>42.14370256526065</c:v>
                </c:pt>
                <c:pt idx="5146">
                  <c:v>42.14370256526065</c:v>
                </c:pt>
                <c:pt idx="5147">
                  <c:v>41.99444883391745</c:v>
                </c:pt>
                <c:pt idx="5148">
                  <c:v>41.84519510257418</c:v>
                </c:pt>
                <c:pt idx="5149">
                  <c:v>41.9306327601826</c:v>
                </c:pt>
                <c:pt idx="5150">
                  <c:v>42.12524842080161</c:v>
                </c:pt>
                <c:pt idx="5151">
                  <c:v>42.12524842080161</c:v>
                </c:pt>
                <c:pt idx="5152">
                  <c:v>42.12524842080161</c:v>
                </c:pt>
                <c:pt idx="5153">
                  <c:v>42.12524842080161</c:v>
                </c:pt>
                <c:pt idx="5154">
                  <c:v>42.30842631931819</c:v>
                </c:pt>
                <c:pt idx="5155">
                  <c:v>42.40719921268229</c:v>
                </c:pt>
                <c:pt idx="5156">
                  <c:v>42.40719921268229</c:v>
                </c:pt>
                <c:pt idx="5157">
                  <c:v>42.25794548133899</c:v>
                </c:pt>
                <c:pt idx="5158">
                  <c:v>42.10869174999581</c:v>
                </c:pt>
                <c:pt idx="5159">
                  <c:v>42.10869174999581</c:v>
                </c:pt>
                <c:pt idx="5160">
                  <c:v>41.8929092413</c:v>
                </c:pt>
                <c:pt idx="5161">
                  <c:v>41.94650717745834</c:v>
                </c:pt>
                <c:pt idx="5162">
                  <c:v>41.95332174719093</c:v>
                </c:pt>
                <c:pt idx="5163">
                  <c:v>41.93625178438075</c:v>
                </c:pt>
                <c:pt idx="5164">
                  <c:v>42.08550551572403</c:v>
                </c:pt>
                <c:pt idx="5165">
                  <c:v>42.08550551572403</c:v>
                </c:pt>
                <c:pt idx="5166">
                  <c:v>42.06417609155265</c:v>
                </c:pt>
                <c:pt idx="5167">
                  <c:v>42.1835877888597</c:v>
                </c:pt>
                <c:pt idx="5168">
                  <c:v>42.1835877888597</c:v>
                </c:pt>
                <c:pt idx="5169">
                  <c:v>42.1835877888597</c:v>
                </c:pt>
                <c:pt idx="5170">
                  <c:v>42.3302822038541</c:v>
                </c:pt>
                <c:pt idx="5171">
                  <c:v>42.3302822038541</c:v>
                </c:pt>
                <c:pt idx="5172">
                  <c:v>42.3302822038541</c:v>
                </c:pt>
                <c:pt idx="5173">
                  <c:v>42.3302822038541</c:v>
                </c:pt>
                <c:pt idx="5174">
                  <c:v>42.3302822038541</c:v>
                </c:pt>
                <c:pt idx="5175">
                  <c:v>42.43678813305965</c:v>
                </c:pt>
                <c:pt idx="5176">
                  <c:v>42.44075512250738</c:v>
                </c:pt>
                <c:pt idx="5177">
                  <c:v>42.44292300489477</c:v>
                </c:pt>
                <c:pt idx="5178">
                  <c:v>42.49410409264844</c:v>
                </c:pt>
                <c:pt idx="5179">
                  <c:v>42.34485036130515</c:v>
                </c:pt>
                <c:pt idx="5180">
                  <c:v>42.04634289861871</c:v>
                </c:pt>
                <c:pt idx="5181">
                  <c:v>41.89708916727526</c:v>
                </c:pt>
                <c:pt idx="5182">
                  <c:v>41.84145918774011</c:v>
                </c:pt>
                <c:pt idx="5183">
                  <c:v>41.99071291908363</c:v>
                </c:pt>
                <c:pt idx="5184">
                  <c:v>41.9241841417311</c:v>
                </c:pt>
                <c:pt idx="5185">
                  <c:v>41.85938815072129</c:v>
                </c:pt>
                <c:pt idx="5186">
                  <c:v>41.64537670583745</c:v>
                </c:pt>
                <c:pt idx="5187">
                  <c:v>41.3468692431509</c:v>
                </c:pt>
                <c:pt idx="5188">
                  <c:v>41.3468692431509</c:v>
                </c:pt>
                <c:pt idx="5189">
                  <c:v>41.4961229744942</c:v>
                </c:pt>
                <c:pt idx="5190">
                  <c:v>41.64793602218633</c:v>
                </c:pt>
                <c:pt idx="5191">
                  <c:v>41.64793602218633</c:v>
                </c:pt>
                <c:pt idx="5192">
                  <c:v>41.65305465488399</c:v>
                </c:pt>
                <c:pt idx="5193">
                  <c:v>41.6556139712329</c:v>
                </c:pt>
                <c:pt idx="5194">
                  <c:v>41.64537670583746</c:v>
                </c:pt>
                <c:pt idx="5195">
                  <c:v>41.64537670583746</c:v>
                </c:pt>
                <c:pt idx="5196">
                  <c:v>41.64537670583746</c:v>
                </c:pt>
                <c:pt idx="5197">
                  <c:v>41.77317647938018</c:v>
                </c:pt>
                <c:pt idx="5198">
                  <c:v>41.79424475097726</c:v>
                </c:pt>
                <c:pt idx="5199">
                  <c:v>41.64499101963385</c:v>
                </c:pt>
                <c:pt idx="5200">
                  <c:v>41.49666665263621</c:v>
                </c:pt>
                <c:pt idx="5201">
                  <c:v>41.40074808506704</c:v>
                </c:pt>
                <c:pt idx="5202">
                  <c:v>41.55000181641037</c:v>
                </c:pt>
                <c:pt idx="5203">
                  <c:v>41.69925554775371</c:v>
                </c:pt>
                <c:pt idx="5204">
                  <c:v>41.69925554775371</c:v>
                </c:pt>
                <c:pt idx="5205">
                  <c:v>41.84850927909694</c:v>
                </c:pt>
                <c:pt idx="5206">
                  <c:v>41.69925554775371</c:v>
                </c:pt>
                <c:pt idx="5207">
                  <c:v>41.60259397556356</c:v>
                </c:pt>
                <c:pt idx="5208">
                  <c:v>41.45334024422028</c:v>
                </c:pt>
                <c:pt idx="5209">
                  <c:v>41.3706152902295</c:v>
                </c:pt>
                <c:pt idx="5210">
                  <c:v>41.32424701592684</c:v>
                </c:pt>
                <c:pt idx="5211">
                  <c:v>41.4735007472702</c:v>
                </c:pt>
                <c:pt idx="5212">
                  <c:v>41.32424701592684</c:v>
                </c:pt>
                <c:pt idx="5213">
                  <c:v>41.17499328458364</c:v>
                </c:pt>
                <c:pt idx="5214">
                  <c:v>41.17499328458363</c:v>
                </c:pt>
                <c:pt idx="5215">
                  <c:v>41.17499328458363</c:v>
                </c:pt>
                <c:pt idx="5216">
                  <c:v>41.2725425750189</c:v>
                </c:pt>
                <c:pt idx="5217">
                  <c:v>41.27510189136776</c:v>
                </c:pt>
                <c:pt idx="5218">
                  <c:v>41.27766120771638</c:v>
                </c:pt>
                <c:pt idx="5219">
                  <c:v>41.26004331438505</c:v>
                </c:pt>
                <c:pt idx="5220">
                  <c:v>41.26004331438506</c:v>
                </c:pt>
                <c:pt idx="5221">
                  <c:v>41.36650777078214</c:v>
                </c:pt>
                <c:pt idx="5222">
                  <c:v>41.38834741478611</c:v>
                </c:pt>
                <c:pt idx="5223">
                  <c:v>41.239093683443</c:v>
                </c:pt>
                <c:pt idx="5224">
                  <c:v>41.20583499545712</c:v>
                </c:pt>
                <c:pt idx="5225">
                  <c:v>41.20583499545712</c:v>
                </c:pt>
                <c:pt idx="5226">
                  <c:v>41.20583499545712</c:v>
                </c:pt>
                <c:pt idx="5227">
                  <c:v>41.3550887268004</c:v>
                </c:pt>
                <c:pt idx="5228">
                  <c:v>41.3550887268004</c:v>
                </c:pt>
                <c:pt idx="5229">
                  <c:v>41.50434245814351</c:v>
                </c:pt>
                <c:pt idx="5230">
                  <c:v>41.3550887268004</c:v>
                </c:pt>
                <c:pt idx="5231">
                  <c:v>41.40644128682209</c:v>
                </c:pt>
                <c:pt idx="5232">
                  <c:v>41.10793382413561</c:v>
                </c:pt>
                <c:pt idx="5233">
                  <c:v>40.87595513880155</c:v>
                </c:pt>
                <c:pt idx="5234">
                  <c:v>40.97884059584204</c:v>
                </c:pt>
                <c:pt idx="5235">
                  <c:v>41.10159426947354</c:v>
                </c:pt>
                <c:pt idx="5236">
                  <c:v>41.23520553609415</c:v>
                </c:pt>
                <c:pt idx="5237">
                  <c:v>41.2465172953353</c:v>
                </c:pt>
                <c:pt idx="5238">
                  <c:v>41.1799885179828</c:v>
                </c:pt>
                <c:pt idx="5239">
                  <c:v>41.1799885179828</c:v>
                </c:pt>
                <c:pt idx="5240">
                  <c:v>41.08873134655951</c:v>
                </c:pt>
                <c:pt idx="5241">
                  <c:v>40.94060748995428</c:v>
                </c:pt>
                <c:pt idx="5242">
                  <c:v>40.94060748995428</c:v>
                </c:pt>
                <c:pt idx="5243">
                  <c:v>40.92781090821014</c:v>
                </c:pt>
                <c:pt idx="5244">
                  <c:v>41.07450532320455</c:v>
                </c:pt>
                <c:pt idx="5245">
                  <c:v>41.07450532320455</c:v>
                </c:pt>
                <c:pt idx="5246">
                  <c:v>40.92525159186128</c:v>
                </c:pt>
                <c:pt idx="5247">
                  <c:v>40.77553317834514</c:v>
                </c:pt>
                <c:pt idx="5248">
                  <c:v>40.70152049987156</c:v>
                </c:pt>
                <c:pt idx="5249">
                  <c:v>40.51091352267696</c:v>
                </c:pt>
                <c:pt idx="5250">
                  <c:v>40.29829574416126</c:v>
                </c:pt>
                <c:pt idx="5251">
                  <c:v>40.27235636211743</c:v>
                </c:pt>
                <c:pt idx="5252">
                  <c:v>40.218983711566</c:v>
                </c:pt>
                <c:pt idx="5253">
                  <c:v>40.44107368591479</c:v>
                </c:pt>
                <c:pt idx="5254">
                  <c:v>40.1425662232283</c:v>
                </c:pt>
                <c:pt idx="5255">
                  <c:v>40.1425662232283</c:v>
                </c:pt>
                <c:pt idx="5256">
                  <c:v>40.2918199545716</c:v>
                </c:pt>
                <c:pt idx="5257">
                  <c:v>40.44107368591479</c:v>
                </c:pt>
                <c:pt idx="5258">
                  <c:v>40.60664490384529</c:v>
                </c:pt>
                <c:pt idx="5259">
                  <c:v>40.60664490384529</c:v>
                </c:pt>
                <c:pt idx="5260">
                  <c:v>40.75589863518864</c:v>
                </c:pt>
                <c:pt idx="5261">
                  <c:v>40.90515236653201</c:v>
                </c:pt>
                <c:pt idx="5262">
                  <c:v>40.75589863518864</c:v>
                </c:pt>
                <c:pt idx="5263">
                  <c:v>40.75589863518864</c:v>
                </c:pt>
                <c:pt idx="5264">
                  <c:v>40.75589863518864</c:v>
                </c:pt>
                <c:pt idx="5265">
                  <c:v>40.59896695479877</c:v>
                </c:pt>
                <c:pt idx="5266">
                  <c:v>40.59640763844991</c:v>
                </c:pt>
                <c:pt idx="5267">
                  <c:v>40.60894682158666</c:v>
                </c:pt>
                <c:pt idx="5268">
                  <c:v>40.45969309024314</c:v>
                </c:pt>
                <c:pt idx="5269">
                  <c:v>40.60894682158666</c:v>
                </c:pt>
                <c:pt idx="5270">
                  <c:v>40.74902165987892</c:v>
                </c:pt>
                <c:pt idx="5271">
                  <c:v>40.74902165987892</c:v>
                </c:pt>
                <c:pt idx="5272">
                  <c:v>40.8023568236529</c:v>
                </c:pt>
                <c:pt idx="5273">
                  <c:v>40.50384936096624</c:v>
                </c:pt>
                <c:pt idx="5274">
                  <c:v>40.35459562962292</c:v>
                </c:pt>
                <c:pt idx="5275">
                  <c:v>40.35459562962292</c:v>
                </c:pt>
                <c:pt idx="5276">
                  <c:v>40.1526502422084</c:v>
                </c:pt>
                <c:pt idx="5277">
                  <c:v>40.1526502422084</c:v>
                </c:pt>
                <c:pt idx="5278">
                  <c:v>40.30190397355165</c:v>
                </c:pt>
                <c:pt idx="5279">
                  <c:v>40.30190397355165</c:v>
                </c:pt>
                <c:pt idx="5280">
                  <c:v>40.23537519619926</c:v>
                </c:pt>
                <c:pt idx="5281">
                  <c:v>40.38462892754229</c:v>
                </c:pt>
                <c:pt idx="5282">
                  <c:v>40.68313639022905</c:v>
                </c:pt>
                <c:pt idx="5283">
                  <c:v>40.53388265888575</c:v>
                </c:pt>
                <c:pt idx="5284">
                  <c:v>40.53388265888575</c:v>
                </c:pt>
                <c:pt idx="5285">
                  <c:v>40.57650373642041</c:v>
                </c:pt>
                <c:pt idx="5286">
                  <c:v>40.66148441794174</c:v>
                </c:pt>
                <c:pt idx="5287">
                  <c:v>40.81073814928512</c:v>
                </c:pt>
                <c:pt idx="5288">
                  <c:v>40.8426759773152</c:v>
                </c:pt>
                <c:pt idx="5289">
                  <c:v>40.75249347127269</c:v>
                </c:pt>
                <c:pt idx="5290">
                  <c:v>40.60323973992948</c:v>
                </c:pt>
                <c:pt idx="5291">
                  <c:v>40.30473227724276</c:v>
                </c:pt>
                <c:pt idx="5292">
                  <c:v>40.00622481455633</c:v>
                </c:pt>
                <c:pt idx="5293">
                  <c:v>39.98403444908716</c:v>
                </c:pt>
                <c:pt idx="5294">
                  <c:v>40.20791504610226</c:v>
                </c:pt>
                <c:pt idx="5295">
                  <c:v>40.1332881804306</c:v>
                </c:pt>
                <c:pt idx="5296">
                  <c:v>40.04243510896503</c:v>
                </c:pt>
                <c:pt idx="5297">
                  <c:v>39.74392764627844</c:v>
                </c:pt>
                <c:pt idx="5298">
                  <c:v>39.59467391493517</c:v>
                </c:pt>
                <c:pt idx="5299">
                  <c:v>39.44542018359187</c:v>
                </c:pt>
                <c:pt idx="5300">
                  <c:v>39.41265856701011</c:v>
                </c:pt>
                <c:pt idx="5301">
                  <c:v>39.41265856701011</c:v>
                </c:pt>
                <c:pt idx="5302">
                  <c:v>39.56191229835356</c:v>
                </c:pt>
                <c:pt idx="5303">
                  <c:v>39.56191229835356</c:v>
                </c:pt>
                <c:pt idx="5304">
                  <c:v>39.56191229835356</c:v>
                </c:pt>
                <c:pt idx="5305">
                  <c:v>39.42344032832183</c:v>
                </c:pt>
                <c:pt idx="5306">
                  <c:v>39.27418659697853</c:v>
                </c:pt>
                <c:pt idx="5307">
                  <c:v>39.28957471922001</c:v>
                </c:pt>
                <c:pt idx="5308">
                  <c:v>39.58808218190649</c:v>
                </c:pt>
                <c:pt idx="5309">
                  <c:v>39.73477659690101</c:v>
                </c:pt>
                <c:pt idx="5310">
                  <c:v>39.73221728055215</c:v>
                </c:pt>
                <c:pt idx="5311">
                  <c:v>39.87891169554644</c:v>
                </c:pt>
                <c:pt idx="5312">
                  <c:v>39.87635237919771</c:v>
                </c:pt>
                <c:pt idx="5313">
                  <c:v>39.87379306284885</c:v>
                </c:pt>
                <c:pt idx="5314">
                  <c:v>40.0195135306878</c:v>
                </c:pt>
                <c:pt idx="5315">
                  <c:v>40.01695421433893</c:v>
                </c:pt>
                <c:pt idx="5316">
                  <c:v>39.86770048299559</c:v>
                </c:pt>
                <c:pt idx="5317">
                  <c:v>39.94232734866728</c:v>
                </c:pt>
                <c:pt idx="5318">
                  <c:v>40.08193750478651</c:v>
                </c:pt>
                <c:pt idx="5319">
                  <c:v>40.15656437045833</c:v>
                </c:pt>
                <c:pt idx="5320">
                  <c:v>40.30581810180161</c:v>
                </c:pt>
                <c:pt idx="5321">
                  <c:v>40.00731063911505</c:v>
                </c:pt>
                <c:pt idx="5322">
                  <c:v>40.00731063911505</c:v>
                </c:pt>
                <c:pt idx="5323">
                  <c:v>40.00731063911505</c:v>
                </c:pt>
                <c:pt idx="5324">
                  <c:v>40.02588100644395</c:v>
                </c:pt>
                <c:pt idx="5325">
                  <c:v>39.97192098103825</c:v>
                </c:pt>
                <c:pt idx="5326">
                  <c:v>39.82266724969494</c:v>
                </c:pt>
                <c:pt idx="5327">
                  <c:v>39.97192098103825</c:v>
                </c:pt>
                <c:pt idx="5328">
                  <c:v>39.97192098103825</c:v>
                </c:pt>
                <c:pt idx="5329">
                  <c:v>40.1211747123816</c:v>
                </c:pt>
                <c:pt idx="5330">
                  <c:v>39.97192098103825</c:v>
                </c:pt>
                <c:pt idx="5331">
                  <c:v>39.88972758869597</c:v>
                </c:pt>
                <c:pt idx="5332">
                  <c:v>39.88972758869597</c:v>
                </c:pt>
                <c:pt idx="5333">
                  <c:v>40.03386268734175</c:v>
                </c:pt>
                <c:pt idx="5334">
                  <c:v>40.06825501585747</c:v>
                </c:pt>
                <c:pt idx="5335">
                  <c:v>40.2149494308519</c:v>
                </c:pt>
                <c:pt idx="5336">
                  <c:v>40.21239011450305</c:v>
                </c:pt>
                <c:pt idx="5337">
                  <c:v>40.2149494308519</c:v>
                </c:pt>
                <c:pt idx="5338">
                  <c:v>40.21239011450306</c:v>
                </c:pt>
                <c:pt idx="5339">
                  <c:v>40.2098307981542</c:v>
                </c:pt>
                <c:pt idx="5340">
                  <c:v>40.20727148180524</c:v>
                </c:pt>
                <c:pt idx="5341">
                  <c:v>40.23117852456766</c:v>
                </c:pt>
                <c:pt idx="5342">
                  <c:v>40.25457273091393</c:v>
                </c:pt>
                <c:pt idx="5343">
                  <c:v>40.1053189995708</c:v>
                </c:pt>
                <c:pt idx="5344">
                  <c:v>40.0948371366399</c:v>
                </c:pt>
                <c:pt idx="5345">
                  <c:v>39.93150851302224</c:v>
                </c:pt>
                <c:pt idx="5346">
                  <c:v>39.91221108254246</c:v>
                </c:pt>
                <c:pt idx="5347">
                  <c:v>40.03457632229895</c:v>
                </c:pt>
                <c:pt idx="5348">
                  <c:v>39.99665407538694</c:v>
                </c:pt>
                <c:pt idx="5349">
                  <c:v>39.79344031863811</c:v>
                </c:pt>
                <c:pt idx="5350">
                  <c:v>39.94269404998138</c:v>
                </c:pt>
                <c:pt idx="5351">
                  <c:v>40.09194778132454</c:v>
                </c:pt>
                <c:pt idx="5352">
                  <c:v>40.09194778132454</c:v>
                </c:pt>
                <c:pt idx="5353">
                  <c:v>40.20239113911195</c:v>
                </c:pt>
                <c:pt idx="5354">
                  <c:v>40.06131489725026</c:v>
                </c:pt>
                <c:pt idx="5355">
                  <c:v>39.91206116590684</c:v>
                </c:pt>
                <c:pt idx="5356">
                  <c:v>39.76280743456371</c:v>
                </c:pt>
                <c:pt idx="5357">
                  <c:v>39.6135537032204</c:v>
                </c:pt>
                <c:pt idx="5358">
                  <c:v>39.75768880186595</c:v>
                </c:pt>
                <c:pt idx="5359">
                  <c:v>39.90694253320925</c:v>
                </c:pt>
                <c:pt idx="5360">
                  <c:v>39.90950184955812</c:v>
                </c:pt>
                <c:pt idx="5361">
                  <c:v>39.91206116590685</c:v>
                </c:pt>
                <c:pt idx="5362">
                  <c:v>39.9043832168604</c:v>
                </c:pt>
                <c:pt idx="5363">
                  <c:v>39.9043832168604</c:v>
                </c:pt>
                <c:pt idx="5364">
                  <c:v>39.84524926801751</c:v>
                </c:pt>
                <c:pt idx="5365">
                  <c:v>39.99450299936098</c:v>
                </c:pt>
                <c:pt idx="5366">
                  <c:v>40.0599509719816</c:v>
                </c:pt>
                <c:pt idx="5367">
                  <c:v>40.0599509719816</c:v>
                </c:pt>
                <c:pt idx="5368">
                  <c:v>40.20920470332487</c:v>
                </c:pt>
                <c:pt idx="5369">
                  <c:v>39.91069724063824</c:v>
                </c:pt>
                <c:pt idx="5370">
                  <c:v>39.91069724063824</c:v>
                </c:pt>
                <c:pt idx="5371">
                  <c:v>39.76144350929489</c:v>
                </c:pt>
                <c:pt idx="5372">
                  <c:v>39.70740996790735</c:v>
                </c:pt>
                <c:pt idx="5373">
                  <c:v>39.84927303692538</c:v>
                </c:pt>
                <c:pt idx="5374">
                  <c:v>40.14778049961181</c:v>
                </c:pt>
                <c:pt idx="5375">
                  <c:v>40.14778049961181</c:v>
                </c:pt>
                <c:pt idx="5376">
                  <c:v>40.08125172225945</c:v>
                </c:pt>
                <c:pt idx="5377">
                  <c:v>39.89564131122795</c:v>
                </c:pt>
                <c:pt idx="5378">
                  <c:v>39.84891685657523</c:v>
                </c:pt>
                <c:pt idx="5379">
                  <c:v>39.69966312523194</c:v>
                </c:pt>
                <c:pt idx="5380">
                  <c:v>39.65947287085801</c:v>
                </c:pt>
                <c:pt idx="5381">
                  <c:v>39.36096540817143</c:v>
                </c:pt>
                <c:pt idx="5382">
                  <c:v>39.23718001234698</c:v>
                </c:pt>
                <c:pt idx="5383">
                  <c:v>39.38643374369011</c:v>
                </c:pt>
                <c:pt idx="5384">
                  <c:v>39.38643374369011</c:v>
                </c:pt>
                <c:pt idx="5385">
                  <c:v>39.237180012347</c:v>
                </c:pt>
                <c:pt idx="5386">
                  <c:v>39.237180012347</c:v>
                </c:pt>
                <c:pt idx="5387">
                  <c:v>39.237180012347</c:v>
                </c:pt>
                <c:pt idx="5388">
                  <c:v>39.08792628100365</c:v>
                </c:pt>
                <c:pt idx="5389">
                  <c:v>38.9386725496604</c:v>
                </c:pt>
                <c:pt idx="5390">
                  <c:v>38.78941881831715</c:v>
                </c:pt>
                <c:pt idx="5391">
                  <c:v>38.74676835758466</c:v>
                </c:pt>
                <c:pt idx="5392">
                  <c:v>38.74478241857385</c:v>
                </c:pt>
                <c:pt idx="5393">
                  <c:v>38.5938027860219</c:v>
                </c:pt>
                <c:pt idx="5394">
                  <c:v>38.65655171322675</c:v>
                </c:pt>
                <c:pt idx="5395">
                  <c:v>38.50649943747715</c:v>
                </c:pt>
                <c:pt idx="5396">
                  <c:v>38.50649943747715</c:v>
                </c:pt>
                <c:pt idx="5397">
                  <c:v>38.62950695069365</c:v>
                </c:pt>
                <c:pt idx="5398">
                  <c:v>38.60927197128549</c:v>
                </c:pt>
                <c:pt idx="5399">
                  <c:v>38.75852570262885</c:v>
                </c:pt>
                <c:pt idx="5400">
                  <c:v>38.69199692527633</c:v>
                </c:pt>
                <c:pt idx="5401">
                  <c:v>38.69199692527633</c:v>
                </c:pt>
                <c:pt idx="5402">
                  <c:v>38.69199692527633</c:v>
                </c:pt>
                <c:pt idx="5403">
                  <c:v>38.69199692527633</c:v>
                </c:pt>
                <c:pt idx="5404">
                  <c:v>38.39348946258977</c:v>
                </c:pt>
                <c:pt idx="5405">
                  <c:v>38.14873090214201</c:v>
                </c:pt>
                <c:pt idx="5406">
                  <c:v>37.9994771707985</c:v>
                </c:pt>
                <c:pt idx="5407">
                  <c:v>37.85022343945521</c:v>
                </c:pt>
                <c:pt idx="5408">
                  <c:v>37.85022343945521</c:v>
                </c:pt>
                <c:pt idx="5409">
                  <c:v>37.60492676625374</c:v>
                </c:pt>
                <c:pt idx="5410">
                  <c:v>37.75162118124793</c:v>
                </c:pt>
                <c:pt idx="5411">
                  <c:v>37.75162118124793</c:v>
                </c:pt>
                <c:pt idx="5412">
                  <c:v>37.66448149476474</c:v>
                </c:pt>
                <c:pt idx="5413">
                  <c:v>37.66448149476474</c:v>
                </c:pt>
                <c:pt idx="5414">
                  <c:v>37.51522776342144</c:v>
                </c:pt>
                <c:pt idx="5415">
                  <c:v>37.36597403207825</c:v>
                </c:pt>
                <c:pt idx="5416">
                  <c:v>37.34219305686339</c:v>
                </c:pt>
                <c:pt idx="5417">
                  <c:v>37.10831406985476</c:v>
                </c:pt>
                <c:pt idx="5418">
                  <c:v>37.03769015502959</c:v>
                </c:pt>
                <c:pt idx="5419">
                  <c:v>37.03769015502959</c:v>
                </c:pt>
                <c:pt idx="5420">
                  <c:v>36.88843642368616</c:v>
                </c:pt>
                <c:pt idx="5421">
                  <c:v>37.18578318650886</c:v>
                </c:pt>
                <c:pt idx="5422">
                  <c:v>37.16069766824601</c:v>
                </c:pt>
                <c:pt idx="5423">
                  <c:v>37.16069766824601</c:v>
                </c:pt>
                <c:pt idx="5424">
                  <c:v>37.09416889089368</c:v>
                </c:pt>
                <c:pt idx="5425">
                  <c:v>36.99128343385289</c:v>
                </c:pt>
                <c:pt idx="5426">
                  <c:v>36.71927602887833</c:v>
                </c:pt>
                <c:pt idx="5427">
                  <c:v>36.42076856619177</c:v>
                </c:pt>
                <c:pt idx="5428">
                  <c:v>36.27151483484848</c:v>
                </c:pt>
                <c:pt idx="5429">
                  <c:v>36.27151483484848</c:v>
                </c:pt>
                <c:pt idx="5430">
                  <c:v>36.27151483484848</c:v>
                </c:pt>
                <c:pt idx="5431">
                  <c:v>36.42076856619176</c:v>
                </c:pt>
                <c:pt idx="5432">
                  <c:v>36.40932708546236</c:v>
                </c:pt>
                <c:pt idx="5433">
                  <c:v>36.40932708546236</c:v>
                </c:pt>
                <c:pt idx="5434">
                  <c:v>36.38781910912212</c:v>
                </c:pt>
                <c:pt idx="5435">
                  <c:v>36.38781910912212</c:v>
                </c:pt>
                <c:pt idx="5436">
                  <c:v>36.34616806372021</c:v>
                </c:pt>
                <c:pt idx="5437">
                  <c:v>36.34616806372021</c:v>
                </c:pt>
                <c:pt idx="5438">
                  <c:v>36.34616806372021</c:v>
                </c:pt>
                <c:pt idx="5439">
                  <c:v>36.34616806372021</c:v>
                </c:pt>
                <c:pt idx="5440">
                  <c:v>36.12120859733444</c:v>
                </c:pt>
                <c:pt idx="5441">
                  <c:v>35.97022896478244</c:v>
                </c:pt>
                <c:pt idx="5442">
                  <c:v>36.11813476493258</c:v>
                </c:pt>
                <c:pt idx="5443">
                  <c:v>36.25731731787691</c:v>
                </c:pt>
                <c:pt idx="5444">
                  <c:v>36.25731731787691</c:v>
                </c:pt>
                <c:pt idx="5445">
                  <c:v>36.25731731787691</c:v>
                </c:pt>
                <c:pt idx="5446">
                  <c:v>36.08181736840685</c:v>
                </c:pt>
                <c:pt idx="5447">
                  <c:v>36.2310710997501</c:v>
                </c:pt>
                <c:pt idx="5448">
                  <c:v>36.31379605374075</c:v>
                </c:pt>
                <c:pt idx="5449">
                  <c:v>36.27845588527021</c:v>
                </c:pt>
                <c:pt idx="5450">
                  <c:v>36.12920215392691</c:v>
                </c:pt>
                <c:pt idx="5451">
                  <c:v>35.9799484225836</c:v>
                </c:pt>
                <c:pt idx="5452">
                  <c:v>35.9799484225836</c:v>
                </c:pt>
                <c:pt idx="5453">
                  <c:v>36.12920215392691</c:v>
                </c:pt>
                <c:pt idx="5454">
                  <c:v>36.13688010297348</c:v>
                </c:pt>
                <c:pt idx="5455">
                  <c:v>35.99018568797906</c:v>
                </c:pt>
                <c:pt idx="5456">
                  <c:v>36.00395451919709</c:v>
                </c:pt>
                <c:pt idx="5457">
                  <c:v>36.15064893419158</c:v>
                </c:pt>
                <c:pt idx="5458">
                  <c:v>36.21003508731165</c:v>
                </c:pt>
                <c:pt idx="5459">
                  <c:v>36.21003508731165</c:v>
                </c:pt>
                <c:pt idx="5460">
                  <c:v>36.06078135596834</c:v>
                </c:pt>
                <c:pt idx="5461">
                  <c:v>36.06078135596834</c:v>
                </c:pt>
                <c:pt idx="5462">
                  <c:v>36.12057806481221</c:v>
                </c:pt>
                <c:pt idx="5463">
                  <c:v>36.1205780648122</c:v>
                </c:pt>
                <c:pt idx="5464">
                  <c:v>35.97132433346892</c:v>
                </c:pt>
                <c:pt idx="5465">
                  <c:v>35.82207060212564</c:v>
                </c:pt>
                <c:pt idx="5466">
                  <c:v>35.82207060212564</c:v>
                </c:pt>
                <c:pt idx="5467">
                  <c:v>35.82207060212565</c:v>
                </c:pt>
                <c:pt idx="5468">
                  <c:v>35.82207060212565</c:v>
                </c:pt>
                <c:pt idx="5469">
                  <c:v>35.97132433346892</c:v>
                </c:pt>
                <c:pt idx="5470">
                  <c:v>35.94763743169079</c:v>
                </c:pt>
                <c:pt idx="5471">
                  <c:v>35.94763743169079</c:v>
                </c:pt>
                <c:pt idx="5472">
                  <c:v>36.03036238568181</c:v>
                </c:pt>
                <c:pt idx="5473">
                  <c:v>36.17610012922288</c:v>
                </c:pt>
                <c:pt idx="5474">
                  <c:v>36.02684639787961</c:v>
                </c:pt>
                <c:pt idx="5475">
                  <c:v>35.72833893519316</c:v>
                </c:pt>
                <c:pt idx="5476">
                  <c:v>35.42983147250639</c:v>
                </c:pt>
                <c:pt idx="5477">
                  <c:v>35.40897736903907</c:v>
                </c:pt>
                <c:pt idx="5478">
                  <c:v>35.55567178403344</c:v>
                </c:pt>
                <c:pt idx="5479">
                  <c:v>35.70492551537678</c:v>
                </c:pt>
                <c:pt idx="5480">
                  <c:v>35.85417924672007</c:v>
                </c:pt>
                <c:pt idx="5481">
                  <c:v>36.00343297806335</c:v>
                </c:pt>
                <c:pt idx="5482">
                  <c:v>36.15268670940646</c:v>
                </c:pt>
                <c:pt idx="5483">
                  <c:v>36.28914385900561</c:v>
                </c:pt>
                <c:pt idx="5484">
                  <c:v>36.18263792980007</c:v>
                </c:pt>
                <c:pt idx="5485">
                  <c:v>36.1226140458518</c:v>
                </c:pt>
                <c:pt idx="5486">
                  <c:v>36.1226140458518</c:v>
                </c:pt>
                <c:pt idx="5487">
                  <c:v>35.97336031450848</c:v>
                </c:pt>
                <c:pt idx="5488">
                  <c:v>36.2718677771949</c:v>
                </c:pt>
                <c:pt idx="5489">
                  <c:v>35.97336031450848</c:v>
                </c:pt>
                <c:pt idx="5490">
                  <c:v>35.7253336898011</c:v>
                </c:pt>
                <c:pt idx="5491">
                  <c:v>35.7253336898011</c:v>
                </c:pt>
                <c:pt idx="5492">
                  <c:v>35.87458742114413</c:v>
                </c:pt>
                <c:pt idx="5493">
                  <c:v>35.87458742114413</c:v>
                </c:pt>
                <c:pt idx="5494">
                  <c:v>35.87458742114413</c:v>
                </c:pt>
                <c:pt idx="5495">
                  <c:v>35.87458742114413</c:v>
                </c:pt>
                <c:pt idx="5496">
                  <c:v>35.80805864379187</c:v>
                </c:pt>
                <c:pt idx="5497">
                  <c:v>35.80124407405922</c:v>
                </c:pt>
                <c:pt idx="5498">
                  <c:v>35.66906030552627</c:v>
                </c:pt>
                <c:pt idx="5499">
                  <c:v>35.51980657418294</c:v>
                </c:pt>
                <c:pt idx="5500">
                  <c:v>35.37055284283986</c:v>
                </c:pt>
                <c:pt idx="5501">
                  <c:v>35.2426285356678</c:v>
                </c:pt>
                <c:pt idx="5502">
                  <c:v>34.97396310701731</c:v>
                </c:pt>
                <c:pt idx="5503">
                  <c:v>34.97396310701731</c:v>
                </c:pt>
                <c:pt idx="5504">
                  <c:v>35.12321683836078</c:v>
                </c:pt>
                <c:pt idx="5505">
                  <c:v>35.12577615470961</c:v>
                </c:pt>
                <c:pt idx="5506">
                  <c:v>35.27502988605291</c:v>
                </c:pt>
                <c:pt idx="5507">
                  <c:v>35.39509769200931</c:v>
                </c:pt>
                <c:pt idx="5508">
                  <c:v>35.54435142335243</c:v>
                </c:pt>
                <c:pt idx="5509">
                  <c:v>35.69360515469588</c:v>
                </c:pt>
                <c:pt idx="5510">
                  <c:v>35.66172609116198</c:v>
                </c:pt>
                <c:pt idx="5511">
                  <c:v>35.61162076575366</c:v>
                </c:pt>
                <c:pt idx="5512">
                  <c:v>35.4023014122519</c:v>
                </c:pt>
                <c:pt idx="5513">
                  <c:v>35.34358895293524</c:v>
                </c:pt>
                <c:pt idx="5514">
                  <c:v>35.48305638873428</c:v>
                </c:pt>
                <c:pt idx="5515">
                  <c:v>35.6323101200776</c:v>
                </c:pt>
                <c:pt idx="5516">
                  <c:v>35.78156385142084</c:v>
                </c:pt>
                <c:pt idx="5517">
                  <c:v>35.93081758276404</c:v>
                </c:pt>
                <c:pt idx="5518">
                  <c:v>36.08007131410741</c:v>
                </c:pt>
                <c:pt idx="5519">
                  <c:v>36.08007131410741</c:v>
                </c:pt>
                <c:pt idx="5520">
                  <c:v>36.01354253675491</c:v>
                </c:pt>
                <c:pt idx="5521">
                  <c:v>35.92904651895225</c:v>
                </c:pt>
                <c:pt idx="5522">
                  <c:v>35.92904651895225</c:v>
                </c:pt>
                <c:pt idx="5523">
                  <c:v>35.92904651895225</c:v>
                </c:pt>
                <c:pt idx="5524">
                  <c:v>35.77979278760898</c:v>
                </c:pt>
                <c:pt idx="5525">
                  <c:v>35.4812853249224</c:v>
                </c:pt>
                <c:pt idx="5526">
                  <c:v>35.33203159357913</c:v>
                </c:pt>
                <c:pt idx="5527">
                  <c:v>35.3130829335877</c:v>
                </c:pt>
                <c:pt idx="5528">
                  <c:v>35.31052361723879</c:v>
                </c:pt>
                <c:pt idx="5529">
                  <c:v>35.31820156628526</c:v>
                </c:pt>
                <c:pt idx="5530">
                  <c:v>35.31564224993649</c:v>
                </c:pt>
                <c:pt idx="5531">
                  <c:v>35.3130829335877</c:v>
                </c:pt>
                <c:pt idx="5532">
                  <c:v>35.23852342067878</c:v>
                </c:pt>
                <c:pt idx="5533">
                  <c:v>35.21745514908168</c:v>
                </c:pt>
                <c:pt idx="5534">
                  <c:v>35.29208201475332</c:v>
                </c:pt>
                <c:pt idx="5535">
                  <c:v>35.21652578473595</c:v>
                </c:pt>
                <c:pt idx="5536">
                  <c:v>35.13968829759816</c:v>
                </c:pt>
                <c:pt idx="5537">
                  <c:v>34.98908663506151</c:v>
                </c:pt>
                <c:pt idx="5538">
                  <c:v>34.9882880906553</c:v>
                </c:pt>
                <c:pt idx="5539">
                  <c:v>34.9882880906553</c:v>
                </c:pt>
                <c:pt idx="5540">
                  <c:v>34.83391572661434</c:v>
                </c:pt>
                <c:pt idx="5541">
                  <c:v>34.95463102208047</c:v>
                </c:pt>
                <c:pt idx="5542">
                  <c:v>34.90203886292746</c:v>
                </c:pt>
                <c:pt idx="5543">
                  <c:v>35.05129259427075</c:v>
                </c:pt>
                <c:pt idx="5544">
                  <c:v>35.13401754826153</c:v>
                </c:pt>
                <c:pt idx="5545">
                  <c:v>34.8818783598774</c:v>
                </c:pt>
                <c:pt idx="5546">
                  <c:v>34.73262462853426</c:v>
                </c:pt>
                <c:pt idx="5547">
                  <c:v>34.73262462853426</c:v>
                </c:pt>
                <c:pt idx="5548">
                  <c:v>34.73262462853426</c:v>
                </c:pt>
                <c:pt idx="5549">
                  <c:v>34.58337089719098</c:v>
                </c:pt>
                <c:pt idx="5550">
                  <c:v>34.43411716584751</c:v>
                </c:pt>
                <c:pt idx="5551">
                  <c:v>34.28486343450435</c:v>
                </c:pt>
                <c:pt idx="5552">
                  <c:v>34.26335545816413</c:v>
                </c:pt>
                <c:pt idx="5553">
                  <c:v>34.25526798875728</c:v>
                </c:pt>
                <c:pt idx="5554">
                  <c:v>34.27544519843775</c:v>
                </c:pt>
                <c:pt idx="5555">
                  <c:v>34.27288588208888</c:v>
                </c:pt>
                <c:pt idx="5556">
                  <c:v>34.27032656574</c:v>
                </c:pt>
                <c:pt idx="5557">
                  <c:v>34.39774065307925</c:v>
                </c:pt>
                <c:pt idx="5558">
                  <c:v>34.39774065307925</c:v>
                </c:pt>
                <c:pt idx="5559">
                  <c:v>34.32311378740761</c:v>
                </c:pt>
                <c:pt idx="5560">
                  <c:v>34.32138788619894</c:v>
                </c:pt>
                <c:pt idx="5561">
                  <c:v>34.32003995500572</c:v>
                </c:pt>
                <c:pt idx="5562">
                  <c:v>34.16998767925599</c:v>
                </c:pt>
                <c:pt idx="5563">
                  <c:v>34.16998767925599</c:v>
                </c:pt>
                <c:pt idx="5564">
                  <c:v>34.01957324804875</c:v>
                </c:pt>
                <c:pt idx="5565">
                  <c:v>34.01777824833948</c:v>
                </c:pt>
                <c:pt idx="5566">
                  <c:v>33.96557177538981</c:v>
                </c:pt>
                <c:pt idx="5567">
                  <c:v>34.19269506770308</c:v>
                </c:pt>
                <c:pt idx="5568">
                  <c:v>34.27542002169385</c:v>
                </c:pt>
                <c:pt idx="5569">
                  <c:v>34.3217882959963</c:v>
                </c:pt>
                <c:pt idx="5570">
                  <c:v>34.25620884870058</c:v>
                </c:pt>
                <c:pt idx="5571">
                  <c:v>34.12259758208003</c:v>
                </c:pt>
                <c:pt idx="5572">
                  <c:v>34.11128582283887</c:v>
                </c:pt>
                <c:pt idx="5573">
                  <c:v>33.9620320914956</c:v>
                </c:pt>
                <c:pt idx="5574">
                  <c:v>33.8127783601523</c:v>
                </c:pt>
                <c:pt idx="5575">
                  <c:v>33.81021904380339</c:v>
                </c:pt>
                <c:pt idx="5576">
                  <c:v>33.80765972745449</c:v>
                </c:pt>
                <c:pt idx="5577">
                  <c:v>33.80510041110574</c:v>
                </c:pt>
                <c:pt idx="5578">
                  <c:v>33.81533767650117</c:v>
                </c:pt>
                <c:pt idx="5579">
                  <c:v>33.66864326150674</c:v>
                </c:pt>
                <c:pt idx="5580">
                  <c:v>33.66864326150674</c:v>
                </c:pt>
                <c:pt idx="5581">
                  <c:v>33.81789699285</c:v>
                </c:pt>
                <c:pt idx="5582">
                  <c:v>33.90200979582568</c:v>
                </c:pt>
                <c:pt idx="5583">
                  <c:v>33.82630406078304</c:v>
                </c:pt>
                <c:pt idx="5584">
                  <c:v>33.76360519906518</c:v>
                </c:pt>
                <c:pt idx="5585">
                  <c:v>33.76360519906518</c:v>
                </c:pt>
                <c:pt idx="5586">
                  <c:v>33.64029084976568</c:v>
                </c:pt>
                <c:pt idx="5587">
                  <c:v>33.54440976897381</c:v>
                </c:pt>
                <c:pt idx="5588">
                  <c:v>33.32231979462496</c:v>
                </c:pt>
                <c:pt idx="5589">
                  <c:v>33.32231979462496</c:v>
                </c:pt>
                <c:pt idx="5590">
                  <c:v>33.32231979462496</c:v>
                </c:pt>
                <c:pt idx="5591">
                  <c:v>33.0238123319384</c:v>
                </c:pt>
                <c:pt idx="5592">
                  <c:v>32.8745586005951</c:v>
                </c:pt>
                <c:pt idx="5593">
                  <c:v>32.70898738266455</c:v>
                </c:pt>
                <c:pt idx="5594">
                  <c:v>32.5597336513213</c:v>
                </c:pt>
                <c:pt idx="5595">
                  <c:v>32.41047991997802</c:v>
                </c:pt>
                <c:pt idx="5596">
                  <c:v>32.26122618863475</c:v>
                </c:pt>
                <c:pt idx="5597">
                  <c:v>32.26122618863475</c:v>
                </c:pt>
                <c:pt idx="5598">
                  <c:v>32.11197245729126</c:v>
                </c:pt>
                <c:pt idx="5599">
                  <c:v>32.09302379730003</c:v>
                </c:pt>
                <c:pt idx="5600">
                  <c:v>32.09814242999777</c:v>
                </c:pt>
                <c:pt idx="5601">
                  <c:v>32.09814242999777</c:v>
                </c:pt>
                <c:pt idx="5602">
                  <c:v>32.0955831136489</c:v>
                </c:pt>
                <c:pt idx="5603">
                  <c:v>32.0955831136489</c:v>
                </c:pt>
                <c:pt idx="5604">
                  <c:v>31.94632938230548</c:v>
                </c:pt>
                <c:pt idx="5605">
                  <c:v>31.73162767834168</c:v>
                </c:pt>
                <c:pt idx="5606">
                  <c:v>31.58237394699842</c:v>
                </c:pt>
                <c:pt idx="5607">
                  <c:v>31.28386648431184</c:v>
                </c:pt>
                <c:pt idx="5608">
                  <c:v>31.28386648431184</c:v>
                </c:pt>
                <c:pt idx="5609">
                  <c:v>31.33296330748339</c:v>
                </c:pt>
                <c:pt idx="5610">
                  <c:v>31.46640011815949</c:v>
                </c:pt>
                <c:pt idx="5611">
                  <c:v>31.50928743561023</c:v>
                </c:pt>
                <c:pt idx="5612">
                  <c:v>31.50276885584859</c:v>
                </c:pt>
                <c:pt idx="5613">
                  <c:v>31.20426139316201</c:v>
                </c:pt>
                <c:pt idx="5614">
                  <c:v>31.20426139316201</c:v>
                </c:pt>
                <c:pt idx="5615">
                  <c:v>31.05500766181873</c:v>
                </c:pt>
                <c:pt idx="5616">
                  <c:v>30.90575393047541</c:v>
                </c:pt>
                <c:pt idx="5617">
                  <c:v>30.6072464677889</c:v>
                </c:pt>
                <c:pt idx="5618">
                  <c:v>30.45799273644559</c:v>
                </c:pt>
                <c:pt idx="5619">
                  <c:v>30.30873900510223</c:v>
                </c:pt>
                <c:pt idx="5620">
                  <c:v>30.11686419622438</c:v>
                </c:pt>
                <c:pt idx="5621">
                  <c:v>29.96761046488108</c:v>
                </c:pt>
                <c:pt idx="5622">
                  <c:v>29.81835673353779</c:v>
                </c:pt>
                <c:pt idx="5623">
                  <c:v>29.67860385130265</c:v>
                </c:pt>
                <c:pt idx="5624">
                  <c:v>29.67860385130265</c:v>
                </c:pt>
                <c:pt idx="5625">
                  <c:v>29.67860385130265</c:v>
                </c:pt>
                <c:pt idx="5626">
                  <c:v>29.67860385130265</c:v>
                </c:pt>
                <c:pt idx="5627">
                  <c:v>29.67860385130265</c:v>
                </c:pt>
                <c:pt idx="5628">
                  <c:v>29.62616735110004</c:v>
                </c:pt>
                <c:pt idx="5629">
                  <c:v>29.47830766627535</c:v>
                </c:pt>
                <c:pt idx="5630">
                  <c:v>29.62756139761866</c:v>
                </c:pt>
                <c:pt idx="5631">
                  <c:v>29.71841446908427</c:v>
                </c:pt>
                <c:pt idx="5632">
                  <c:v>29.86867252218777</c:v>
                </c:pt>
                <c:pt idx="5633">
                  <c:v>30.01657832233785</c:v>
                </c:pt>
                <c:pt idx="5634">
                  <c:v>30.16503350927479</c:v>
                </c:pt>
                <c:pt idx="5635">
                  <c:v>30.19779512585643</c:v>
                </c:pt>
                <c:pt idx="5636">
                  <c:v>30.04854139451311</c:v>
                </c:pt>
                <c:pt idx="5637">
                  <c:v>29.83391958568144</c:v>
                </c:pt>
                <c:pt idx="5638">
                  <c:v>29.68466585433815</c:v>
                </c:pt>
                <c:pt idx="5639">
                  <c:v>29.53541212299487</c:v>
                </c:pt>
                <c:pt idx="5640">
                  <c:v>29.3861583916516</c:v>
                </c:pt>
                <c:pt idx="5641">
                  <c:v>29.3861583916516</c:v>
                </c:pt>
                <c:pt idx="5642">
                  <c:v>29.22151653806678</c:v>
                </c:pt>
                <c:pt idx="5643">
                  <c:v>28.92300907538013</c:v>
                </c:pt>
                <c:pt idx="5644">
                  <c:v>28.77631466038583</c:v>
                </c:pt>
                <c:pt idx="5645">
                  <c:v>28.62962024539138</c:v>
                </c:pt>
                <c:pt idx="5646">
                  <c:v>28.48292583039697</c:v>
                </c:pt>
                <c:pt idx="5647">
                  <c:v>28.33623141540258</c:v>
                </c:pt>
                <c:pt idx="5648">
                  <c:v>28.18953700040813</c:v>
                </c:pt>
                <c:pt idx="5649">
                  <c:v>28.04284258541371</c:v>
                </c:pt>
                <c:pt idx="5650">
                  <c:v>27.89614817041929</c:v>
                </c:pt>
                <c:pt idx="5651">
                  <c:v>27.89614817041929</c:v>
                </c:pt>
                <c:pt idx="5652">
                  <c:v>27.74689443907603</c:v>
                </c:pt>
                <c:pt idx="5653">
                  <c:v>27.68191114862827</c:v>
                </c:pt>
                <c:pt idx="5654">
                  <c:v>27.55417358973958</c:v>
                </c:pt>
                <c:pt idx="5655">
                  <c:v>27.40491985839629</c:v>
                </c:pt>
                <c:pt idx="5656">
                  <c:v>27.55417358973957</c:v>
                </c:pt>
                <c:pt idx="5657">
                  <c:v>27.70207938988963</c:v>
                </c:pt>
                <c:pt idx="5658">
                  <c:v>27.85053457682659</c:v>
                </c:pt>
                <c:pt idx="5659">
                  <c:v>27.8859242349032</c:v>
                </c:pt>
                <c:pt idx="5660">
                  <c:v>27.93872356044491</c:v>
                </c:pt>
                <c:pt idx="5661">
                  <c:v>27.93692856073567</c:v>
                </c:pt>
                <c:pt idx="5662">
                  <c:v>27.63842109804909</c:v>
                </c:pt>
                <c:pt idx="5663">
                  <c:v>27.61601527441421</c:v>
                </c:pt>
                <c:pt idx="5664">
                  <c:v>27.31750781172763</c:v>
                </c:pt>
                <c:pt idx="5665">
                  <c:v>27.31750781172763</c:v>
                </c:pt>
                <c:pt idx="5666">
                  <c:v>27.25044747272644</c:v>
                </c:pt>
                <c:pt idx="5667">
                  <c:v>27.10119374138316</c:v>
                </c:pt>
                <c:pt idx="5668">
                  <c:v>26.95705864273759</c:v>
                </c:pt>
                <c:pt idx="5669">
                  <c:v>26.81036422774319</c:v>
                </c:pt>
                <c:pt idx="5670">
                  <c:v>26.66366981274874</c:v>
                </c:pt>
                <c:pt idx="5671">
                  <c:v>26.51697539775435</c:v>
                </c:pt>
                <c:pt idx="5672">
                  <c:v>26.37028098275989</c:v>
                </c:pt>
                <c:pt idx="5673">
                  <c:v>26.22358656776547</c:v>
                </c:pt>
                <c:pt idx="5674">
                  <c:v>26.07689215277106</c:v>
                </c:pt>
                <c:pt idx="5675">
                  <c:v>26.07689215277106</c:v>
                </c:pt>
                <c:pt idx="5676">
                  <c:v>26.07689215277107</c:v>
                </c:pt>
                <c:pt idx="5677">
                  <c:v>26.20019236141923</c:v>
                </c:pt>
                <c:pt idx="5678">
                  <c:v>26.24071796341567</c:v>
                </c:pt>
                <c:pt idx="5679">
                  <c:v>26.25119982634641</c:v>
                </c:pt>
                <c:pt idx="5680">
                  <c:v>26.11602098727743</c:v>
                </c:pt>
                <c:pt idx="5681">
                  <c:v>26.07444133066836</c:v>
                </c:pt>
                <c:pt idx="5682">
                  <c:v>26.01400448909396</c:v>
                </c:pt>
                <c:pt idx="5683">
                  <c:v>25.92615836150718</c:v>
                </c:pt>
                <c:pt idx="5684">
                  <c:v>25.8308646555696</c:v>
                </c:pt>
                <c:pt idx="5685">
                  <c:v>25.68161092422629</c:v>
                </c:pt>
                <c:pt idx="5686">
                  <c:v>25.38310346153973</c:v>
                </c:pt>
                <c:pt idx="5687">
                  <c:v>25.23384973019645</c:v>
                </c:pt>
                <c:pt idx="5688">
                  <c:v>25.12340637240916</c:v>
                </c:pt>
                <c:pt idx="5689">
                  <c:v>25.12340637240916</c:v>
                </c:pt>
                <c:pt idx="5690">
                  <c:v>25.23338504802357</c:v>
                </c:pt>
                <c:pt idx="5691">
                  <c:v>25.23338504802357</c:v>
                </c:pt>
                <c:pt idx="5692">
                  <c:v>25.23338504802357</c:v>
                </c:pt>
                <c:pt idx="5693">
                  <c:v>25.23338504802357</c:v>
                </c:pt>
                <c:pt idx="5694">
                  <c:v>25.08413131668028</c:v>
                </c:pt>
                <c:pt idx="5695">
                  <c:v>24.93487758533699</c:v>
                </c:pt>
                <c:pt idx="5696">
                  <c:v>24.78562385399358</c:v>
                </c:pt>
                <c:pt idx="5697">
                  <c:v>24.64660738804588</c:v>
                </c:pt>
                <c:pt idx="5698">
                  <c:v>24.64404807169702</c:v>
                </c:pt>
                <c:pt idx="5699">
                  <c:v>24.79074248669142</c:v>
                </c:pt>
                <c:pt idx="5700">
                  <c:v>24.79074248669142</c:v>
                </c:pt>
                <c:pt idx="5701">
                  <c:v>24.7252945140708</c:v>
                </c:pt>
                <c:pt idx="5702">
                  <c:v>24.62248158285324</c:v>
                </c:pt>
                <c:pt idx="5703">
                  <c:v>24.32397412016671</c:v>
                </c:pt>
                <c:pt idx="5704">
                  <c:v>24.47322785150993</c:v>
                </c:pt>
                <c:pt idx="5705">
                  <c:v>24.54612445586935</c:v>
                </c:pt>
                <c:pt idx="5706">
                  <c:v>24.73480604558723</c:v>
                </c:pt>
                <c:pt idx="5707">
                  <c:v>24.6395858556316</c:v>
                </c:pt>
                <c:pt idx="5708">
                  <c:v>24.64617797355054</c:v>
                </c:pt>
                <c:pt idx="5709">
                  <c:v>24.64617797355054</c:v>
                </c:pt>
                <c:pt idx="5710">
                  <c:v>24.64617797355054</c:v>
                </c:pt>
                <c:pt idx="5711">
                  <c:v>24.64617797355054</c:v>
                </c:pt>
                <c:pt idx="5712">
                  <c:v>24.57964919619803</c:v>
                </c:pt>
                <c:pt idx="5713">
                  <c:v>24.47711991950749</c:v>
                </c:pt>
                <c:pt idx="5714">
                  <c:v>24.47711991950749</c:v>
                </c:pt>
                <c:pt idx="5715">
                  <c:v>24.36805644253813</c:v>
                </c:pt>
                <c:pt idx="5716">
                  <c:v>24.36805644253813</c:v>
                </c:pt>
                <c:pt idx="5717">
                  <c:v>24.3425881070193</c:v>
                </c:pt>
                <c:pt idx="5718">
                  <c:v>24.04408064433273</c:v>
                </c:pt>
                <c:pt idx="5719">
                  <c:v>24.02513198434123</c:v>
                </c:pt>
                <c:pt idx="5720">
                  <c:v>24.17182639933572</c:v>
                </c:pt>
                <c:pt idx="5721">
                  <c:v>24.31852081433012</c:v>
                </c:pt>
                <c:pt idx="5722">
                  <c:v>24.46521522932455</c:v>
                </c:pt>
                <c:pt idx="5723">
                  <c:v>24.61190964431901</c:v>
                </c:pt>
                <c:pt idx="5724">
                  <c:v>24.76116337566226</c:v>
                </c:pt>
                <c:pt idx="5725">
                  <c:v>24.90529847430781</c:v>
                </c:pt>
                <c:pt idx="5726">
                  <c:v>24.83922080569347</c:v>
                </c:pt>
                <c:pt idx="5727">
                  <c:v>24.84120674470428</c:v>
                </c:pt>
                <c:pt idx="5728">
                  <c:v>24.69367891456968</c:v>
                </c:pt>
                <c:pt idx="5729">
                  <c:v>24.63414975867414</c:v>
                </c:pt>
                <c:pt idx="5730">
                  <c:v>24.54762296991909</c:v>
                </c:pt>
                <c:pt idx="5731">
                  <c:v>24.27260086407716</c:v>
                </c:pt>
                <c:pt idx="5732">
                  <c:v>24.14959335086066</c:v>
                </c:pt>
                <c:pt idx="5733">
                  <c:v>24.14959335086066</c:v>
                </c:pt>
                <c:pt idx="5734">
                  <c:v>24.00033961951737</c:v>
                </c:pt>
                <c:pt idx="5735">
                  <c:v>24.00033961951737</c:v>
                </c:pt>
                <c:pt idx="5736">
                  <c:v>24.13064469086923</c:v>
                </c:pt>
                <c:pt idx="5737">
                  <c:v>24.13064469086923</c:v>
                </c:pt>
                <c:pt idx="5738">
                  <c:v>24.13064469086923</c:v>
                </c:pt>
                <c:pt idx="5739">
                  <c:v>24.13064469086923</c:v>
                </c:pt>
                <c:pt idx="5740">
                  <c:v>24.13064469086923</c:v>
                </c:pt>
                <c:pt idx="5741">
                  <c:v>24.13064469086923</c:v>
                </c:pt>
                <c:pt idx="5742">
                  <c:v>24.13064469086923</c:v>
                </c:pt>
                <c:pt idx="5743">
                  <c:v>24.13064469086923</c:v>
                </c:pt>
                <c:pt idx="5744">
                  <c:v>24.2241283163787</c:v>
                </c:pt>
                <c:pt idx="5745">
                  <c:v>24.2241283163787</c:v>
                </c:pt>
                <c:pt idx="5746">
                  <c:v>24.37082273137311</c:v>
                </c:pt>
                <c:pt idx="5747">
                  <c:v>24.51751714636755</c:v>
                </c:pt>
                <c:pt idx="5748">
                  <c:v>24.66421156136196</c:v>
                </c:pt>
                <c:pt idx="5749">
                  <c:v>24.8109059763564</c:v>
                </c:pt>
                <c:pt idx="5750">
                  <c:v>24.96015970769968</c:v>
                </c:pt>
                <c:pt idx="5751">
                  <c:v>24.83468695157113</c:v>
                </c:pt>
                <c:pt idx="5752">
                  <c:v>24.81058407788974</c:v>
                </c:pt>
                <c:pt idx="5753">
                  <c:v>24.82033090562604</c:v>
                </c:pt>
                <c:pt idx="5754">
                  <c:v>24.88225930380796</c:v>
                </c:pt>
                <c:pt idx="5755">
                  <c:v>24.75649092930933</c:v>
                </c:pt>
                <c:pt idx="5756">
                  <c:v>24.45914416648688</c:v>
                </c:pt>
                <c:pt idx="5757">
                  <c:v>24.33497595340627</c:v>
                </c:pt>
                <c:pt idx="5758">
                  <c:v>24.33497595340627</c:v>
                </c:pt>
                <c:pt idx="5759">
                  <c:v>24.33497595340627</c:v>
                </c:pt>
                <c:pt idx="5760">
                  <c:v>24.46528102475811</c:v>
                </c:pt>
                <c:pt idx="5761">
                  <c:v>24.46528102475811</c:v>
                </c:pt>
                <c:pt idx="5762">
                  <c:v>24.46528102475811</c:v>
                </c:pt>
                <c:pt idx="5763">
                  <c:v>24.46528102475811</c:v>
                </c:pt>
                <c:pt idx="5764">
                  <c:v>24.31602729341483</c:v>
                </c:pt>
                <c:pt idx="5765">
                  <c:v>24.31602729341483</c:v>
                </c:pt>
                <c:pt idx="5766">
                  <c:v>24.16677356207153</c:v>
                </c:pt>
                <c:pt idx="5767">
                  <c:v>24.16677356207153</c:v>
                </c:pt>
                <c:pt idx="5768">
                  <c:v>24.16421424572268</c:v>
                </c:pt>
                <c:pt idx="5769">
                  <c:v>24.18828153841183</c:v>
                </c:pt>
                <c:pt idx="5770">
                  <c:v>24.18828153841183</c:v>
                </c:pt>
                <c:pt idx="5771">
                  <c:v>24.22993258381371</c:v>
                </c:pt>
                <c:pt idx="5772">
                  <c:v>24.37918631515703</c:v>
                </c:pt>
                <c:pt idx="5773">
                  <c:v>24.52332141380261</c:v>
                </c:pt>
                <c:pt idx="5774">
                  <c:v>24.56384701579903</c:v>
                </c:pt>
                <c:pt idx="5775">
                  <c:v>24.71310074714231</c:v>
                </c:pt>
                <c:pt idx="5776">
                  <c:v>24.56557291700769</c:v>
                </c:pt>
                <c:pt idx="5777">
                  <c:v>24.50604376111216</c:v>
                </c:pt>
                <c:pt idx="5778">
                  <c:v>24.41951697235708</c:v>
                </c:pt>
                <c:pt idx="5779">
                  <c:v>24.14449486651519</c:v>
                </c:pt>
                <c:pt idx="5780">
                  <c:v>24.14449486651519</c:v>
                </c:pt>
                <c:pt idx="5781">
                  <c:v>24.0214873532987</c:v>
                </c:pt>
                <c:pt idx="5782">
                  <c:v>23.87223362195538</c:v>
                </c:pt>
                <c:pt idx="5783">
                  <c:v>23.72297989061212</c:v>
                </c:pt>
                <c:pt idx="5784">
                  <c:v>23.57372615926883</c:v>
                </c:pt>
                <c:pt idx="5785">
                  <c:v>23.42447242792553</c:v>
                </c:pt>
                <c:pt idx="5786">
                  <c:v>23.27521869658225</c:v>
                </c:pt>
                <c:pt idx="5787">
                  <c:v>23.12596496523901</c:v>
                </c:pt>
                <c:pt idx="5788">
                  <c:v>22.82745750255243</c:v>
                </c:pt>
                <c:pt idx="5789">
                  <c:v>22.67820377120913</c:v>
                </c:pt>
                <c:pt idx="5790">
                  <c:v>22.67820377120913</c:v>
                </c:pt>
                <c:pt idx="5791">
                  <c:v>22.62394001395225</c:v>
                </c:pt>
                <c:pt idx="5792">
                  <c:v>22.47724559895783</c:v>
                </c:pt>
                <c:pt idx="5793">
                  <c:v>22.33055118396341</c:v>
                </c:pt>
                <c:pt idx="5794">
                  <c:v>22.18129745262013</c:v>
                </c:pt>
                <c:pt idx="5795">
                  <c:v>22.18129745262013</c:v>
                </c:pt>
                <c:pt idx="5796">
                  <c:v>22.03204372127685</c:v>
                </c:pt>
                <c:pt idx="5797">
                  <c:v>21.82299328108974</c:v>
                </c:pt>
                <c:pt idx="5798">
                  <c:v>21.67373954974645</c:v>
                </c:pt>
                <c:pt idx="5799">
                  <c:v>21.67373954974645</c:v>
                </c:pt>
                <c:pt idx="5800">
                  <c:v>21.52448581840319</c:v>
                </c:pt>
                <c:pt idx="5801">
                  <c:v>21.37523208705989</c:v>
                </c:pt>
                <c:pt idx="5802">
                  <c:v>21.22597835571663</c:v>
                </c:pt>
                <c:pt idx="5803">
                  <c:v>21.07672462437331</c:v>
                </c:pt>
                <c:pt idx="5804">
                  <c:v>20.77821716168676</c:v>
                </c:pt>
                <c:pt idx="5805">
                  <c:v>20.65265033212133</c:v>
                </c:pt>
                <c:pt idx="5806">
                  <c:v>20.65265033212133</c:v>
                </c:pt>
                <c:pt idx="5807">
                  <c:v>20.50339660077809</c:v>
                </c:pt>
                <c:pt idx="5808">
                  <c:v>20.24369951164755</c:v>
                </c:pt>
                <c:pt idx="5809">
                  <c:v>20.24369951164755</c:v>
                </c:pt>
                <c:pt idx="5810">
                  <c:v>20.24369951164755</c:v>
                </c:pt>
                <c:pt idx="5811">
                  <c:v>20.24369951164755</c:v>
                </c:pt>
                <c:pt idx="5812">
                  <c:v>20.09700509665316</c:v>
                </c:pt>
                <c:pt idx="5813">
                  <c:v>19.95031068165872</c:v>
                </c:pt>
                <c:pt idx="5814">
                  <c:v>19.80105695031543</c:v>
                </c:pt>
                <c:pt idx="5815">
                  <c:v>19.65180321897217</c:v>
                </c:pt>
                <c:pt idx="5816">
                  <c:v>19.50254948762882</c:v>
                </c:pt>
                <c:pt idx="5817">
                  <c:v>19.35329575628561</c:v>
                </c:pt>
                <c:pt idx="5818">
                  <c:v>19.21683860668662</c:v>
                </c:pt>
                <c:pt idx="5819">
                  <c:v>19.21683860668662</c:v>
                </c:pt>
                <c:pt idx="5820">
                  <c:v>19.08224683001579</c:v>
                </c:pt>
                <c:pt idx="5821">
                  <c:v>18.93299309867264</c:v>
                </c:pt>
                <c:pt idx="5822">
                  <c:v>18.78373936732922</c:v>
                </c:pt>
                <c:pt idx="5823">
                  <c:v>18.48523190464277</c:v>
                </c:pt>
                <c:pt idx="5824">
                  <c:v>18.48523190464277</c:v>
                </c:pt>
                <c:pt idx="5825">
                  <c:v>18.48523190464277</c:v>
                </c:pt>
                <c:pt idx="5826">
                  <c:v>18.42487702496149</c:v>
                </c:pt>
                <c:pt idx="5827">
                  <c:v>18.39073356011178</c:v>
                </c:pt>
                <c:pt idx="5828">
                  <c:v>18.39073356011178</c:v>
                </c:pt>
                <c:pt idx="5829">
                  <c:v>18.39073356011178</c:v>
                </c:pt>
                <c:pt idx="5830">
                  <c:v>18.39073356011178</c:v>
                </c:pt>
                <c:pt idx="5831">
                  <c:v>18.39073356011178</c:v>
                </c:pt>
                <c:pt idx="5832">
                  <c:v>18.39073356011178</c:v>
                </c:pt>
                <c:pt idx="5833">
                  <c:v>18.39073356011178</c:v>
                </c:pt>
                <c:pt idx="5834">
                  <c:v>18.39073356011178</c:v>
                </c:pt>
                <c:pt idx="5835">
                  <c:v>18.39073356011178</c:v>
                </c:pt>
                <c:pt idx="5836">
                  <c:v>18.39073356011178</c:v>
                </c:pt>
                <c:pt idx="5837">
                  <c:v>18.39073356011178</c:v>
                </c:pt>
                <c:pt idx="5838">
                  <c:v>18.24147982876855</c:v>
                </c:pt>
                <c:pt idx="5839">
                  <c:v>18.09222609742523</c:v>
                </c:pt>
                <c:pt idx="5840">
                  <c:v>17.94297236608199</c:v>
                </c:pt>
                <c:pt idx="5841">
                  <c:v>17.7937186347387</c:v>
                </c:pt>
                <c:pt idx="5842">
                  <c:v>17.6736508287823</c:v>
                </c:pt>
                <c:pt idx="5843">
                  <c:v>17.52439709743902</c:v>
                </c:pt>
                <c:pt idx="5844">
                  <c:v>17.37514336609573</c:v>
                </c:pt>
                <c:pt idx="5845">
                  <c:v>17.30051650042407</c:v>
                </c:pt>
                <c:pt idx="5846">
                  <c:v>17.22588963475243</c:v>
                </c:pt>
                <c:pt idx="5847">
                  <c:v>17.15126276908082</c:v>
                </c:pt>
                <c:pt idx="5848">
                  <c:v>17.00954040930032</c:v>
                </c:pt>
                <c:pt idx="5849">
                  <c:v>16.87007297350128</c:v>
                </c:pt>
                <c:pt idx="5850">
                  <c:v>16.7348202077989</c:v>
                </c:pt>
                <c:pt idx="5851">
                  <c:v>16.7348202077989</c:v>
                </c:pt>
                <c:pt idx="5852">
                  <c:v>16.73365950793479</c:v>
                </c:pt>
                <c:pt idx="5853">
                  <c:v>16.43515204524823</c:v>
                </c:pt>
                <c:pt idx="5854">
                  <c:v>16.43515204524823</c:v>
                </c:pt>
                <c:pt idx="5855">
                  <c:v>16.43515204524823</c:v>
                </c:pt>
                <c:pt idx="5856">
                  <c:v>16.43515204524823</c:v>
                </c:pt>
                <c:pt idx="5857">
                  <c:v>16.43515204524823</c:v>
                </c:pt>
                <c:pt idx="5858">
                  <c:v>16.43515204524823</c:v>
                </c:pt>
                <c:pt idx="5859">
                  <c:v>16.43515204524823</c:v>
                </c:pt>
                <c:pt idx="5860">
                  <c:v>16.43515204524823</c:v>
                </c:pt>
                <c:pt idx="5861">
                  <c:v>16.43515204524823</c:v>
                </c:pt>
                <c:pt idx="5862">
                  <c:v>16.43515204524823</c:v>
                </c:pt>
                <c:pt idx="5863">
                  <c:v>16.2884576302538</c:v>
                </c:pt>
                <c:pt idx="5864">
                  <c:v>16.2884576302538</c:v>
                </c:pt>
                <c:pt idx="5865">
                  <c:v>16.14176321525939</c:v>
                </c:pt>
                <c:pt idx="5866">
                  <c:v>15.99506880026497</c:v>
                </c:pt>
                <c:pt idx="5867">
                  <c:v>15.92037458183062</c:v>
                </c:pt>
                <c:pt idx="5868">
                  <c:v>15.92037458183062</c:v>
                </c:pt>
                <c:pt idx="5869">
                  <c:v>15.89818421636162</c:v>
                </c:pt>
                <c:pt idx="5870">
                  <c:v>16.12206481337653</c:v>
                </c:pt>
                <c:pt idx="5871">
                  <c:v>16.09812111686949</c:v>
                </c:pt>
                <c:pt idx="5872">
                  <c:v>15.95021531671942</c:v>
                </c:pt>
                <c:pt idx="5873">
                  <c:v>15.80176012978247</c:v>
                </c:pt>
                <c:pt idx="5874">
                  <c:v>15.65250639843922</c:v>
                </c:pt>
                <c:pt idx="5875">
                  <c:v>15.50837129979363</c:v>
                </c:pt>
                <c:pt idx="5876">
                  <c:v>15.42285037539278</c:v>
                </c:pt>
                <c:pt idx="5877">
                  <c:v>15.42285037539278</c:v>
                </c:pt>
                <c:pt idx="5878">
                  <c:v>15.2735966440495</c:v>
                </c:pt>
                <c:pt idx="5879">
                  <c:v>15.12434291270621</c:v>
                </c:pt>
                <c:pt idx="5880">
                  <c:v>15.2735966440495</c:v>
                </c:pt>
                <c:pt idx="5881">
                  <c:v>15.2735966440495</c:v>
                </c:pt>
                <c:pt idx="5882">
                  <c:v>15.2735966440495</c:v>
                </c:pt>
                <c:pt idx="5883">
                  <c:v>15.2735966440495</c:v>
                </c:pt>
                <c:pt idx="5884">
                  <c:v>15.2735966440495</c:v>
                </c:pt>
                <c:pt idx="5885">
                  <c:v>15.2735966440495</c:v>
                </c:pt>
                <c:pt idx="5886">
                  <c:v>15.2735966440495</c:v>
                </c:pt>
                <c:pt idx="5887">
                  <c:v>15.1458508890465</c:v>
                </c:pt>
                <c:pt idx="5888">
                  <c:v>15.13243038211304</c:v>
                </c:pt>
                <c:pt idx="5889">
                  <c:v>15.13243038211304</c:v>
                </c:pt>
                <c:pt idx="5890">
                  <c:v>15.1349896984619</c:v>
                </c:pt>
                <c:pt idx="5891">
                  <c:v>15.12987106576418</c:v>
                </c:pt>
                <c:pt idx="5892">
                  <c:v>15.12731174941531</c:v>
                </c:pt>
                <c:pt idx="5893">
                  <c:v>15.2765654807586</c:v>
                </c:pt>
                <c:pt idx="5894">
                  <c:v>15.20193861508696</c:v>
                </c:pt>
                <c:pt idx="5895">
                  <c:v>15.05441078495235</c:v>
                </c:pt>
                <c:pt idx="5896">
                  <c:v>15.0130776327023</c:v>
                </c:pt>
                <c:pt idx="5897">
                  <c:v>14.95299909001987</c:v>
                </c:pt>
                <c:pt idx="5898">
                  <c:v>14.8656737568585</c:v>
                </c:pt>
                <c:pt idx="5899">
                  <c:v>14.74106608222396</c:v>
                </c:pt>
                <c:pt idx="5900">
                  <c:v>14.59360735058995</c:v>
                </c:pt>
                <c:pt idx="5901">
                  <c:v>14.59360735058995</c:v>
                </c:pt>
                <c:pt idx="5902">
                  <c:v>14.36648405827667</c:v>
                </c:pt>
                <c:pt idx="5903">
                  <c:v>14.21723032693337</c:v>
                </c:pt>
                <c:pt idx="5904">
                  <c:v>14.0679765955901</c:v>
                </c:pt>
                <c:pt idx="5905">
                  <c:v>14.01080236925459</c:v>
                </c:pt>
                <c:pt idx="5906">
                  <c:v>14.01080236925459</c:v>
                </c:pt>
                <c:pt idx="5907">
                  <c:v>14.01080236925459</c:v>
                </c:pt>
                <c:pt idx="5908">
                  <c:v>14.01080236925459</c:v>
                </c:pt>
                <c:pt idx="5909">
                  <c:v>14.01080236925459</c:v>
                </c:pt>
                <c:pt idx="5910">
                  <c:v>13.86410795426017</c:v>
                </c:pt>
                <c:pt idx="5911">
                  <c:v>13.71741353926575</c:v>
                </c:pt>
                <c:pt idx="5912">
                  <c:v>13.57071912427132</c:v>
                </c:pt>
                <c:pt idx="5913">
                  <c:v>13.4240247092769</c:v>
                </c:pt>
                <c:pt idx="5914">
                  <c:v>13.4240247092769</c:v>
                </c:pt>
                <c:pt idx="5915">
                  <c:v>13.4240247092769</c:v>
                </c:pt>
                <c:pt idx="5916">
                  <c:v>13.27477097793362</c:v>
                </c:pt>
                <c:pt idx="5917">
                  <c:v>13.19065817495797</c:v>
                </c:pt>
                <c:pt idx="5918">
                  <c:v>13.20816031111595</c:v>
                </c:pt>
                <c:pt idx="5919">
                  <c:v>13.31221241868518</c:v>
                </c:pt>
                <c:pt idx="5920">
                  <c:v>13.46146615002847</c:v>
                </c:pt>
                <c:pt idx="5921">
                  <c:v>13.60304193232517</c:v>
                </c:pt>
                <c:pt idx="5922">
                  <c:v>13.60304193232517</c:v>
                </c:pt>
                <c:pt idx="5923">
                  <c:v>13.60304193232517</c:v>
                </c:pt>
                <c:pt idx="5924">
                  <c:v>13.60304193232517</c:v>
                </c:pt>
                <c:pt idx="5925">
                  <c:v>13.60304193232517</c:v>
                </c:pt>
                <c:pt idx="5926">
                  <c:v>13.60304193232517</c:v>
                </c:pt>
                <c:pt idx="5927">
                  <c:v>13.60304193232517</c:v>
                </c:pt>
                <c:pt idx="5928">
                  <c:v>13.60304193232517</c:v>
                </c:pt>
                <c:pt idx="5929">
                  <c:v>13.60304193232517</c:v>
                </c:pt>
                <c:pt idx="5930">
                  <c:v>13.60304193232517</c:v>
                </c:pt>
                <c:pt idx="5931">
                  <c:v>13.60304193232517</c:v>
                </c:pt>
                <c:pt idx="5932">
                  <c:v>13.60304193232517</c:v>
                </c:pt>
                <c:pt idx="5933">
                  <c:v>13.60304193232517</c:v>
                </c:pt>
                <c:pt idx="5934">
                  <c:v>13.47273686097332</c:v>
                </c:pt>
                <c:pt idx="5935">
                  <c:v>13.47529617732218</c:v>
                </c:pt>
                <c:pt idx="5936">
                  <c:v>13.47785549367103</c:v>
                </c:pt>
                <c:pt idx="5937">
                  <c:v>13.33116107867661</c:v>
                </c:pt>
                <c:pt idx="5938">
                  <c:v>13.33116107867661</c:v>
                </c:pt>
                <c:pt idx="5939">
                  <c:v>13.48041481001991</c:v>
                </c:pt>
                <c:pt idx="5940">
                  <c:v>13.48041481001991</c:v>
                </c:pt>
                <c:pt idx="5941">
                  <c:v>13.62710922501432</c:v>
                </c:pt>
                <c:pt idx="5942">
                  <c:v>13.66737473556678</c:v>
                </c:pt>
                <c:pt idx="5943">
                  <c:v>13.66737473556678</c:v>
                </c:pt>
                <c:pt idx="5944">
                  <c:v>13.7062765866343</c:v>
                </c:pt>
                <c:pt idx="5945">
                  <c:v>13.63421878735321</c:v>
                </c:pt>
                <c:pt idx="5946">
                  <c:v>13.51745620706893</c:v>
                </c:pt>
                <c:pt idx="5947">
                  <c:v>13.52397478683056</c:v>
                </c:pt>
                <c:pt idx="5948">
                  <c:v>13.52397478683056</c:v>
                </c:pt>
                <c:pt idx="5949">
                  <c:v>13.52397478683056</c:v>
                </c:pt>
                <c:pt idx="5950">
                  <c:v>13.52397478683056</c:v>
                </c:pt>
                <c:pt idx="5951">
                  <c:v>13.52397478683056</c:v>
                </c:pt>
                <c:pt idx="5952">
                  <c:v>13.52397478683056</c:v>
                </c:pt>
                <c:pt idx="5953">
                  <c:v>13.52397478683056</c:v>
                </c:pt>
                <c:pt idx="5954">
                  <c:v>13.52397478683056</c:v>
                </c:pt>
                <c:pt idx="5955">
                  <c:v>13.52397478683056</c:v>
                </c:pt>
                <c:pt idx="5956">
                  <c:v>13.52397478683056</c:v>
                </c:pt>
                <c:pt idx="5957">
                  <c:v>13.52397478683056</c:v>
                </c:pt>
                <c:pt idx="5958">
                  <c:v>13.52397478683056</c:v>
                </c:pt>
                <c:pt idx="5959">
                  <c:v>13.52397478683056</c:v>
                </c:pt>
                <c:pt idx="5960">
                  <c:v>13.52397478683056</c:v>
                </c:pt>
                <c:pt idx="5961">
                  <c:v>13.52397478683056</c:v>
                </c:pt>
                <c:pt idx="5962">
                  <c:v>13.52397478683056</c:v>
                </c:pt>
                <c:pt idx="5963">
                  <c:v>13.60070070934064</c:v>
                </c:pt>
                <c:pt idx="5964">
                  <c:v>13.59674734647317</c:v>
                </c:pt>
                <c:pt idx="5965">
                  <c:v>13.4474936151299</c:v>
                </c:pt>
                <c:pt idx="5966">
                  <c:v>13.29823988378661</c:v>
                </c:pt>
                <c:pt idx="5967">
                  <c:v>13.29723556202636</c:v>
                </c:pt>
                <c:pt idx="5968">
                  <c:v>13.2968575920109</c:v>
                </c:pt>
                <c:pt idx="5969">
                  <c:v>13.29630820522402</c:v>
                </c:pt>
                <c:pt idx="5970">
                  <c:v>13.2955096608177</c:v>
                </c:pt>
                <c:pt idx="5971">
                  <c:v>13.5179494555494</c:v>
                </c:pt>
                <c:pt idx="5972">
                  <c:v>13.43406380169452</c:v>
                </c:pt>
                <c:pt idx="5973">
                  <c:v>13.43406380169452</c:v>
                </c:pt>
                <c:pt idx="5974">
                  <c:v>13.43406380169452</c:v>
                </c:pt>
                <c:pt idx="5975">
                  <c:v>13.43406380169452</c:v>
                </c:pt>
                <c:pt idx="5976">
                  <c:v>13.43406380169452</c:v>
                </c:pt>
                <c:pt idx="5977">
                  <c:v>13.43406380169452</c:v>
                </c:pt>
                <c:pt idx="5978">
                  <c:v>13.43406380169452</c:v>
                </c:pt>
                <c:pt idx="5979">
                  <c:v>13.43406380169452</c:v>
                </c:pt>
                <c:pt idx="5980">
                  <c:v>13.43406380169452</c:v>
                </c:pt>
                <c:pt idx="5981">
                  <c:v>13.43406380169452</c:v>
                </c:pt>
                <c:pt idx="5982">
                  <c:v>13.43406380169452</c:v>
                </c:pt>
                <c:pt idx="5983">
                  <c:v>13.43406380169452</c:v>
                </c:pt>
                <c:pt idx="5984">
                  <c:v>13.43406380169452</c:v>
                </c:pt>
                <c:pt idx="5985">
                  <c:v>13.43406380169452</c:v>
                </c:pt>
                <c:pt idx="5986">
                  <c:v>13.58075821668895</c:v>
                </c:pt>
                <c:pt idx="5987">
                  <c:v>13.72745263168336</c:v>
                </c:pt>
                <c:pt idx="5988">
                  <c:v>13.72489331533449</c:v>
                </c:pt>
                <c:pt idx="5989">
                  <c:v>13.85263087422318</c:v>
                </c:pt>
                <c:pt idx="5990">
                  <c:v>13.72448705179096</c:v>
                </c:pt>
                <c:pt idx="5991">
                  <c:v>13.57523332044767</c:v>
                </c:pt>
                <c:pt idx="5992">
                  <c:v>13.5741345468739</c:v>
                </c:pt>
                <c:pt idx="5993">
                  <c:v>13.57253745806126</c:v>
                </c:pt>
                <c:pt idx="5994">
                  <c:v>13.57253745806126</c:v>
                </c:pt>
                <c:pt idx="5995">
                  <c:v>13.57369815792535</c:v>
                </c:pt>
                <c:pt idx="5996">
                  <c:v>13.5754931576346</c:v>
                </c:pt>
                <c:pt idx="5997">
                  <c:v>13.5754931576346</c:v>
                </c:pt>
                <c:pt idx="5998">
                  <c:v>13.4486452499262</c:v>
                </c:pt>
                <c:pt idx="5999">
                  <c:v>13.72481885828254</c:v>
                </c:pt>
                <c:pt idx="6000">
                  <c:v>13.87407258962583</c:v>
                </c:pt>
                <c:pt idx="6001">
                  <c:v>14.1346990431021</c:v>
                </c:pt>
                <c:pt idx="6002">
                  <c:v>14.2839527744454</c:v>
                </c:pt>
                <c:pt idx="6003">
                  <c:v>14.2839527744454</c:v>
                </c:pt>
                <c:pt idx="6004">
                  <c:v>14.43320650578868</c:v>
                </c:pt>
                <c:pt idx="6005">
                  <c:v>14.43320650578868</c:v>
                </c:pt>
                <c:pt idx="6006">
                  <c:v>14.43320650578868</c:v>
                </c:pt>
                <c:pt idx="6007">
                  <c:v>14.43320650578868</c:v>
                </c:pt>
                <c:pt idx="6008">
                  <c:v>14.43320650578868</c:v>
                </c:pt>
                <c:pt idx="6009">
                  <c:v>14.43320650578868</c:v>
                </c:pt>
                <c:pt idx="6010">
                  <c:v>14.28651209079425</c:v>
                </c:pt>
                <c:pt idx="6011">
                  <c:v>14.28907140714311</c:v>
                </c:pt>
                <c:pt idx="6012">
                  <c:v>14.29163072349197</c:v>
                </c:pt>
                <c:pt idx="6013">
                  <c:v>14.25110512149554</c:v>
                </c:pt>
                <c:pt idx="6014">
                  <c:v>14.10185139015225</c:v>
                </c:pt>
                <c:pt idx="6015">
                  <c:v>14.10185139015225</c:v>
                </c:pt>
                <c:pt idx="6016">
                  <c:v>14.01347474589773</c:v>
                </c:pt>
                <c:pt idx="6017">
                  <c:v>14.2338576337641</c:v>
                </c:pt>
                <c:pt idx="6018">
                  <c:v>14.35962600826276</c:v>
                </c:pt>
                <c:pt idx="6019">
                  <c:v>14.35962600826276</c:v>
                </c:pt>
                <c:pt idx="6020">
                  <c:v>14.35962600826276</c:v>
                </c:pt>
                <c:pt idx="6021">
                  <c:v>14.35962600826276</c:v>
                </c:pt>
                <c:pt idx="6022">
                  <c:v>14.35962600826276</c:v>
                </c:pt>
                <c:pt idx="6023">
                  <c:v>14.21037227691946</c:v>
                </c:pt>
                <c:pt idx="6024">
                  <c:v>14.21037227691946</c:v>
                </c:pt>
                <c:pt idx="6025">
                  <c:v>14.10039360130506</c:v>
                </c:pt>
                <c:pt idx="6026">
                  <c:v>14.10039360130506</c:v>
                </c:pt>
                <c:pt idx="6027">
                  <c:v>13.95113986996178</c:v>
                </c:pt>
                <c:pt idx="6028">
                  <c:v>13.80700477131622</c:v>
                </c:pt>
                <c:pt idx="6029">
                  <c:v>13.80700477131622</c:v>
                </c:pt>
                <c:pt idx="6030">
                  <c:v>13.80700477131622</c:v>
                </c:pt>
                <c:pt idx="6031">
                  <c:v>13.80700477131622</c:v>
                </c:pt>
                <c:pt idx="6032">
                  <c:v>13.80700477131622</c:v>
                </c:pt>
                <c:pt idx="6033">
                  <c:v>13.6603103563218</c:v>
                </c:pt>
                <c:pt idx="6034">
                  <c:v>13.51361594132738</c:v>
                </c:pt>
                <c:pt idx="6035">
                  <c:v>13.51361594132738</c:v>
                </c:pt>
                <c:pt idx="6036">
                  <c:v>13.3643622099841</c:v>
                </c:pt>
                <c:pt idx="6037">
                  <c:v>13.31792140985836</c:v>
                </c:pt>
                <c:pt idx="6038">
                  <c:v>13.31792140985836</c:v>
                </c:pt>
                <c:pt idx="6039">
                  <c:v>13.2535945638432</c:v>
                </c:pt>
                <c:pt idx="6040">
                  <c:v>13.18069795948381</c:v>
                </c:pt>
                <c:pt idx="6041">
                  <c:v>12.99201636976596</c:v>
                </c:pt>
                <c:pt idx="6042">
                  <c:v>12.99201636976596</c:v>
                </c:pt>
                <c:pt idx="6043">
                  <c:v>12.843561182829</c:v>
                </c:pt>
                <c:pt idx="6044">
                  <c:v>12.54505372014242</c:v>
                </c:pt>
                <c:pt idx="6045">
                  <c:v>12.54505372014242</c:v>
                </c:pt>
                <c:pt idx="6046">
                  <c:v>12.54505372014242</c:v>
                </c:pt>
                <c:pt idx="6047">
                  <c:v>12.54505372014242</c:v>
                </c:pt>
                <c:pt idx="6048">
                  <c:v>12.54505372014242</c:v>
                </c:pt>
                <c:pt idx="6049">
                  <c:v>12.54505372014242</c:v>
                </c:pt>
                <c:pt idx="6050">
                  <c:v>12.54505372014242</c:v>
                </c:pt>
                <c:pt idx="6051">
                  <c:v>12.54505372014242</c:v>
                </c:pt>
                <c:pt idx="6052">
                  <c:v>12.54505372014242</c:v>
                </c:pt>
                <c:pt idx="6053">
                  <c:v>12.54505372014242</c:v>
                </c:pt>
                <c:pt idx="6054">
                  <c:v>12.41474864879057</c:v>
                </c:pt>
                <c:pt idx="6055">
                  <c:v>12.26805423379615</c:v>
                </c:pt>
                <c:pt idx="6056">
                  <c:v>12.12135981880172</c:v>
                </c:pt>
                <c:pt idx="6057">
                  <c:v>12.09713852143382</c:v>
                </c:pt>
                <c:pt idx="6058">
                  <c:v>11.95044410643941</c:v>
                </c:pt>
                <c:pt idx="6059">
                  <c:v>11.80119037509612</c:v>
                </c:pt>
                <c:pt idx="6060">
                  <c:v>11.65705527645056</c:v>
                </c:pt>
                <c:pt idx="6061">
                  <c:v>11.76578340579741</c:v>
                </c:pt>
                <c:pt idx="6062">
                  <c:v>11.61652967445412</c:v>
                </c:pt>
                <c:pt idx="6063">
                  <c:v>11.61652967445412</c:v>
                </c:pt>
                <c:pt idx="6064">
                  <c:v>11.5281530301996</c:v>
                </c:pt>
                <c:pt idx="6065">
                  <c:v>11.46622463201768</c:v>
                </c:pt>
                <c:pt idx="6066">
                  <c:v>11.74124673785961</c:v>
                </c:pt>
                <c:pt idx="6067">
                  <c:v>11.8905004692029</c:v>
                </c:pt>
                <c:pt idx="6068">
                  <c:v>11.8905004692029</c:v>
                </c:pt>
                <c:pt idx="6069">
                  <c:v>11.8905004692029</c:v>
                </c:pt>
                <c:pt idx="6070">
                  <c:v>11.8905004692029</c:v>
                </c:pt>
                <c:pt idx="6071">
                  <c:v>11.76019539785103</c:v>
                </c:pt>
                <c:pt idx="6072">
                  <c:v>11.76019539785103</c:v>
                </c:pt>
                <c:pt idx="6073">
                  <c:v>11.76019539785103</c:v>
                </c:pt>
                <c:pt idx="6074">
                  <c:v>11.76019539785103</c:v>
                </c:pt>
                <c:pt idx="6075">
                  <c:v>11.76019539785103</c:v>
                </c:pt>
                <c:pt idx="6076">
                  <c:v>11.76019539785103</c:v>
                </c:pt>
                <c:pt idx="6077">
                  <c:v>11.76019539785103</c:v>
                </c:pt>
                <c:pt idx="6078">
                  <c:v>11.76019539785103</c:v>
                </c:pt>
                <c:pt idx="6079">
                  <c:v>11.61350098285661</c:v>
                </c:pt>
                <c:pt idx="6080">
                  <c:v>11.46680656786221</c:v>
                </c:pt>
                <c:pt idx="6081">
                  <c:v>11.32011215286777</c:v>
                </c:pt>
                <c:pt idx="6082">
                  <c:v>11.17341773787335</c:v>
                </c:pt>
                <c:pt idx="6083">
                  <c:v>11.02672332287892</c:v>
                </c:pt>
                <c:pt idx="6084">
                  <c:v>10.8800289078845</c:v>
                </c:pt>
                <c:pt idx="6085">
                  <c:v>10.8800289078845</c:v>
                </c:pt>
                <c:pt idx="6086">
                  <c:v>11.0292826392278</c:v>
                </c:pt>
                <c:pt idx="6087">
                  <c:v>11.13801076857462</c:v>
                </c:pt>
                <c:pt idx="6088">
                  <c:v>11.1988878556634</c:v>
                </c:pt>
                <c:pt idx="6089">
                  <c:v>11.27341660708046</c:v>
                </c:pt>
                <c:pt idx="6090">
                  <c:v>11.3991849815791</c:v>
                </c:pt>
                <c:pt idx="6091">
                  <c:v>11.3991849815791</c:v>
                </c:pt>
                <c:pt idx="6092">
                  <c:v>11.3991849815791</c:v>
                </c:pt>
                <c:pt idx="6093">
                  <c:v>11.3991849815791</c:v>
                </c:pt>
                <c:pt idx="6094">
                  <c:v>11.3991849815791</c:v>
                </c:pt>
                <c:pt idx="6095">
                  <c:v>11.26887991022724</c:v>
                </c:pt>
                <c:pt idx="6096">
                  <c:v>11.26887991022724</c:v>
                </c:pt>
                <c:pt idx="6097">
                  <c:v>11.26887991022724</c:v>
                </c:pt>
                <c:pt idx="6098">
                  <c:v>11.26887991022724</c:v>
                </c:pt>
                <c:pt idx="6099">
                  <c:v>11.26887991022724</c:v>
                </c:pt>
                <c:pt idx="6100">
                  <c:v>11.26887991022724</c:v>
                </c:pt>
                <c:pt idx="6101">
                  <c:v>11.26887991022724</c:v>
                </c:pt>
                <c:pt idx="6102">
                  <c:v>11.26887991022724</c:v>
                </c:pt>
                <c:pt idx="6103">
                  <c:v>11.15601206562346</c:v>
                </c:pt>
                <c:pt idx="6104">
                  <c:v>11.11765346291527</c:v>
                </c:pt>
                <c:pt idx="6105">
                  <c:v>11.06189848598777</c:v>
                </c:pt>
                <c:pt idx="6106">
                  <c:v>11.06445780233663</c:v>
                </c:pt>
                <c:pt idx="6107">
                  <c:v>11.06445780233663</c:v>
                </c:pt>
                <c:pt idx="6108">
                  <c:v>11.06957643503435</c:v>
                </c:pt>
                <c:pt idx="6109">
                  <c:v>11.1783045643812</c:v>
                </c:pt>
                <c:pt idx="6110">
                  <c:v>11.1783045643812</c:v>
                </c:pt>
                <c:pt idx="6111">
                  <c:v>11.3275582957245</c:v>
                </c:pt>
                <c:pt idx="6112">
                  <c:v>11.38843538281325</c:v>
                </c:pt>
                <c:pt idx="6113">
                  <c:v>11.47576071597462</c:v>
                </c:pt>
                <c:pt idx="6114">
                  <c:v>11.60152909047325</c:v>
                </c:pt>
                <c:pt idx="6115">
                  <c:v>11.75078282181653</c:v>
                </c:pt>
                <c:pt idx="6116">
                  <c:v>11.82804328941345</c:v>
                </c:pt>
                <c:pt idx="6117">
                  <c:v>11.87381410808752</c:v>
                </c:pt>
                <c:pt idx="6118">
                  <c:v>11.87381410808752</c:v>
                </c:pt>
                <c:pt idx="6119">
                  <c:v>11.87381410808752</c:v>
                </c:pt>
                <c:pt idx="6120">
                  <c:v>11.87381410808752</c:v>
                </c:pt>
                <c:pt idx="6121">
                  <c:v>11.87381410808752</c:v>
                </c:pt>
                <c:pt idx="6122">
                  <c:v>11.87381410808752</c:v>
                </c:pt>
                <c:pt idx="6123">
                  <c:v>11.87381410808752</c:v>
                </c:pt>
                <c:pt idx="6124">
                  <c:v>11.87381410808752</c:v>
                </c:pt>
                <c:pt idx="6125">
                  <c:v>11.87381410808752</c:v>
                </c:pt>
                <c:pt idx="6126">
                  <c:v>11.87381410808752</c:v>
                </c:pt>
                <c:pt idx="6127">
                  <c:v>11.87381410808752</c:v>
                </c:pt>
                <c:pt idx="6128">
                  <c:v>11.87381410808752</c:v>
                </c:pt>
                <c:pt idx="6129">
                  <c:v>11.87381410808752</c:v>
                </c:pt>
                <c:pt idx="6130">
                  <c:v>12.16799746135387</c:v>
                </c:pt>
                <c:pt idx="6131">
                  <c:v>12.31725119269715</c:v>
                </c:pt>
                <c:pt idx="6132">
                  <c:v>12.31725119269715</c:v>
                </c:pt>
                <c:pt idx="6133">
                  <c:v>12.46650492404044</c:v>
                </c:pt>
                <c:pt idx="6134">
                  <c:v>12.61575865538372</c:v>
                </c:pt>
                <c:pt idx="6135">
                  <c:v>12.76501238672701</c:v>
                </c:pt>
                <c:pt idx="6136">
                  <c:v>12.9142661180703</c:v>
                </c:pt>
                <c:pt idx="6137">
                  <c:v>13.06351984941358</c:v>
                </c:pt>
                <c:pt idx="6138">
                  <c:v>13.21277358075686</c:v>
                </c:pt>
                <c:pt idx="6139">
                  <c:v>13.36202731210015</c:v>
                </c:pt>
                <c:pt idx="6140">
                  <c:v>13.5068129064207</c:v>
                </c:pt>
                <c:pt idx="6141">
                  <c:v>13.65073281334873</c:v>
                </c:pt>
                <c:pt idx="6142">
                  <c:v>13.94264815811633</c:v>
                </c:pt>
                <c:pt idx="6143">
                  <c:v>13.94264815811633</c:v>
                </c:pt>
                <c:pt idx="6144">
                  <c:v>13.94264815811633</c:v>
                </c:pt>
                <c:pt idx="6145">
                  <c:v>14.14861143362224</c:v>
                </c:pt>
                <c:pt idx="6146">
                  <c:v>14.14861143362224</c:v>
                </c:pt>
                <c:pt idx="6147">
                  <c:v>14.14861143362224</c:v>
                </c:pt>
                <c:pt idx="6148">
                  <c:v>14.14861143362224</c:v>
                </c:pt>
                <c:pt idx="6149">
                  <c:v>14.14861143362224</c:v>
                </c:pt>
                <c:pt idx="6150">
                  <c:v>14.29786516496551</c:v>
                </c:pt>
                <c:pt idx="6151">
                  <c:v>14.4420002636111</c:v>
                </c:pt>
                <c:pt idx="6152">
                  <c:v>14.4420002636111</c:v>
                </c:pt>
                <c:pt idx="6153">
                  <c:v>14.4420002636111</c:v>
                </c:pt>
                <c:pt idx="6154">
                  <c:v>14.4420002636111</c:v>
                </c:pt>
                <c:pt idx="6155">
                  <c:v>14.4420002636111</c:v>
                </c:pt>
                <c:pt idx="6156">
                  <c:v>14.4420002636111</c:v>
                </c:pt>
                <c:pt idx="6157">
                  <c:v>14.5098073519703</c:v>
                </c:pt>
                <c:pt idx="6158">
                  <c:v>14.65906108331357</c:v>
                </c:pt>
                <c:pt idx="6159">
                  <c:v>14.80831481465686</c:v>
                </c:pt>
                <c:pt idx="6160">
                  <c:v>14.95756854600014</c:v>
                </c:pt>
                <c:pt idx="6161">
                  <c:v>15.02651944675544</c:v>
                </c:pt>
                <c:pt idx="6162">
                  <c:v>14.9114091802618</c:v>
                </c:pt>
                <c:pt idx="6163">
                  <c:v>14.93489453710645</c:v>
                </c:pt>
                <c:pt idx="6164">
                  <c:v>14.93489453710645</c:v>
                </c:pt>
                <c:pt idx="6165">
                  <c:v>14.93489453710645</c:v>
                </c:pt>
                <c:pt idx="6166">
                  <c:v>14.93489453710645</c:v>
                </c:pt>
                <c:pt idx="6167">
                  <c:v>14.93489453710645</c:v>
                </c:pt>
                <c:pt idx="6168">
                  <c:v>14.93489453710645</c:v>
                </c:pt>
                <c:pt idx="6169">
                  <c:v>14.93489453710645</c:v>
                </c:pt>
                <c:pt idx="6170">
                  <c:v>14.93489453710645</c:v>
                </c:pt>
                <c:pt idx="6171">
                  <c:v>14.93489453710645</c:v>
                </c:pt>
                <c:pt idx="6172">
                  <c:v>14.93489453710645</c:v>
                </c:pt>
                <c:pt idx="6173">
                  <c:v>14.93489453710645</c:v>
                </c:pt>
                <c:pt idx="6174">
                  <c:v>15.08414826844973</c:v>
                </c:pt>
                <c:pt idx="6175">
                  <c:v>15.08414826844973</c:v>
                </c:pt>
                <c:pt idx="6176">
                  <c:v>15.08414826844973</c:v>
                </c:pt>
                <c:pt idx="6177">
                  <c:v>15.08414826844973</c:v>
                </c:pt>
                <c:pt idx="6178">
                  <c:v>15.23340199979301</c:v>
                </c:pt>
                <c:pt idx="6179">
                  <c:v>15.30686729090862</c:v>
                </c:pt>
                <c:pt idx="6180">
                  <c:v>15.45612102225188</c:v>
                </c:pt>
                <c:pt idx="6181">
                  <c:v>15.60537475359517</c:v>
                </c:pt>
                <c:pt idx="6182">
                  <c:v>15.68795883021161</c:v>
                </c:pt>
                <c:pt idx="6183">
                  <c:v>15.68795883021161</c:v>
                </c:pt>
                <c:pt idx="6184">
                  <c:v>15.83721256155489</c:v>
                </c:pt>
                <c:pt idx="6185">
                  <c:v>15.97246532725732</c:v>
                </c:pt>
                <c:pt idx="6186">
                  <c:v>15.97246532725732</c:v>
                </c:pt>
                <c:pt idx="6187">
                  <c:v>15.97362602712141</c:v>
                </c:pt>
                <c:pt idx="6188">
                  <c:v>15.97362602712141</c:v>
                </c:pt>
                <c:pt idx="6189">
                  <c:v>15.97362602712141</c:v>
                </c:pt>
                <c:pt idx="6190">
                  <c:v>15.97362602712141</c:v>
                </c:pt>
                <c:pt idx="6191">
                  <c:v>15.97362602712141</c:v>
                </c:pt>
                <c:pt idx="6192">
                  <c:v>15.97362602712141</c:v>
                </c:pt>
                <c:pt idx="6193">
                  <c:v>15.97362602712141</c:v>
                </c:pt>
                <c:pt idx="6194">
                  <c:v>15.97362602712141</c:v>
                </c:pt>
                <c:pt idx="6195">
                  <c:v>15.97362602712141</c:v>
                </c:pt>
                <c:pt idx="6196">
                  <c:v>15.97362602712141</c:v>
                </c:pt>
                <c:pt idx="6197">
                  <c:v>15.84332095576955</c:v>
                </c:pt>
                <c:pt idx="6198">
                  <c:v>15.84332095576955</c:v>
                </c:pt>
                <c:pt idx="6199">
                  <c:v>15.69662654077514</c:v>
                </c:pt>
                <c:pt idx="6200">
                  <c:v>15.69662654077514</c:v>
                </c:pt>
                <c:pt idx="6201">
                  <c:v>15.69662654077514</c:v>
                </c:pt>
                <c:pt idx="6202">
                  <c:v>15.69662654077514</c:v>
                </c:pt>
                <c:pt idx="6203">
                  <c:v>15.69662654077514</c:v>
                </c:pt>
                <c:pt idx="6204">
                  <c:v>15.78577914535371</c:v>
                </c:pt>
                <c:pt idx="6205">
                  <c:v>15.63652541401043</c:v>
                </c:pt>
                <c:pt idx="6206">
                  <c:v>15.73730659765524</c:v>
                </c:pt>
                <c:pt idx="6207">
                  <c:v>15.88656032899852</c:v>
                </c:pt>
                <c:pt idx="6208">
                  <c:v>16.03581406034181</c:v>
                </c:pt>
                <c:pt idx="6209">
                  <c:v>16.03581406034181</c:v>
                </c:pt>
                <c:pt idx="6210">
                  <c:v>16.18506779168509</c:v>
                </c:pt>
                <c:pt idx="6211">
                  <c:v>16.00061968927636</c:v>
                </c:pt>
                <c:pt idx="6212">
                  <c:v>16.00061968927636</c:v>
                </c:pt>
                <c:pt idx="6213">
                  <c:v>16.00061968927636</c:v>
                </c:pt>
                <c:pt idx="6214">
                  <c:v>16.00061968927636</c:v>
                </c:pt>
                <c:pt idx="6215">
                  <c:v>15.8513659579331</c:v>
                </c:pt>
                <c:pt idx="6216">
                  <c:v>15.8513659579331</c:v>
                </c:pt>
                <c:pt idx="6217">
                  <c:v>15.8513659579331</c:v>
                </c:pt>
                <c:pt idx="6218">
                  <c:v>15.8513659579331</c:v>
                </c:pt>
                <c:pt idx="6219">
                  <c:v>15.88138430599612</c:v>
                </c:pt>
                <c:pt idx="6220">
                  <c:v>16.07664429674081</c:v>
                </c:pt>
                <c:pt idx="6221">
                  <c:v>16.07664429674081</c:v>
                </c:pt>
                <c:pt idx="6222">
                  <c:v>16.07664429674081</c:v>
                </c:pt>
                <c:pt idx="6223">
                  <c:v>15.94889854173783</c:v>
                </c:pt>
                <c:pt idx="6224">
                  <c:v>15.79964481039455</c:v>
                </c:pt>
                <c:pt idx="6225">
                  <c:v>15.65039107905127</c:v>
                </c:pt>
                <c:pt idx="6226">
                  <c:v>15.50881529675456</c:v>
                </c:pt>
                <c:pt idx="6227">
                  <c:v>15.50881529675456</c:v>
                </c:pt>
                <c:pt idx="6228">
                  <c:v>15.50881529675456</c:v>
                </c:pt>
                <c:pt idx="6229">
                  <c:v>15.65806902809785</c:v>
                </c:pt>
                <c:pt idx="6230">
                  <c:v>15.80732275944113</c:v>
                </c:pt>
                <c:pt idx="6231">
                  <c:v>15.8500038428844</c:v>
                </c:pt>
                <c:pt idx="6232">
                  <c:v>15.91088092997316</c:v>
                </c:pt>
                <c:pt idx="6233">
                  <c:v>15.99820626313453</c:v>
                </c:pt>
                <c:pt idx="6234">
                  <c:v>15.97472090628988</c:v>
                </c:pt>
                <c:pt idx="6235">
                  <c:v>16.12397463763316</c:v>
                </c:pt>
                <c:pt idx="6236">
                  <c:v>16.26787018489595</c:v>
                </c:pt>
                <c:pt idx="6237">
                  <c:v>16.41712391623923</c:v>
                </c:pt>
                <c:pt idx="6238">
                  <c:v>16.56637764758252</c:v>
                </c:pt>
                <c:pt idx="6239">
                  <c:v>16.56637764758252</c:v>
                </c:pt>
                <c:pt idx="6240">
                  <c:v>16.71563137892567</c:v>
                </c:pt>
                <c:pt idx="6241">
                  <c:v>16.71563137892567</c:v>
                </c:pt>
                <c:pt idx="6242">
                  <c:v>16.71563137892567</c:v>
                </c:pt>
                <c:pt idx="6243">
                  <c:v>16.71563137892567</c:v>
                </c:pt>
                <c:pt idx="6244">
                  <c:v>16.71563137892567</c:v>
                </c:pt>
                <c:pt idx="6245">
                  <c:v>16.71563137892567</c:v>
                </c:pt>
                <c:pt idx="6246">
                  <c:v>16.71563137892567</c:v>
                </c:pt>
                <c:pt idx="6247">
                  <c:v>16.84081781757991</c:v>
                </c:pt>
                <c:pt idx="6248">
                  <c:v>16.99007154892317</c:v>
                </c:pt>
                <c:pt idx="6249">
                  <c:v>16.99007154892317</c:v>
                </c:pt>
                <c:pt idx="6250">
                  <c:v>17.1393252802665</c:v>
                </c:pt>
                <c:pt idx="6251">
                  <c:v>17.28857901160977</c:v>
                </c:pt>
                <c:pt idx="6252">
                  <c:v>17.43783274295307</c:v>
                </c:pt>
                <c:pt idx="6253">
                  <c:v>17.56958433813836</c:v>
                </c:pt>
                <c:pt idx="6254">
                  <c:v>17.56958433813836</c:v>
                </c:pt>
                <c:pt idx="6255">
                  <c:v>17.56958433813836</c:v>
                </c:pt>
                <c:pt idx="6256">
                  <c:v>17.57726228718494</c:v>
                </c:pt>
                <c:pt idx="6257">
                  <c:v>17.70604148773731</c:v>
                </c:pt>
                <c:pt idx="6258">
                  <c:v>17.85529521908066</c:v>
                </c:pt>
                <c:pt idx="6259">
                  <c:v>18.00454895042391</c:v>
                </c:pt>
                <c:pt idx="6260">
                  <c:v>18.15380268176719</c:v>
                </c:pt>
                <c:pt idx="6261">
                  <c:v>18.15380268176719</c:v>
                </c:pt>
                <c:pt idx="6262">
                  <c:v>18.17408065485212</c:v>
                </c:pt>
                <c:pt idx="6263">
                  <c:v>18.29464463843917</c:v>
                </c:pt>
                <c:pt idx="6264">
                  <c:v>18.29464463843917</c:v>
                </c:pt>
                <c:pt idx="6265">
                  <c:v>18.29464463843917</c:v>
                </c:pt>
                <c:pt idx="6266">
                  <c:v>18.29464463843917</c:v>
                </c:pt>
                <c:pt idx="6267">
                  <c:v>18.29464463843917</c:v>
                </c:pt>
                <c:pt idx="6268">
                  <c:v>18.29464463843917</c:v>
                </c:pt>
                <c:pt idx="6269">
                  <c:v>18.29464463843917</c:v>
                </c:pt>
                <c:pt idx="6270">
                  <c:v>18.23439660295579</c:v>
                </c:pt>
                <c:pt idx="6271">
                  <c:v>18.16695127667239</c:v>
                </c:pt>
                <c:pt idx="6272">
                  <c:v>18.3162050080157</c:v>
                </c:pt>
                <c:pt idx="6273">
                  <c:v>18.46545873935894</c:v>
                </c:pt>
                <c:pt idx="6274">
                  <c:v>18.46545873935894</c:v>
                </c:pt>
                <c:pt idx="6275">
                  <c:v>18.61471247070223</c:v>
                </c:pt>
                <c:pt idx="6276">
                  <c:v>18.61727178705111</c:v>
                </c:pt>
                <c:pt idx="6277">
                  <c:v>18.63519111026837</c:v>
                </c:pt>
                <c:pt idx="6278">
                  <c:v>18.78444484161161</c:v>
                </c:pt>
                <c:pt idx="6279">
                  <c:v>18.84569989871578</c:v>
                </c:pt>
                <c:pt idx="6280">
                  <c:v>18.93357461866412</c:v>
                </c:pt>
                <c:pt idx="6281">
                  <c:v>19.06014153756894</c:v>
                </c:pt>
                <c:pt idx="6282">
                  <c:v>18.93357461866412</c:v>
                </c:pt>
                <c:pt idx="6283">
                  <c:v>18.93357461866412</c:v>
                </c:pt>
                <c:pt idx="6284">
                  <c:v>19.0828283500074</c:v>
                </c:pt>
                <c:pt idx="6285">
                  <c:v>19.0828283500074</c:v>
                </c:pt>
                <c:pt idx="6286">
                  <c:v>19.0828283500074</c:v>
                </c:pt>
                <c:pt idx="6287">
                  <c:v>19.0828283500074</c:v>
                </c:pt>
                <c:pt idx="6288">
                  <c:v>19.0828283500074</c:v>
                </c:pt>
                <c:pt idx="6289">
                  <c:v>19.0828283500074</c:v>
                </c:pt>
                <c:pt idx="6290">
                  <c:v>19.0828283500074</c:v>
                </c:pt>
                <c:pt idx="6291">
                  <c:v>19.0828283500074</c:v>
                </c:pt>
                <c:pt idx="6292">
                  <c:v>19.0828283500074</c:v>
                </c:pt>
                <c:pt idx="6293">
                  <c:v>19.0828283500074</c:v>
                </c:pt>
                <c:pt idx="6294">
                  <c:v>19.22547492421464</c:v>
                </c:pt>
                <c:pt idx="6295">
                  <c:v>19.22547492421464</c:v>
                </c:pt>
                <c:pt idx="6296">
                  <c:v>19.29975694635019</c:v>
                </c:pt>
                <c:pt idx="6297">
                  <c:v>19.44901067769349</c:v>
                </c:pt>
                <c:pt idx="6298">
                  <c:v>19.52153848652669</c:v>
                </c:pt>
                <c:pt idx="6299">
                  <c:v>19.52409780287556</c:v>
                </c:pt>
                <c:pt idx="6300">
                  <c:v>19.67335153421886</c:v>
                </c:pt>
                <c:pt idx="6301">
                  <c:v>19.82260526556211</c:v>
                </c:pt>
                <c:pt idx="6302">
                  <c:v>19.82260526556211</c:v>
                </c:pt>
                <c:pt idx="6303">
                  <c:v>19.8243311667708</c:v>
                </c:pt>
                <c:pt idx="6304">
                  <c:v>19.825679097964</c:v>
                </c:pt>
                <c:pt idx="6305">
                  <c:v>19.82647764237032</c:v>
                </c:pt>
                <c:pt idx="6306">
                  <c:v>19.75329157898187</c:v>
                </c:pt>
                <c:pt idx="6307">
                  <c:v>19.90254531032507</c:v>
                </c:pt>
                <c:pt idx="6308">
                  <c:v>20.05179904166848</c:v>
                </c:pt>
                <c:pt idx="6309">
                  <c:v>20.20105277301177</c:v>
                </c:pt>
                <c:pt idx="6310">
                  <c:v>20.3838158648563</c:v>
                </c:pt>
                <c:pt idx="6311">
                  <c:v>20.53306959619956</c:v>
                </c:pt>
                <c:pt idx="6312">
                  <c:v>20.68232332754282</c:v>
                </c:pt>
                <c:pt idx="6313">
                  <c:v>20.98083079022941</c:v>
                </c:pt>
                <c:pt idx="6314">
                  <c:v>21.13008452157272</c:v>
                </c:pt>
                <c:pt idx="6315">
                  <c:v>21.19202622787616</c:v>
                </c:pt>
                <c:pt idx="6316">
                  <c:v>21.34127995921946</c:v>
                </c:pt>
                <c:pt idx="6317">
                  <c:v>21.34127995921946</c:v>
                </c:pt>
                <c:pt idx="6318">
                  <c:v>21.34127995921946</c:v>
                </c:pt>
                <c:pt idx="6319">
                  <c:v>21.34127995921946</c:v>
                </c:pt>
                <c:pt idx="6320">
                  <c:v>21.34127995921946</c:v>
                </c:pt>
                <c:pt idx="6321">
                  <c:v>21.19458554422502</c:v>
                </c:pt>
                <c:pt idx="6322">
                  <c:v>21.04789112923061</c:v>
                </c:pt>
                <c:pt idx="6323">
                  <c:v>21.05045044557946</c:v>
                </c:pt>
                <c:pt idx="6324">
                  <c:v>20.90119671423618</c:v>
                </c:pt>
                <c:pt idx="6325">
                  <c:v>21.02934053666828</c:v>
                </c:pt>
                <c:pt idx="6326">
                  <c:v>21.17859426801167</c:v>
                </c:pt>
                <c:pt idx="6327">
                  <c:v>21.18104097277864</c:v>
                </c:pt>
                <c:pt idx="6328">
                  <c:v>21.18343660599761</c:v>
                </c:pt>
                <c:pt idx="6329">
                  <c:v>21.18343660599761</c:v>
                </c:pt>
                <c:pt idx="6330">
                  <c:v>21.18343660599761</c:v>
                </c:pt>
                <c:pt idx="6331">
                  <c:v>21.18343660599761</c:v>
                </c:pt>
                <c:pt idx="6332">
                  <c:v>21.48194406868421</c:v>
                </c:pt>
                <c:pt idx="6333">
                  <c:v>21.63119780002749</c:v>
                </c:pt>
                <c:pt idx="6334">
                  <c:v>21.35502419167115</c:v>
                </c:pt>
                <c:pt idx="6335">
                  <c:v>21.32877797354437</c:v>
                </c:pt>
                <c:pt idx="6336">
                  <c:v>21.0681515200681</c:v>
                </c:pt>
                <c:pt idx="6337">
                  <c:v>20.91889778872482</c:v>
                </c:pt>
                <c:pt idx="6338">
                  <c:v>20.91889778872482</c:v>
                </c:pt>
                <c:pt idx="6339">
                  <c:v>20.76964405738151</c:v>
                </c:pt>
                <c:pt idx="6340">
                  <c:v>20.76964405738151</c:v>
                </c:pt>
                <c:pt idx="6341">
                  <c:v>20.76964405738151</c:v>
                </c:pt>
                <c:pt idx="6342">
                  <c:v>20.76964405738151</c:v>
                </c:pt>
                <c:pt idx="6343">
                  <c:v>20.76964405738151</c:v>
                </c:pt>
                <c:pt idx="6344">
                  <c:v>20.76964405738151</c:v>
                </c:pt>
                <c:pt idx="6345">
                  <c:v>20.76964405738151</c:v>
                </c:pt>
                <c:pt idx="6346">
                  <c:v>20.62039032603825</c:v>
                </c:pt>
                <c:pt idx="6347">
                  <c:v>20.47113659469495</c:v>
                </c:pt>
                <c:pt idx="6348">
                  <c:v>20.47113659469495</c:v>
                </c:pt>
                <c:pt idx="6349">
                  <c:v>20.50178487717211</c:v>
                </c:pt>
                <c:pt idx="6350">
                  <c:v>20.62997449737926</c:v>
                </c:pt>
                <c:pt idx="6351">
                  <c:v>20.73265886564214</c:v>
                </c:pt>
                <c:pt idx="6352">
                  <c:v>20.74885504228042</c:v>
                </c:pt>
                <c:pt idx="6353">
                  <c:v>20.74885504228042</c:v>
                </c:pt>
                <c:pt idx="6354">
                  <c:v>20.89810877362369</c:v>
                </c:pt>
                <c:pt idx="6355">
                  <c:v>21.04736250496697</c:v>
                </c:pt>
                <c:pt idx="6356">
                  <c:v>21.16013275278804</c:v>
                </c:pt>
                <c:pt idx="6357">
                  <c:v>21.30938648413131</c:v>
                </c:pt>
                <c:pt idx="6358">
                  <c:v>21.30938648413131</c:v>
                </c:pt>
                <c:pt idx="6359">
                  <c:v>21.4586402154746</c:v>
                </c:pt>
                <c:pt idx="6360">
                  <c:v>21.60789394681792</c:v>
                </c:pt>
                <c:pt idx="6361">
                  <c:v>21.60789394681792</c:v>
                </c:pt>
                <c:pt idx="6362">
                  <c:v>21.63843360742749</c:v>
                </c:pt>
                <c:pt idx="6363">
                  <c:v>21.63843360742749</c:v>
                </c:pt>
                <c:pt idx="6364">
                  <c:v>21.63843360742749</c:v>
                </c:pt>
                <c:pt idx="6365">
                  <c:v>21.78768733877077</c:v>
                </c:pt>
                <c:pt idx="6366">
                  <c:v>21.78768733877077</c:v>
                </c:pt>
                <c:pt idx="6367">
                  <c:v>21.78768733877077</c:v>
                </c:pt>
                <c:pt idx="6368">
                  <c:v>21.93694107011408</c:v>
                </c:pt>
                <c:pt idx="6369">
                  <c:v>21.93694107011408</c:v>
                </c:pt>
                <c:pt idx="6370">
                  <c:v>21.78768733877077</c:v>
                </c:pt>
                <c:pt idx="6371">
                  <c:v>21.87499560064514</c:v>
                </c:pt>
                <c:pt idx="6372">
                  <c:v>22.02424933198838</c:v>
                </c:pt>
                <c:pt idx="6373">
                  <c:v>22.17350306333169</c:v>
                </c:pt>
                <c:pt idx="6374">
                  <c:v>22.23782990934685</c:v>
                </c:pt>
                <c:pt idx="6375">
                  <c:v>22.38708364069013</c:v>
                </c:pt>
                <c:pt idx="6376">
                  <c:v>22.53633737203341</c:v>
                </c:pt>
                <c:pt idx="6377">
                  <c:v>22.68559110337669</c:v>
                </c:pt>
                <c:pt idx="6378">
                  <c:v>22.83484483471998</c:v>
                </c:pt>
                <c:pt idx="6379">
                  <c:v>22.98409856606325</c:v>
                </c:pt>
                <c:pt idx="6380">
                  <c:v>23.28260602874973</c:v>
                </c:pt>
                <c:pt idx="6381">
                  <c:v>23.43185976009313</c:v>
                </c:pt>
                <c:pt idx="6382">
                  <c:v>23.5811134914364</c:v>
                </c:pt>
                <c:pt idx="6383">
                  <c:v>23.73036722277968</c:v>
                </c:pt>
                <c:pt idx="6384">
                  <c:v>23.87962095412296</c:v>
                </c:pt>
                <c:pt idx="6385">
                  <c:v>24.16734665549799</c:v>
                </c:pt>
                <c:pt idx="6386">
                  <c:v>24.31660038684128</c:v>
                </c:pt>
                <c:pt idx="6387">
                  <c:v>24.46585411818457</c:v>
                </c:pt>
                <c:pt idx="6388">
                  <c:v>24.61510784952781</c:v>
                </c:pt>
                <c:pt idx="6389">
                  <c:v>24.61510784952781</c:v>
                </c:pt>
                <c:pt idx="6390">
                  <c:v>24.61510784952781</c:v>
                </c:pt>
                <c:pt idx="6391">
                  <c:v>24.76436158087111</c:v>
                </c:pt>
                <c:pt idx="6392">
                  <c:v>24.79114219458787</c:v>
                </c:pt>
                <c:pt idx="6393">
                  <c:v>24.94039592593116</c:v>
                </c:pt>
                <c:pt idx="6394">
                  <c:v>25.08964965727445</c:v>
                </c:pt>
                <c:pt idx="6395">
                  <c:v>25.23890338861774</c:v>
                </c:pt>
                <c:pt idx="6396">
                  <c:v>25.22354749052456</c:v>
                </c:pt>
                <c:pt idx="6397">
                  <c:v>25.37280122186786</c:v>
                </c:pt>
                <c:pt idx="6398">
                  <c:v>25.52205495321114</c:v>
                </c:pt>
                <c:pt idx="6399">
                  <c:v>25.67130868455445</c:v>
                </c:pt>
                <c:pt idx="6400">
                  <c:v>25.82056241589773</c:v>
                </c:pt>
                <c:pt idx="6401">
                  <c:v>25.67130868455445</c:v>
                </c:pt>
                <c:pt idx="6402">
                  <c:v>25.67130868455445</c:v>
                </c:pt>
                <c:pt idx="6403">
                  <c:v>25.80264720145567</c:v>
                </c:pt>
                <c:pt idx="6404">
                  <c:v>25.95190093279897</c:v>
                </c:pt>
                <c:pt idx="6405">
                  <c:v>25.95190093279897</c:v>
                </c:pt>
                <c:pt idx="6406">
                  <c:v>25.95190093279897</c:v>
                </c:pt>
                <c:pt idx="6407">
                  <c:v>26.25040839548553</c:v>
                </c:pt>
                <c:pt idx="6408">
                  <c:v>26.39966212682883</c:v>
                </c:pt>
                <c:pt idx="6409">
                  <c:v>26.69816958951537</c:v>
                </c:pt>
                <c:pt idx="6410">
                  <c:v>26.84742332085868</c:v>
                </c:pt>
                <c:pt idx="6411">
                  <c:v>26.84742332085868</c:v>
                </c:pt>
                <c:pt idx="6412">
                  <c:v>26.99667705220194</c:v>
                </c:pt>
                <c:pt idx="6413">
                  <c:v>26.99667705220194</c:v>
                </c:pt>
                <c:pt idx="6414">
                  <c:v>26.99667705220194</c:v>
                </c:pt>
                <c:pt idx="6415">
                  <c:v>27.03790467633175</c:v>
                </c:pt>
                <c:pt idx="6416">
                  <c:v>27.18715840767505</c:v>
                </c:pt>
                <c:pt idx="6417">
                  <c:v>27.33641213901832</c:v>
                </c:pt>
                <c:pt idx="6418">
                  <c:v>27.48566587036146</c:v>
                </c:pt>
                <c:pt idx="6419">
                  <c:v>27.6349196017049</c:v>
                </c:pt>
                <c:pt idx="6420">
                  <c:v>27.6349196017049</c:v>
                </c:pt>
                <c:pt idx="6421">
                  <c:v>27.6349196017049</c:v>
                </c:pt>
                <c:pt idx="6422">
                  <c:v>27.6349196017049</c:v>
                </c:pt>
                <c:pt idx="6423">
                  <c:v>27.6349196017049</c:v>
                </c:pt>
                <c:pt idx="6424">
                  <c:v>27.64771618344919</c:v>
                </c:pt>
                <c:pt idx="6425">
                  <c:v>27.64771618344919</c:v>
                </c:pt>
                <c:pt idx="6426">
                  <c:v>27.79696991479248</c:v>
                </c:pt>
                <c:pt idx="6427">
                  <c:v>27.94622364613563</c:v>
                </c:pt>
                <c:pt idx="6428">
                  <c:v>28.09547737747902</c:v>
                </c:pt>
                <c:pt idx="6429">
                  <c:v>28.24473110882232</c:v>
                </c:pt>
                <c:pt idx="6430">
                  <c:v>28.39398484016559</c:v>
                </c:pt>
                <c:pt idx="6431">
                  <c:v>28.54323857150887</c:v>
                </c:pt>
                <c:pt idx="6432">
                  <c:v>28.54323857150887</c:v>
                </c:pt>
                <c:pt idx="6433">
                  <c:v>28.54323857150887</c:v>
                </c:pt>
                <c:pt idx="6434">
                  <c:v>28.69249230285217</c:v>
                </c:pt>
                <c:pt idx="6435">
                  <c:v>28.84174603419542</c:v>
                </c:pt>
                <c:pt idx="6436">
                  <c:v>28.99099976553874</c:v>
                </c:pt>
                <c:pt idx="6437">
                  <c:v>28.99099976553874</c:v>
                </c:pt>
                <c:pt idx="6438">
                  <c:v>28.97761245969907</c:v>
                </c:pt>
                <c:pt idx="6439">
                  <c:v>29.01853037875612</c:v>
                </c:pt>
                <c:pt idx="6440">
                  <c:v>29.03970738350166</c:v>
                </c:pt>
                <c:pt idx="6441">
                  <c:v>28.9868883104075</c:v>
                </c:pt>
                <c:pt idx="6442">
                  <c:v>29.06052918904043</c:v>
                </c:pt>
                <c:pt idx="6443">
                  <c:v>29.06052918904043</c:v>
                </c:pt>
                <c:pt idx="6444">
                  <c:v>28.91127545769716</c:v>
                </c:pt>
                <c:pt idx="6445">
                  <c:v>28.76202172635385</c:v>
                </c:pt>
                <c:pt idx="6446">
                  <c:v>28.61276799501061</c:v>
                </c:pt>
                <c:pt idx="6447">
                  <c:v>28.46351426366718</c:v>
                </c:pt>
                <c:pt idx="6448">
                  <c:v>28.60574877606237</c:v>
                </c:pt>
                <c:pt idx="6449">
                  <c:v>28.60574877606237</c:v>
                </c:pt>
                <c:pt idx="6450">
                  <c:v>28.60574877606237</c:v>
                </c:pt>
                <c:pt idx="6451">
                  <c:v>28.67774203980876</c:v>
                </c:pt>
                <c:pt idx="6452">
                  <c:v>28.84311856415768</c:v>
                </c:pt>
                <c:pt idx="6453">
                  <c:v>28.99237229550084</c:v>
                </c:pt>
                <c:pt idx="6454">
                  <c:v>29.14162602684425</c:v>
                </c:pt>
                <c:pt idx="6455">
                  <c:v>29.29087975818753</c:v>
                </c:pt>
                <c:pt idx="6456">
                  <c:v>29.37377665281526</c:v>
                </c:pt>
                <c:pt idx="6457">
                  <c:v>29.37377665281526</c:v>
                </c:pt>
                <c:pt idx="6458">
                  <c:v>29.37377665281526</c:v>
                </c:pt>
                <c:pt idx="6459">
                  <c:v>29.37377665281526</c:v>
                </c:pt>
                <c:pt idx="6460">
                  <c:v>29.52303038415855</c:v>
                </c:pt>
                <c:pt idx="6461">
                  <c:v>29.52303038415855</c:v>
                </c:pt>
                <c:pt idx="6462">
                  <c:v>29.67228411550183</c:v>
                </c:pt>
                <c:pt idx="6463">
                  <c:v>29.8215378468451</c:v>
                </c:pt>
                <c:pt idx="6464">
                  <c:v>29.828478880345</c:v>
                </c:pt>
                <c:pt idx="6465">
                  <c:v>29.53429552707868</c:v>
                </c:pt>
                <c:pt idx="6466">
                  <c:v>29.53429552707868</c:v>
                </c:pt>
                <c:pt idx="6467">
                  <c:v>29.83280298976521</c:v>
                </c:pt>
                <c:pt idx="6468">
                  <c:v>29.68354925842182</c:v>
                </c:pt>
                <c:pt idx="6469">
                  <c:v>29.83280298976521</c:v>
                </c:pt>
                <c:pt idx="6470">
                  <c:v>29.83280298976521</c:v>
                </c:pt>
                <c:pt idx="6471">
                  <c:v>29.6835492584218</c:v>
                </c:pt>
                <c:pt idx="6472">
                  <c:v>29.83280298976521</c:v>
                </c:pt>
                <c:pt idx="6473">
                  <c:v>29.83024367341637</c:v>
                </c:pt>
                <c:pt idx="6474">
                  <c:v>29.68098994207309</c:v>
                </c:pt>
                <c:pt idx="6475">
                  <c:v>29.53620434775253</c:v>
                </c:pt>
                <c:pt idx="6476">
                  <c:v>29.54153817216777</c:v>
                </c:pt>
                <c:pt idx="6477">
                  <c:v>29.36227175791531</c:v>
                </c:pt>
                <c:pt idx="6478">
                  <c:v>29.36227175791531</c:v>
                </c:pt>
                <c:pt idx="6479">
                  <c:v>29.36227175791531</c:v>
                </c:pt>
                <c:pt idx="6480">
                  <c:v>29.15630848240941</c:v>
                </c:pt>
                <c:pt idx="6481">
                  <c:v>29.15630848240941</c:v>
                </c:pt>
                <c:pt idx="6482">
                  <c:v>29.15630848240941</c:v>
                </c:pt>
                <c:pt idx="6483">
                  <c:v>29.25522961303846</c:v>
                </c:pt>
                <c:pt idx="6484">
                  <c:v>29.40448334438171</c:v>
                </c:pt>
                <c:pt idx="6485">
                  <c:v>29.40448334438171</c:v>
                </c:pt>
                <c:pt idx="6486">
                  <c:v>29.40960197707945</c:v>
                </c:pt>
                <c:pt idx="6487">
                  <c:v>29.55885570842276</c:v>
                </c:pt>
                <c:pt idx="6488">
                  <c:v>29.64075352259601</c:v>
                </c:pt>
                <c:pt idx="6489">
                  <c:v>29.69326481493479</c:v>
                </c:pt>
                <c:pt idx="6490">
                  <c:v>29.77314505291763</c:v>
                </c:pt>
                <c:pt idx="6491">
                  <c:v>29.9223987842609</c:v>
                </c:pt>
                <c:pt idx="6492">
                  <c:v>29.85459169590171</c:v>
                </c:pt>
                <c:pt idx="6493">
                  <c:v>29.70533796455842</c:v>
                </c:pt>
                <c:pt idx="6494">
                  <c:v>29.55608423321513</c:v>
                </c:pt>
                <c:pt idx="6495">
                  <c:v>29.40683050187181</c:v>
                </c:pt>
                <c:pt idx="6496">
                  <c:v>29.39823448079785</c:v>
                </c:pt>
                <c:pt idx="6497">
                  <c:v>29.69674194348443</c:v>
                </c:pt>
                <c:pt idx="6498">
                  <c:v>29.82251031798305</c:v>
                </c:pt>
                <c:pt idx="6499">
                  <c:v>29.82251031798305</c:v>
                </c:pt>
                <c:pt idx="6500">
                  <c:v>29.97176404932632</c:v>
                </c:pt>
                <c:pt idx="6501">
                  <c:v>30.12101778066963</c:v>
                </c:pt>
                <c:pt idx="6502">
                  <c:v>30.12101778066963</c:v>
                </c:pt>
                <c:pt idx="6503">
                  <c:v>30.13613412738003</c:v>
                </c:pt>
                <c:pt idx="6504">
                  <c:v>30.13613412738003</c:v>
                </c:pt>
                <c:pt idx="6505">
                  <c:v>30.13613412738003</c:v>
                </c:pt>
                <c:pt idx="6506">
                  <c:v>30.13613412738003</c:v>
                </c:pt>
                <c:pt idx="6507">
                  <c:v>30.13613412738003</c:v>
                </c:pt>
                <c:pt idx="6508">
                  <c:v>30.13613412738003</c:v>
                </c:pt>
                <c:pt idx="6509">
                  <c:v>29.98688039603673</c:v>
                </c:pt>
                <c:pt idx="6510">
                  <c:v>30.21229592130646</c:v>
                </c:pt>
                <c:pt idx="6511">
                  <c:v>30.21229592130646</c:v>
                </c:pt>
                <c:pt idx="6512">
                  <c:v>30.21229592130646</c:v>
                </c:pt>
                <c:pt idx="6513">
                  <c:v>30.06304218996303</c:v>
                </c:pt>
                <c:pt idx="6514">
                  <c:v>29.98957689884756</c:v>
                </c:pt>
                <c:pt idx="6515">
                  <c:v>29.84032316750428</c:v>
                </c:pt>
                <c:pt idx="6516">
                  <c:v>29.69106943616099</c:v>
                </c:pt>
                <c:pt idx="6517">
                  <c:v>29.60848535954457</c:v>
                </c:pt>
                <c:pt idx="6518">
                  <c:v>29.60848535954457</c:v>
                </c:pt>
                <c:pt idx="6519">
                  <c:v>29.45923162820128</c:v>
                </c:pt>
                <c:pt idx="6520">
                  <c:v>29.30997789685801</c:v>
                </c:pt>
                <c:pt idx="6521">
                  <c:v>29.16072416551471</c:v>
                </c:pt>
                <c:pt idx="6522">
                  <c:v>29.01147043417143</c:v>
                </c:pt>
                <c:pt idx="6523">
                  <c:v>29.01147043417143</c:v>
                </c:pt>
                <c:pt idx="6524">
                  <c:v>29.09532601625278</c:v>
                </c:pt>
                <c:pt idx="6525">
                  <c:v>29.09532601625278</c:v>
                </c:pt>
                <c:pt idx="6526">
                  <c:v>29.09532601625278</c:v>
                </c:pt>
                <c:pt idx="6527">
                  <c:v>29.09532601625278</c:v>
                </c:pt>
                <c:pt idx="6528">
                  <c:v>29.09532601625278</c:v>
                </c:pt>
                <c:pt idx="6529">
                  <c:v>29.09532601625278</c:v>
                </c:pt>
                <c:pt idx="6530">
                  <c:v>29.09532601625278</c:v>
                </c:pt>
                <c:pt idx="6531">
                  <c:v>29.09532601625278</c:v>
                </c:pt>
                <c:pt idx="6532">
                  <c:v>29.09532601625278</c:v>
                </c:pt>
                <c:pt idx="6533">
                  <c:v>29.09532601625278</c:v>
                </c:pt>
                <c:pt idx="6534">
                  <c:v>29.09532601625278</c:v>
                </c:pt>
                <c:pt idx="6535">
                  <c:v>29.09532601625278</c:v>
                </c:pt>
                <c:pt idx="6536">
                  <c:v>29.19424714688184</c:v>
                </c:pt>
                <c:pt idx="6537">
                  <c:v>29.38567077155187</c:v>
                </c:pt>
                <c:pt idx="6538">
                  <c:v>29.38567077155187</c:v>
                </c:pt>
                <c:pt idx="6539">
                  <c:v>29.24408166677071</c:v>
                </c:pt>
                <c:pt idx="6540">
                  <c:v>29.09482793542743</c:v>
                </c:pt>
                <c:pt idx="6541">
                  <c:v>28.94557420408412</c:v>
                </c:pt>
                <c:pt idx="6542">
                  <c:v>28.79632047274085</c:v>
                </c:pt>
                <c:pt idx="6543">
                  <c:v>28.6470667413976</c:v>
                </c:pt>
                <c:pt idx="6544">
                  <c:v>28.6470667413976</c:v>
                </c:pt>
                <c:pt idx="6545">
                  <c:v>28.4978130100543</c:v>
                </c:pt>
                <c:pt idx="6546">
                  <c:v>28.4978130100543</c:v>
                </c:pt>
                <c:pt idx="6547">
                  <c:v>28.51208885403696</c:v>
                </c:pt>
                <c:pt idx="6548">
                  <c:v>28.8024071099919</c:v>
                </c:pt>
                <c:pt idx="6549">
                  <c:v>28.95166084133517</c:v>
                </c:pt>
                <c:pt idx="6550">
                  <c:v>28.95166084133517</c:v>
                </c:pt>
                <c:pt idx="6551">
                  <c:v>29.1009145726785</c:v>
                </c:pt>
                <c:pt idx="6552">
                  <c:v>29.1009145726785</c:v>
                </c:pt>
                <c:pt idx="6553">
                  <c:v>29.1009145726785</c:v>
                </c:pt>
                <c:pt idx="6554">
                  <c:v>29.07089622461548</c:v>
                </c:pt>
                <c:pt idx="6555">
                  <c:v>28.87563623387067</c:v>
                </c:pt>
                <c:pt idx="6556">
                  <c:v>28.87563623387067</c:v>
                </c:pt>
                <c:pt idx="6557">
                  <c:v>28.87563623387067</c:v>
                </c:pt>
                <c:pt idx="6558">
                  <c:v>28.87563623387067</c:v>
                </c:pt>
                <c:pt idx="6559">
                  <c:v>28.87563623387067</c:v>
                </c:pt>
                <c:pt idx="6560">
                  <c:v>28.87563623387067</c:v>
                </c:pt>
                <c:pt idx="6561">
                  <c:v>28.87563623387067</c:v>
                </c:pt>
                <c:pt idx="6562">
                  <c:v>28.72894181887633</c:v>
                </c:pt>
                <c:pt idx="6563">
                  <c:v>28.69275517154325</c:v>
                </c:pt>
                <c:pt idx="6564">
                  <c:v>28.69195662713695</c:v>
                </c:pt>
                <c:pt idx="6565">
                  <c:v>28.84121035848021</c:v>
                </c:pt>
                <c:pt idx="6566">
                  <c:v>28.8922617447501</c:v>
                </c:pt>
                <c:pt idx="6567">
                  <c:v>28.74300801340679</c:v>
                </c:pt>
                <c:pt idx="6568">
                  <c:v>28.5937542820635</c:v>
                </c:pt>
                <c:pt idx="6569">
                  <c:v>28.74044869705791</c:v>
                </c:pt>
                <c:pt idx="6570">
                  <c:v>28.74044869705791</c:v>
                </c:pt>
                <c:pt idx="6571">
                  <c:v>28.64291201519963</c:v>
                </c:pt>
                <c:pt idx="6572">
                  <c:v>28.49365828385633</c:v>
                </c:pt>
                <c:pt idx="6573">
                  <c:v>28.64291201519963</c:v>
                </c:pt>
                <c:pt idx="6574">
                  <c:v>28.79216574654292</c:v>
                </c:pt>
                <c:pt idx="6575">
                  <c:v>28.79216574654292</c:v>
                </c:pt>
                <c:pt idx="6576">
                  <c:v>28.79216574654292</c:v>
                </c:pt>
                <c:pt idx="6577">
                  <c:v>28.79216574654292</c:v>
                </c:pt>
                <c:pt idx="6578">
                  <c:v>28.79216574654292</c:v>
                </c:pt>
                <c:pt idx="6579">
                  <c:v>28.79216574654292</c:v>
                </c:pt>
                <c:pt idx="6580">
                  <c:v>28.79216574654292</c:v>
                </c:pt>
                <c:pt idx="6581">
                  <c:v>28.79216574654292</c:v>
                </c:pt>
                <c:pt idx="6582">
                  <c:v>28.6669793078888</c:v>
                </c:pt>
                <c:pt idx="6583">
                  <c:v>28.51772557654549</c:v>
                </c:pt>
                <c:pt idx="6584">
                  <c:v>28.51772557654549</c:v>
                </c:pt>
                <c:pt idx="6585">
                  <c:v>28.36847184520221</c:v>
                </c:pt>
                <c:pt idx="6586">
                  <c:v>28.21921811385895</c:v>
                </c:pt>
                <c:pt idx="6587">
                  <c:v>28.06996438251565</c:v>
                </c:pt>
                <c:pt idx="6588">
                  <c:v>27.92071065117222</c:v>
                </c:pt>
                <c:pt idx="6589">
                  <c:v>27.77145691982908</c:v>
                </c:pt>
                <c:pt idx="6590">
                  <c:v>27.62220318848579</c:v>
                </c:pt>
                <c:pt idx="6591">
                  <c:v>27.52532978001651</c:v>
                </c:pt>
                <c:pt idx="6592">
                  <c:v>27.54580431080742</c:v>
                </c:pt>
                <c:pt idx="6593">
                  <c:v>27.39655057946412</c:v>
                </c:pt>
                <c:pt idx="6594">
                  <c:v>27.39655057946412</c:v>
                </c:pt>
                <c:pt idx="6595">
                  <c:v>27.39655057946412</c:v>
                </c:pt>
                <c:pt idx="6596">
                  <c:v>27.6950580421507</c:v>
                </c:pt>
                <c:pt idx="6597">
                  <c:v>27.82403380040904</c:v>
                </c:pt>
                <c:pt idx="6598">
                  <c:v>27.70346981682193</c:v>
                </c:pt>
                <c:pt idx="6599">
                  <c:v>27.85272354816513</c:v>
                </c:pt>
                <c:pt idx="6600">
                  <c:v>27.85272354816513</c:v>
                </c:pt>
                <c:pt idx="6601">
                  <c:v>27.85272354816513</c:v>
                </c:pt>
                <c:pt idx="6602">
                  <c:v>27.85272354816513</c:v>
                </c:pt>
                <c:pt idx="6603">
                  <c:v>27.85272354816513</c:v>
                </c:pt>
                <c:pt idx="6604">
                  <c:v>28.0839947271083</c:v>
                </c:pt>
                <c:pt idx="6605">
                  <c:v>27.99498903124842</c:v>
                </c:pt>
                <c:pt idx="6606">
                  <c:v>27.91318062618853</c:v>
                </c:pt>
                <c:pt idx="6607">
                  <c:v>27.76392689484521</c:v>
                </c:pt>
                <c:pt idx="6608">
                  <c:v>27.64014759024182</c:v>
                </c:pt>
                <c:pt idx="6609">
                  <c:v>27.78940132158511</c:v>
                </c:pt>
                <c:pt idx="6610">
                  <c:v>27.78940132158511</c:v>
                </c:pt>
                <c:pt idx="6611">
                  <c:v>27.93865505292842</c:v>
                </c:pt>
                <c:pt idx="6612">
                  <c:v>27.88047021915869</c:v>
                </c:pt>
                <c:pt idx="6613">
                  <c:v>27.73121648781543</c:v>
                </c:pt>
                <c:pt idx="6614">
                  <c:v>27.58196275647213</c:v>
                </c:pt>
                <c:pt idx="6615">
                  <c:v>27.43270902512878</c:v>
                </c:pt>
                <c:pt idx="6616">
                  <c:v>27.35148447756593</c:v>
                </c:pt>
                <c:pt idx="6617">
                  <c:v>27.44939439929988</c:v>
                </c:pt>
                <c:pt idx="6618">
                  <c:v>27.59864813064315</c:v>
                </c:pt>
                <c:pt idx="6619">
                  <c:v>27.59864813064315</c:v>
                </c:pt>
                <c:pt idx="6620">
                  <c:v>27.70973045745513</c:v>
                </c:pt>
                <c:pt idx="6621">
                  <c:v>27.85898418879843</c:v>
                </c:pt>
                <c:pt idx="6622">
                  <c:v>28.10433017048563</c:v>
                </c:pt>
                <c:pt idx="6623">
                  <c:v>28.2535839018289</c:v>
                </c:pt>
                <c:pt idx="6624">
                  <c:v>28.40283763317217</c:v>
                </c:pt>
                <c:pt idx="6625">
                  <c:v>28.40283763317217</c:v>
                </c:pt>
                <c:pt idx="6626">
                  <c:v>28.40283763317217</c:v>
                </c:pt>
                <c:pt idx="6627">
                  <c:v>28.5520913645155</c:v>
                </c:pt>
                <c:pt idx="6628">
                  <c:v>28.81225313581891</c:v>
                </c:pt>
                <c:pt idx="6629">
                  <c:v>28.66960656161164</c:v>
                </c:pt>
                <c:pt idx="6630">
                  <c:v>28.66960656161164</c:v>
                </c:pt>
                <c:pt idx="6631">
                  <c:v>28.59532453947607</c:v>
                </c:pt>
                <c:pt idx="6632">
                  <c:v>28.59452599506976</c:v>
                </c:pt>
                <c:pt idx="6633">
                  <c:v>28.74377972641304</c:v>
                </c:pt>
                <c:pt idx="6634">
                  <c:v>28.74377972641304</c:v>
                </c:pt>
                <c:pt idx="6635">
                  <c:v>28.59452599506973</c:v>
                </c:pt>
                <c:pt idx="6636">
                  <c:v>28.49632364999631</c:v>
                </c:pt>
                <c:pt idx="6637">
                  <c:v>28.49376433364747</c:v>
                </c:pt>
                <c:pt idx="6638">
                  <c:v>28.49120501729863</c:v>
                </c:pt>
                <c:pt idx="6639">
                  <c:v>28.34195128595533</c:v>
                </c:pt>
                <c:pt idx="6640">
                  <c:v>28.19269755461205</c:v>
                </c:pt>
                <c:pt idx="6641">
                  <c:v>28.04344382326875</c:v>
                </c:pt>
                <c:pt idx="6642">
                  <c:v>27.96695220474654</c:v>
                </c:pt>
                <c:pt idx="6643">
                  <c:v>27.81769847340329</c:v>
                </c:pt>
                <c:pt idx="6644">
                  <c:v>27.79118795183179</c:v>
                </c:pt>
                <c:pt idx="6645">
                  <c:v>27.72030573120558</c:v>
                </c:pt>
                <c:pt idx="6646">
                  <c:v>27.66714425020623</c:v>
                </c:pt>
                <c:pt idx="6647">
                  <c:v>27.81639798154951</c:v>
                </c:pt>
                <c:pt idx="6648">
                  <c:v>27.75234708878617</c:v>
                </c:pt>
                <c:pt idx="6649">
                  <c:v>27.75234708878617</c:v>
                </c:pt>
                <c:pt idx="6650">
                  <c:v>27.83965911382603</c:v>
                </c:pt>
                <c:pt idx="6651">
                  <c:v>27.69040538248274</c:v>
                </c:pt>
                <c:pt idx="6652">
                  <c:v>27.83965911382603</c:v>
                </c:pt>
                <c:pt idx="6653">
                  <c:v>27.98891284516917</c:v>
                </c:pt>
                <c:pt idx="6654">
                  <c:v>27.98891284516917</c:v>
                </c:pt>
                <c:pt idx="6655">
                  <c:v>27.98891284516917</c:v>
                </c:pt>
                <c:pt idx="6656">
                  <c:v>27.98891284516917</c:v>
                </c:pt>
                <c:pt idx="6657">
                  <c:v>28.13560726016371</c:v>
                </c:pt>
                <c:pt idx="6658">
                  <c:v>28.13304794381488</c:v>
                </c:pt>
                <c:pt idx="6659">
                  <c:v>28.13304794381488</c:v>
                </c:pt>
                <c:pt idx="6660">
                  <c:v>27.98379421247157</c:v>
                </c:pt>
                <c:pt idx="6661">
                  <c:v>27.83454048112829</c:v>
                </c:pt>
                <c:pt idx="6662">
                  <c:v>27.68528674978501</c:v>
                </c:pt>
                <c:pt idx="6663">
                  <c:v>27.53603301844174</c:v>
                </c:pt>
                <c:pt idx="6664">
                  <c:v>27.42161683784341</c:v>
                </c:pt>
                <c:pt idx="6665">
                  <c:v>27.54726123415646</c:v>
                </c:pt>
                <c:pt idx="6666">
                  <c:v>27.47263436848482</c:v>
                </c:pt>
                <c:pt idx="6667">
                  <c:v>27.32338063714153</c:v>
                </c:pt>
                <c:pt idx="6668">
                  <c:v>27.34079231209412</c:v>
                </c:pt>
                <c:pt idx="6669">
                  <c:v>27.34079231209412</c:v>
                </c:pt>
                <c:pt idx="6670">
                  <c:v>27.36703853022087</c:v>
                </c:pt>
                <c:pt idx="6671">
                  <c:v>27.56748680662567</c:v>
                </c:pt>
                <c:pt idx="6672">
                  <c:v>27.56748680662567</c:v>
                </c:pt>
                <c:pt idx="6673">
                  <c:v>27.56748680662567</c:v>
                </c:pt>
                <c:pt idx="6674">
                  <c:v>27.56748680662567</c:v>
                </c:pt>
                <c:pt idx="6675">
                  <c:v>27.56748680662567</c:v>
                </c:pt>
                <c:pt idx="6676">
                  <c:v>27.76911473557004</c:v>
                </c:pt>
                <c:pt idx="6677">
                  <c:v>27.76911473557004</c:v>
                </c:pt>
                <c:pt idx="6678">
                  <c:v>27.76911473557004</c:v>
                </c:pt>
                <c:pt idx="6679">
                  <c:v>27.76911473557004</c:v>
                </c:pt>
                <c:pt idx="6680">
                  <c:v>27.76911473557004</c:v>
                </c:pt>
                <c:pt idx="6681">
                  <c:v>27.76911473557004</c:v>
                </c:pt>
                <c:pt idx="6682">
                  <c:v>27.76911473557004</c:v>
                </c:pt>
                <c:pt idx="6683">
                  <c:v>27.76911473557004</c:v>
                </c:pt>
                <c:pt idx="6684">
                  <c:v>27.7384664530929</c:v>
                </c:pt>
                <c:pt idx="6685">
                  <c:v>27.61027683288576</c:v>
                </c:pt>
                <c:pt idx="6686">
                  <c:v>27.50759246462288</c:v>
                </c:pt>
                <c:pt idx="6687">
                  <c:v>27.20908500193631</c:v>
                </c:pt>
                <c:pt idx="6688">
                  <c:v>27.05983127059303</c:v>
                </c:pt>
                <c:pt idx="6689">
                  <c:v>26.92459873012821</c:v>
                </c:pt>
                <c:pt idx="6690">
                  <c:v>26.92459873012821</c:v>
                </c:pt>
                <c:pt idx="6691">
                  <c:v>26.95992151378636</c:v>
                </c:pt>
                <c:pt idx="6692">
                  <c:v>26.98058661850847</c:v>
                </c:pt>
                <c:pt idx="6693">
                  <c:v>27.0758803244461</c:v>
                </c:pt>
                <c:pt idx="6694">
                  <c:v>27.0758803244461</c:v>
                </c:pt>
                <c:pt idx="6695">
                  <c:v>27.22513405578928</c:v>
                </c:pt>
                <c:pt idx="6696">
                  <c:v>27.45959062571263</c:v>
                </c:pt>
                <c:pt idx="6697">
                  <c:v>27.57830469644629</c:v>
                </c:pt>
                <c:pt idx="6698">
                  <c:v>27.72755842778961</c:v>
                </c:pt>
                <c:pt idx="6699">
                  <c:v>27.72755842778961</c:v>
                </c:pt>
                <c:pt idx="6700">
                  <c:v>27.72755842778961</c:v>
                </c:pt>
                <c:pt idx="6701">
                  <c:v>27.72755842778961</c:v>
                </c:pt>
                <c:pt idx="6702">
                  <c:v>27.87681215913286</c:v>
                </c:pt>
                <c:pt idx="6703">
                  <c:v>27.72755842778961</c:v>
                </c:pt>
                <c:pt idx="6704">
                  <c:v>27.72755842778961</c:v>
                </c:pt>
                <c:pt idx="6705">
                  <c:v>27.87425284278399</c:v>
                </c:pt>
                <c:pt idx="6706">
                  <c:v>27.78694458090962</c:v>
                </c:pt>
                <c:pt idx="6707">
                  <c:v>27.63769084956639</c:v>
                </c:pt>
                <c:pt idx="6708">
                  <c:v>27.48843711822303</c:v>
                </c:pt>
                <c:pt idx="6709">
                  <c:v>27.33918338687982</c:v>
                </c:pt>
                <c:pt idx="6710">
                  <c:v>27.18992965553654</c:v>
                </c:pt>
                <c:pt idx="6711">
                  <c:v>27.04067592419323</c:v>
                </c:pt>
                <c:pt idx="6712">
                  <c:v>26.90388229991439</c:v>
                </c:pt>
                <c:pt idx="6713">
                  <c:v>26.90308375550806</c:v>
                </c:pt>
                <c:pt idx="6714">
                  <c:v>26.90308375550806</c:v>
                </c:pt>
                <c:pt idx="6715">
                  <c:v>26.68113619383473</c:v>
                </c:pt>
                <c:pt idx="6716">
                  <c:v>26.6504895241711</c:v>
                </c:pt>
                <c:pt idx="6717">
                  <c:v>26.50123579282782</c:v>
                </c:pt>
                <c:pt idx="6718">
                  <c:v>26.50123579282782</c:v>
                </c:pt>
                <c:pt idx="6719">
                  <c:v>26.35198206148455</c:v>
                </c:pt>
                <c:pt idx="6720">
                  <c:v>26.32348876706719</c:v>
                </c:pt>
                <c:pt idx="6721">
                  <c:v>26.17423503572389</c:v>
                </c:pt>
                <c:pt idx="6722">
                  <c:v>26.02498130438063</c:v>
                </c:pt>
                <c:pt idx="6723">
                  <c:v>25.87572757303719</c:v>
                </c:pt>
                <c:pt idx="6724">
                  <c:v>25.87572757303719</c:v>
                </c:pt>
                <c:pt idx="6725">
                  <c:v>25.87572757303719</c:v>
                </c:pt>
                <c:pt idx="6726">
                  <c:v>25.72647384169403</c:v>
                </c:pt>
                <c:pt idx="6727">
                  <c:v>25.57722011035078</c:v>
                </c:pt>
                <c:pt idx="6728">
                  <c:v>25.48876984516405</c:v>
                </c:pt>
                <c:pt idx="6729">
                  <c:v>25.45683584416849</c:v>
                </c:pt>
                <c:pt idx="6730">
                  <c:v>25.56083358230017</c:v>
                </c:pt>
                <c:pt idx="6731">
                  <c:v>25.72544321173653</c:v>
                </c:pt>
                <c:pt idx="6732">
                  <c:v>25.57618948039335</c:v>
                </c:pt>
                <c:pt idx="6733">
                  <c:v>25.4269357490501</c:v>
                </c:pt>
                <c:pt idx="6734">
                  <c:v>25.4269357490501</c:v>
                </c:pt>
                <c:pt idx="6735">
                  <c:v>25.4269357490501</c:v>
                </c:pt>
                <c:pt idx="6736">
                  <c:v>25.27768201770679</c:v>
                </c:pt>
                <c:pt idx="6737">
                  <c:v>25.27768201770679</c:v>
                </c:pt>
                <c:pt idx="6738">
                  <c:v>25.29559723214873</c:v>
                </c:pt>
                <c:pt idx="6739">
                  <c:v>25.14634350080552</c:v>
                </c:pt>
                <c:pt idx="6740">
                  <c:v>25.29559723214873</c:v>
                </c:pt>
                <c:pt idx="6741">
                  <c:v>25.44485096349213</c:v>
                </c:pt>
                <c:pt idx="6742">
                  <c:v>25.14634350080552</c:v>
                </c:pt>
                <c:pt idx="6743">
                  <c:v>24.99708976946226</c:v>
                </c:pt>
                <c:pt idx="6744">
                  <c:v>24.69858230677567</c:v>
                </c:pt>
                <c:pt idx="6745">
                  <c:v>24.61585735278492</c:v>
                </c:pt>
                <c:pt idx="6746">
                  <c:v>24.71874280982548</c:v>
                </c:pt>
                <c:pt idx="6747">
                  <c:v>24.69224275211366</c:v>
                </c:pt>
                <c:pt idx="6748">
                  <c:v>24.69224275211366</c:v>
                </c:pt>
                <c:pt idx="6749">
                  <c:v>24.84149648345699</c:v>
                </c:pt>
                <c:pt idx="6750">
                  <c:v>24.94952259067037</c:v>
                </c:pt>
                <c:pt idx="6751">
                  <c:v>24.80026885932718</c:v>
                </c:pt>
                <c:pt idx="6752">
                  <c:v>24.6851751690731</c:v>
                </c:pt>
                <c:pt idx="6753">
                  <c:v>24.65733797601536</c:v>
                </c:pt>
                <c:pt idx="6754">
                  <c:v>24.80659170735866</c:v>
                </c:pt>
                <c:pt idx="6755">
                  <c:v>24.95584543870191</c:v>
                </c:pt>
                <c:pt idx="6756">
                  <c:v>24.95328612235307</c:v>
                </c:pt>
                <c:pt idx="6757">
                  <c:v>24.95072680600418</c:v>
                </c:pt>
                <c:pt idx="6758">
                  <c:v>24.80147307466093</c:v>
                </c:pt>
                <c:pt idx="6759">
                  <c:v>24.75463100843733</c:v>
                </c:pt>
                <c:pt idx="6760">
                  <c:v>24.60537727709405</c:v>
                </c:pt>
                <c:pt idx="6761">
                  <c:v>24.60537727709405</c:v>
                </c:pt>
                <c:pt idx="6762">
                  <c:v>24.60537727709404</c:v>
                </c:pt>
                <c:pt idx="6763">
                  <c:v>24.60537727709405</c:v>
                </c:pt>
                <c:pt idx="6764">
                  <c:v>24.75463100843733</c:v>
                </c:pt>
                <c:pt idx="6765">
                  <c:v>24.60537727709405</c:v>
                </c:pt>
                <c:pt idx="6766">
                  <c:v>24.45612354575075</c:v>
                </c:pt>
                <c:pt idx="6767">
                  <c:v>24.45612354575075</c:v>
                </c:pt>
                <c:pt idx="6768">
                  <c:v>24.45612354575075</c:v>
                </c:pt>
                <c:pt idx="6769">
                  <c:v>24.3068698144075</c:v>
                </c:pt>
                <c:pt idx="6770">
                  <c:v>24.1576160830642</c:v>
                </c:pt>
                <c:pt idx="6771">
                  <c:v>24.00836235172088</c:v>
                </c:pt>
                <c:pt idx="6772">
                  <c:v>24.00836235172088</c:v>
                </c:pt>
                <c:pt idx="6773">
                  <c:v>23.98792308716983</c:v>
                </c:pt>
                <c:pt idx="6774">
                  <c:v>23.90616692230492</c:v>
                </c:pt>
                <c:pt idx="6775">
                  <c:v>23.82563073103978</c:v>
                </c:pt>
                <c:pt idx="6776">
                  <c:v>23.87844980413392</c:v>
                </c:pt>
                <c:pt idx="6777">
                  <c:v>23.80480892550112</c:v>
                </c:pt>
                <c:pt idx="6778">
                  <c:v>23.95406265684439</c:v>
                </c:pt>
                <c:pt idx="6779">
                  <c:v>24.10331638818767</c:v>
                </c:pt>
                <c:pt idx="6780">
                  <c:v>24.25257011953094</c:v>
                </c:pt>
                <c:pt idx="6781">
                  <c:v>24.40182385087423</c:v>
                </c:pt>
                <c:pt idx="6782">
                  <c:v>24.55107758221753</c:v>
                </c:pt>
                <c:pt idx="6783">
                  <c:v>24.40884306982244</c:v>
                </c:pt>
                <c:pt idx="6784">
                  <c:v>24.40884306982244</c:v>
                </c:pt>
                <c:pt idx="6785">
                  <c:v>24.40884306982244</c:v>
                </c:pt>
                <c:pt idx="6786">
                  <c:v>24.55809680116563</c:v>
                </c:pt>
                <c:pt idx="6787">
                  <c:v>24.49620318948601</c:v>
                </c:pt>
                <c:pt idx="6788">
                  <c:v>24.49620318948601</c:v>
                </c:pt>
                <c:pt idx="6789">
                  <c:v>24.49620318948601</c:v>
                </c:pt>
                <c:pt idx="6790">
                  <c:v>24.49620318948601</c:v>
                </c:pt>
                <c:pt idx="6791">
                  <c:v>24.41330629485828</c:v>
                </c:pt>
                <c:pt idx="6792">
                  <c:v>24.41330629485828</c:v>
                </c:pt>
                <c:pt idx="6793">
                  <c:v>24.41330629485828</c:v>
                </c:pt>
                <c:pt idx="6794">
                  <c:v>24.41330629485828</c:v>
                </c:pt>
                <c:pt idx="6795">
                  <c:v>24.26405256351499</c:v>
                </c:pt>
                <c:pt idx="6796">
                  <c:v>24.39197156664941</c:v>
                </c:pt>
                <c:pt idx="6797">
                  <c:v>24.26659517323331</c:v>
                </c:pt>
                <c:pt idx="6798">
                  <c:v>24.26659517323331</c:v>
                </c:pt>
                <c:pt idx="6799">
                  <c:v>24.4089078710767</c:v>
                </c:pt>
                <c:pt idx="6800">
                  <c:v>24.55816160242</c:v>
                </c:pt>
                <c:pt idx="6801">
                  <c:v>24.70741533376327</c:v>
                </c:pt>
                <c:pt idx="6802">
                  <c:v>24.70741533376327</c:v>
                </c:pt>
                <c:pt idx="6803">
                  <c:v>24.85410974875771</c:v>
                </c:pt>
                <c:pt idx="6804">
                  <c:v>24.70229670106555</c:v>
                </c:pt>
                <c:pt idx="6805">
                  <c:v>24.57502120950749</c:v>
                </c:pt>
                <c:pt idx="6806">
                  <c:v>24.57502120950749</c:v>
                </c:pt>
                <c:pt idx="6807">
                  <c:v>24.42576747816413</c:v>
                </c:pt>
                <c:pt idx="6808">
                  <c:v>24.42326689923391</c:v>
                </c:pt>
                <c:pt idx="6809">
                  <c:v>24.57252063057707</c:v>
                </c:pt>
                <c:pt idx="6810">
                  <c:v>24.72177436192048</c:v>
                </c:pt>
                <c:pt idx="6811">
                  <c:v>24.71790180506997</c:v>
                </c:pt>
                <c:pt idx="6812">
                  <c:v>24.7500384688754</c:v>
                </c:pt>
                <c:pt idx="6813">
                  <c:v>24.89395837580345</c:v>
                </c:pt>
                <c:pt idx="6814">
                  <c:v>25.03661998922772</c:v>
                </c:pt>
                <c:pt idx="6815">
                  <c:v>25.18587372057103</c:v>
                </c:pt>
                <c:pt idx="6816">
                  <c:v>25.18587372057103</c:v>
                </c:pt>
                <c:pt idx="6817">
                  <c:v>25.18587372057103</c:v>
                </c:pt>
                <c:pt idx="6818">
                  <c:v>25.08695258994192</c:v>
                </c:pt>
                <c:pt idx="6819">
                  <c:v>24.9376988585987</c:v>
                </c:pt>
                <c:pt idx="6820">
                  <c:v>24.82083748053195</c:v>
                </c:pt>
                <c:pt idx="6821">
                  <c:v>24.6715837491887</c:v>
                </c:pt>
                <c:pt idx="6822">
                  <c:v>24.52233001784537</c:v>
                </c:pt>
                <c:pt idx="6823">
                  <c:v>24.440432203672</c:v>
                </c:pt>
                <c:pt idx="6824">
                  <c:v>24.38792091133335</c:v>
                </c:pt>
                <c:pt idx="6825">
                  <c:v>24.3080406733505</c:v>
                </c:pt>
                <c:pt idx="6826">
                  <c:v>24.23866312833456</c:v>
                </c:pt>
                <c:pt idx="6827">
                  <c:v>24.38791685967783</c:v>
                </c:pt>
                <c:pt idx="6828">
                  <c:v>24.38791685967783</c:v>
                </c:pt>
                <c:pt idx="6829">
                  <c:v>24.68642432236441</c:v>
                </c:pt>
                <c:pt idx="6830">
                  <c:v>24.7449141062981</c:v>
                </c:pt>
                <c:pt idx="6831">
                  <c:v>24.7449141062981</c:v>
                </c:pt>
                <c:pt idx="6832">
                  <c:v>24.59566037495479</c:v>
                </c:pt>
                <c:pt idx="6833">
                  <c:v>24.59566037495479</c:v>
                </c:pt>
                <c:pt idx="6834">
                  <c:v>24.7449141062981</c:v>
                </c:pt>
                <c:pt idx="6835">
                  <c:v>24.59566037495479</c:v>
                </c:pt>
                <c:pt idx="6836">
                  <c:v>24.59566037495479</c:v>
                </c:pt>
                <c:pt idx="6837">
                  <c:v>24.7449141062981</c:v>
                </c:pt>
                <c:pt idx="6838">
                  <c:v>24.72979775958769</c:v>
                </c:pt>
                <c:pt idx="6839">
                  <c:v>24.72979775958769</c:v>
                </c:pt>
                <c:pt idx="6840">
                  <c:v>24.72979775958769</c:v>
                </c:pt>
                <c:pt idx="6841">
                  <c:v>24.72979775958769</c:v>
                </c:pt>
                <c:pt idx="6842">
                  <c:v>24.72979775958769</c:v>
                </c:pt>
                <c:pt idx="6843">
                  <c:v>24.72979775958769</c:v>
                </c:pt>
                <c:pt idx="6844">
                  <c:v>24.87905149093098</c:v>
                </c:pt>
                <c:pt idx="6845">
                  <c:v>24.80288969700457</c:v>
                </c:pt>
                <c:pt idx="6846">
                  <c:v>24.95214342834781</c:v>
                </c:pt>
                <c:pt idx="6847">
                  <c:v>25.10139715969113</c:v>
                </c:pt>
                <c:pt idx="6848">
                  <c:v>25.2506508910344</c:v>
                </c:pt>
                <c:pt idx="6849">
                  <c:v>25.48537559356979</c:v>
                </c:pt>
                <c:pt idx="6850">
                  <c:v>25.63462932491322</c:v>
                </c:pt>
                <c:pt idx="6851">
                  <c:v>25.71410172644852</c:v>
                </c:pt>
                <c:pt idx="6852">
                  <c:v>25.71410172644852</c:v>
                </c:pt>
                <c:pt idx="6853">
                  <c:v>26.01260918913506</c:v>
                </c:pt>
                <c:pt idx="6854">
                  <c:v>26.31111665182164</c:v>
                </c:pt>
                <c:pt idx="6855">
                  <c:v>26.46037038316483</c:v>
                </c:pt>
                <c:pt idx="6856">
                  <c:v>26.60450548181051</c:v>
                </c:pt>
                <c:pt idx="6857">
                  <c:v>26.60450548181051</c:v>
                </c:pt>
                <c:pt idx="6858">
                  <c:v>26.60450548181051</c:v>
                </c:pt>
                <c:pt idx="6859">
                  <c:v>26.66990363107243</c:v>
                </c:pt>
                <c:pt idx="6860">
                  <c:v>26.81915736241572</c:v>
                </c:pt>
                <c:pt idx="6861">
                  <c:v>26.92924697658183</c:v>
                </c:pt>
                <c:pt idx="6862">
                  <c:v>26.92924697658183</c:v>
                </c:pt>
                <c:pt idx="6863">
                  <c:v>26.92924697658183</c:v>
                </c:pt>
                <c:pt idx="6864">
                  <c:v>27.07850070792518</c:v>
                </c:pt>
                <c:pt idx="6865">
                  <c:v>27.29737409461861</c:v>
                </c:pt>
                <c:pt idx="6866">
                  <c:v>27.29737409461861</c:v>
                </c:pt>
                <c:pt idx="6867">
                  <c:v>27.44406850961301</c:v>
                </c:pt>
                <c:pt idx="6868">
                  <c:v>27.59332224095627</c:v>
                </c:pt>
                <c:pt idx="6869">
                  <c:v>27.73745733960185</c:v>
                </c:pt>
                <c:pt idx="6870">
                  <c:v>27.88671107094503</c:v>
                </c:pt>
                <c:pt idx="6871">
                  <c:v>27.93704367165934</c:v>
                </c:pt>
                <c:pt idx="6872">
                  <c:v>27.74562004698916</c:v>
                </c:pt>
                <c:pt idx="6873">
                  <c:v>27.89487377833258</c:v>
                </c:pt>
                <c:pt idx="6874">
                  <c:v>28.19338124101914</c:v>
                </c:pt>
                <c:pt idx="6875">
                  <c:v>28.34263497236228</c:v>
                </c:pt>
                <c:pt idx="6876">
                  <c:v>28.4918887037057</c:v>
                </c:pt>
                <c:pt idx="6877">
                  <c:v>28.64114243504899</c:v>
                </c:pt>
                <c:pt idx="6878">
                  <c:v>28.79039616639227</c:v>
                </c:pt>
                <c:pt idx="6879">
                  <c:v>28.93964989773543</c:v>
                </c:pt>
                <c:pt idx="6880">
                  <c:v>29.04264469763602</c:v>
                </c:pt>
                <c:pt idx="6881">
                  <c:v>29.04264469763602</c:v>
                </c:pt>
                <c:pt idx="6882">
                  <c:v>29.17762258499665</c:v>
                </c:pt>
                <c:pt idx="6883">
                  <c:v>29.18581179172823</c:v>
                </c:pt>
                <c:pt idx="6884">
                  <c:v>29.18581179172823</c:v>
                </c:pt>
                <c:pt idx="6885">
                  <c:v>29.33506552307153</c:v>
                </c:pt>
                <c:pt idx="6886">
                  <c:v>29.33506552307153</c:v>
                </c:pt>
                <c:pt idx="6887">
                  <c:v>29.4843192544148</c:v>
                </c:pt>
                <c:pt idx="6888">
                  <c:v>29.6335729857581</c:v>
                </c:pt>
                <c:pt idx="6889">
                  <c:v>29.6335729857581</c:v>
                </c:pt>
                <c:pt idx="6890">
                  <c:v>29.6335729857581</c:v>
                </c:pt>
                <c:pt idx="6891">
                  <c:v>29.6335729857581</c:v>
                </c:pt>
                <c:pt idx="6892">
                  <c:v>29.78282671710133</c:v>
                </c:pt>
                <c:pt idx="6893">
                  <c:v>29.844091010515</c:v>
                </c:pt>
                <c:pt idx="6894">
                  <c:v>29.90658931507424</c:v>
                </c:pt>
                <c:pt idx="6895">
                  <c:v>30.05584304641754</c:v>
                </c:pt>
                <c:pt idx="6896">
                  <c:v>30.08131747315743</c:v>
                </c:pt>
                <c:pt idx="6897">
                  <c:v>30.23057120450071</c:v>
                </c:pt>
                <c:pt idx="6898">
                  <c:v>30.41601158317705</c:v>
                </c:pt>
                <c:pt idx="6899">
                  <c:v>30.56606385892668</c:v>
                </c:pt>
                <c:pt idx="6900">
                  <c:v>30.41425081123453</c:v>
                </c:pt>
                <c:pt idx="6901">
                  <c:v>30.36319942496467</c:v>
                </c:pt>
                <c:pt idx="6902">
                  <c:v>30.51245315630796</c:v>
                </c:pt>
                <c:pt idx="6903">
                  <c:v>30.65402893860467</c:v>
                </c:pt>
                <c:pt idx="6904">
                  <c:v>30.50733452361023</c:v>
                </c:pt>
                <c:pt idx="6905">
                  <c:v>30.35808079226695</c:v>
                </c:pt>
                <c:pt idx="6906">
                  <c:v>30.3117219268625</c:v>
                </c:pt>
                <c:pt idx="6907">
                  <c:v>30.40155703939809</c:v>
                </c:pt>
                <c:pt idx="6908">
                  <c:v>30.10304957671151</c:v>
                </c:pt>
                <c:pt idx="6909">
                  <c:v>29.95379584536821</c:v>
                </c:pt>
                <c:pt idx="6910">
                  <c:v>29.80454211402494</c:v>
                </c:pt>
                <c:pt idx="6911">
                  <c:v>29.80454211402494</c:v>
                </c:pt>
                <c:pt idx="6912">
                  <c:v>29.80454211402494</c:v>
                </c:pt>
                <c:pt idx="6913">
                  <c:v>29.80454211402494</c:v>
                </c:pt>
                <c:pt idx="6914">
                  <c:v>29.80454211402494</c:v>
                </c:pt>
                <c:pt idx="6915">
                  <c:v>29.85109347996624</c:v>
                </c:pt>
                <c:pt idx="6916">
                  <c:v>29.9045977853255</c:v>
                </c:pt>
                <c:pt idx="6917">
                  <c:v>30.05385151666881</c:v>
                </c:pt>
                <c:pt idx="6918">
                  <c:v>30.05385151666881</c:v>
                </c:pt>
                <c:pt idx="6919">
                  <c:v>30.05385151666881</c:v>
                </c:pt>
                <c:pt idx="6920">
                  <c:v>30.05385151666881</c:v>
                </c:pt>
                <c:pt idx="6921">
                  <c:v>30.20310524801209</c:v>
                </c:pt>
                <c:pt idx="6922">
                  <c:v>30.50161271069864</c:v>
                </c:pt>
                <c:pt idx="6923">
                  <c:v>30.65086644204193</c:v>
                </c:pt>
                <c:pt idx="6924">
                  <c:v>30.65086644204194</c:v>
                </c:pt>
                <c:pt idx="6925">
                  <c:v>30.65086644204194</c:v>
                </c:pt>
                <c:pt idx="6926">
                  <c:v>30.59848611916791</c:v>
                </c:pt>
                <c:pt idx="6927">
                  <c:v>30.44923238782458</c:v>
                </c:pt>
                <c:pt idx="6928">
                  <c:v>30.44923238782458</c:v>
                </c:pt>
                <c:pt idx="6929">
                  <c:v>30.29997865648136</c:v>
                </c:pt>
                <c:pt idx="6930">
                  <c:v>30.43303621118636</c:v>
                </c:pt>
                <c:pt idx="6931">
                  <c:v>30.28378247984307</c:v>
                </c:pt>
                <c:pt idx="6932">
                  <c:v>30.16092596168051</c:v>
                </c:pt>
                <c:pt idx="6933">
                  <c:v>30.16092596168051</c:v>
                </c:pt>
                <c:pt idx="6934">
                  <c:v>30.01167223033717</c:v>
                </c:pt>
                <c:pt idx="6935">
                  <c:v>30.01167223033717</c:v>
                </c:pt>
                <c:pt idx="6936">
                  <c:v>30.16092596168051</c:v>
                </c:pt>
                <c:pt idx="6937">
                  <c:v>30.16092596168051</c:v>
                </c:pt>
                <c:pt idx="6938">
                  <c:v>30.37979934837377</c:v>
                </c:pt>
                <c:pt idx="6939">
                  <c:v>30.29522258442506</c:v>
                </c:pt>
                <c:pt idx="6940">
                  <c:v>30.44447631576848</c:v>
                </c:pt>
                <c:pt idx="6941">
                  <c:v>30.44447631576848</c:v>
                </c:pt>
                <c:pt idx="6942">
                  <c:v>30.46202031473207</c:v>
                </c:pt>
                <c:pt idx="6943">
                  <c:v>30.58390230135543</c:v>
                </c:pt>
                <c:pt idx="6944">
                  <c:v>30.43305148119953</c:v>
                </c:pt>
                <c:pt idx="6945">
                  <c:v>30.43305148119953</c:v>
                </c:pt>
                <c:pt idx="6946">
                  <c:v>30.43305148119953</c:v>
                </c:pt>
                <c:pt idx="6947">
                  <c:v>30.62567864976608</c:v>
                </c:pt>
                <c:pt idx="6948">
                  <c:v>30.77493238110932</c:v>
                </c:pt>
                <c:pt idx="6949">
                  <c:v>30.92418611245266</c:v>
                </c:pt>
                <c:pt idx="6950">
                  <c:v>31.07343984379581</c:v>
                </c:pt>
                <c:pt idx="6951">
                  <c:v>31.00541066001556</c:v>
                </c:pt>
                <c:pt idx="6952">
                  <c:v>30.8848139258433</c:v>
                </c:pt>
                <c:pt idx="6953">
                  <c:v>30.73556019450001</c:v>
                </c:pt>
                <c:pt idx="6954">
                  <c:v>30.73556019450001</c:v>
                </c:pt>
                <c:pt idx="6955">
                  <c:v>30.77373159903127</c:v>
                </c:pt>
                <c:pt idx="6956">
                  <c:v>30.77373159903127</c:v>
                </c:pt>
                <c:pt idx="6957">
                  <c:v>30.82689308003069</c:v>
                </c:pt>
                <c:pt idx="6958">
                  <c:v>30.72438390029535</c:v>
                </c:pt>
                <c:pt idx="6959">
                  <c:v>30.72438390029535</c:v>
                </c:pt>
                <c:pt idx="6960">
                  <c:v>30.72438390029535</c:v>
                </c:pt>
                <c:pt idx="6961">
                  <c:v>30.80726332801102</c:v>
                </c:pt>
                <c:pt idx="6962">
                  <c:v>30.65800959666771</c:v>
                </c:pt>
                <c:pt idx="6963">
                  <c:v>30.39784782536432</c:v>
                </c:pt>
                <c:pt idx="6964">
                  <c:v>30.39784782536432</c:v>
                </c:pt>
                <c:pt idx="6965">
                  <c:v>30.39784782536432</c:v>
                </c:pt>
                <c:pt idx="6966">
                  <c:v>30.44361864403841</c:v>
                </c:pt>
                <c:pt idx="6967">
                  <c:v>30.29516345710144</c:v>
                </c:pt>
                <c:pt idx="6968">
                  <c:v>29.9966559944149</c:v>
                </c:pt>
                <c:pt idx="6969">
                  <c:v>29.84740226307159</c:v>
                </c:pt>
                <c:pt idx="6970">
                  <c:v>29.84740226307159</c:v>
                </c:pt>
                <c:pt idx="6971">
                  <c:v>30.09485833948833</c:v>
                </c:pt>
                <c:pt idx="6972">
                  <c:v>30.09741765583716</c:v>
                </c:pt>
                <c:pt idx="6973">
                  <c:v>30.09997697218602</c:v>
                </c:pt>
                <c:pt idx="6974">
                  <c:v>30.24923070352918</c:v>
                </c:pt>
                <c:pt idx="6975">
                  <c:v>30.24923070352918</c:v>
                </c:pt>
                <c:pt idx="6976">
                  <c:v>30.39848443487259</c:v>
                </c:pt>
                <c:pt idx="6977">
                  <c:v>30.4749760533948</c:v>
                </c:pt>
                <c:pt idx="6978">
                  <c:v>30.62422978473808</c:v>
                </c:pt>
                <c:pt idx="6979">
                  <c:v>30.65074030630953</c:v>
                </c:pt>
                <c:pt idx="6980">
                  <c:v>30.68811316643454</c:v>
                </c:pt>
                <c:pt idx="6981">
                  <c:v>30.74127464743389</c:v>
                </c:pt>
                <c:pt idx="6982">
                  <c:v>30.46820942678627</c:v>
                </c:pt>
                <c:pt idx="6983">
                  <c:v>30.23375285686301</c:v>
                </c:pt>
                <c:pt idx="6984">
                  <c:v>30.08449912551973</c:v>
                </c:pt>
                <c:pt idx="6985">
                  <c:v>29.93524539417647</c:v>
                </c:pt>
                <c:pt idx="6986">
                  <c:v>29.93524539417647</c:v>
                </c:pt>
                <c:pt idx="6987">
                  <c:v>29.78599166283318</c:v>
                </c:pt>
                <c:pt idx="6988">
                  <c:v>29.63673793148989</c:v>
                </c:pt>
                <c:pt idx="6989">
                  <c:v>29.78599166283318</c:v>
                </c:pt>
                <c:pt idx="6990">
                  <c:v>29.78599166283318</c:v>
                </c:pt>
                <c:pt idx="6991">
                  <c:v>29.78599166283318</c:v>
                </c:pt>
                <c:pt idx="6992">
                  <c:v>29.71834658121312</c:v>
                </c:pt>
                <c:pt idx="6993">
                  <c:v>29.72090589756203</c:v>
                </c:pt>
                <c:pt idx="6994">
                  <c:v>29.87015962890532</c:v>
                </c:pt>
                <c:pt idx="6995">
                  <c:v>29.87015962890532</c:v>
                </c:pt>
                <c:pt idx="6996">
                  <c:v>29.87015962890532</c:v>
                </c:pt>
                <c:pt idx="6997">
                  <c:v>30.01941336024861</c:v>
                </c:pt>
                <c:pt idx="6998">
                  <c:v>30.16866709159188</c:v>
                </c:pt>
                <c:pt idx="6999">
                  <c:v>30.13382954084692</c:v>
                </c:pt>
                <c:pt idx="7000">
                  <c:v>29.85893141319061</c:v>
                </c:pt>
                <c:pt idx="7001">
                  <c:v>29.78430454751894</c:v>
                </c:pt>
                <c:pt idx="7002">
                  <c:v>29.65540993001983</c:v>
                </c:pt>
                <c:pt idx="7003">
                  <c:v>29.63665032387406</c:v>
                </c:pt>
                <c:pt idx="7004">
                  <c:v>29.78510551081099</c:v>
                </c:pt>
                <c:pt idx="7005">
                  <c:v>29.93435924215429</c:v>
                </c:pt>
                <c:pt idx="7006">
                  <c:v>29.85947779531486</c:v>
                </c:pt>
                <c:pt idx="7007">
                  <c:v>29.85947779531486</c:v>
                </c:pt>
                <c:pt idx="7008">
                  <c:v>29.85947779531486</c:v>
                </c:pt>
                <c:pt idx="7009">
                  <c:v>29.85947779531486</c:v>
                </c:pt>
                <c:pt idx="7010">
                  <c:v>29.85947779531486</c:v>
                </c:pt>
                <c:pt idx="7011">
                  <c:v>29.6578498663705</c:v>
                </c:pt>
                <c:pt idx="7012">
                  <c:v>29.80710359771378</c:v>
                </c:pt>
                <c:pt idx="7013">
                  <c:v>29.95635732905708</c:v>
                </c:pt>
                <c:pt idx="7014">
                  <c:v>30.10561106040035</c:v>
                </c:pt>
                <c:pt idx="7015">
                  <c:v>30.25486479174365</c:v>
                </c:pt>
                <c:pt idx="7016">
                  <c:v>30.40411852308693</c:v>
                </c:pt>
                <c:pt idx="7017">
                  <c:v>30.55337225443019</c:v>
                </c:pt>
                <c:pt idx="7018">
                  <c:v>30.68597047154423</c:v>
                </c:pt>
                <c:pt idx="7019">
                  <c:v>30.83522420288753</c:v>
                </c:pt>
                <c:pt idx="7020">
                  <c:v>30.9844779342308</c:v>
                </c:pt>
                <c:pt idx="7021">
                  <c:v>31.13373166557409</c:v>
                </c:pt>
                <c:pt idx="7022">
                  <c:v>31.28298539691735</c:v>
                </c:pt>
                <c:pt idx="7023">
                  <c:v>31.43223912826066</c:v>
                </c:pt>
                <c:pt idx="7024">
                  <c:v>31.45698508858653</c:v>
                </c:pt>
                <c:pt idx="7025">
                  <c:v>31.45698508858653</c:v>
                </c:pt>
                <c:pt idx="7026">
                  <c:v>31.60739951979389</c:v>
                </c:pt>
                <c:pt idx="7027">
                  <c:v>31.58673441507178</c:v>
                </c:pt>
                <c:pt idx="7028">
                  <c:v>31.78994817182075</c:v>
                </c:pt>
                <c:pt idx="7029">
                  <c:v>31.78994817182075</c:v>
                </c:pt>
                <c:pt idx="7030">
                  <c:v>31.64069444047749</c:v>
                </c:pt>
                <c:pt idx="7031">
                  <c:v>31.40623787055413</c:v>
                </c:pt>
                <c:pt idx="7032">
                  <c:v>31.25698413921095</c:v>
                </c:pt>
                <c:pt idx="7033">
                  <c:v>31.10773040786765</c:v>
                </c:pt>
                <c:pt idx="7034">
                  <c:v>31.10773040786765</c:v>
                </c:pt>
                <c:pt idx="7035">
                  <c:v>30.95847667652423</c:v>
                </c:pt>
                <c:pt idx="7036">
                  <c:v>30.95847667652423</c:v>
                </c:pt>
                <c:pt idx="7037">
                  <c:v>30.95847667652423</c:v>
                </c:pt>
                <c:pt idx="7038">
                  <c:v>31.10773040786765</c:v>
                </c:pt>
                <c:pt idx="7039">
                  <c:v>31.25698413921095</c:v>
                </c:pt>
                <c:pt idx="7040">
                  <c:v>31.25954345555978</c:v>
                </c:pt>
                <c:pt idx="7041">
                  <c:v>31.33929015900027</c:v>
                </c:pt>
                <c:pt idx="7042">
                  <c:v>31.4885438903434</c:v>
                </c:pt>
                <c:pt idx="7043">
                  <c:v>31.63779762168685</c:v>
                </c:pt>
                <c:pt idx="7044">
                  <c:v>31.78705135303013</c:v>
                </c:pt>
                <c:pt idx="7045">
                  <c:v>31.93630508437337</c:v>
                </c:pt>
                <c:pt idx="7046">
                  <c:v>32.08555881571665</c:v>
                </c:pt>
                <c:pt idx="7047">
                  <c:v>32.22235243999558</c:v>
                </c:pt>
                <c:pt idx="7048">
                  <c:v>32.22315098440198</c:v>
                </c:pt>
                <c:pt idx="7049">
                  <c:v>32.37240471574502</c:v>
                </c:pt>
                <c:pt idx="7050">
                  <c:v>32.5943522774185</c:v>
                </c:pt>
                <c:pt idx="7051">
                  <c:v>32.62499894708211</c:v>
                </c:pt>
                <c:pt idx="7052">
                  <c:v>32.77425267842541</c:v>
                </c:pt>
                <c:pt idx="7053">
                  <c:v>32.77425267842541</c:v>
                </c:pt>
                <c:pt idx="7054">
                  <c:v>32.77425267842541</c:v>
                </c:pt>
                <c:pt idx="7055">
                  <c:v>32.51502027146771</c:v>
                </c:pt>
                <c:pt idx="7056">
                  <c:v>32.51502027146771</c:v>
                </c:pt>
                <c:pt idx="7057">
                  <c:v>32.51502027146771</c:v>
                </c:pt>
                <c:pt idx="7058">
                  <c:v>32.51502027146771</c:v>
                </c:pt>
                <c:pt idx="7059">
                  <c:v>32.51502027146771</c:v>
                </c:pt>
                <c:pt idx="7060">
                  <c:v>32.51502027146771</c:v>
                </c:pt>
                <c:pt idx="7061">
                  <c:v>32.51502027146771</c:v>
                </c:pt>
                <c:pt idx="7062">
                  <c:v>32.51502027146771</c:v>
                </c:pt>
                <c:pt idx="7063">
                  <c:v>32.6034705366543</c:v>
                </c:pt>
                <c:pt idx="7064">
                  <c:v>32.4861508063067</c:v>
                </c:pt>
                <c:pt idx="7065">
                  <c:v>32.23289933683186</c:v>
                </c:pt>
                <c:pt idx="7066">
                  <c:v>31.93514645622961</c:v>
                </c:pt>
                <c:pt idx="7067">
                  <c:v>31.93514645622961</c:v>
                </c:pt>
                <c:pt idx="7068">
                  <c:v>32.08184087122388</c:v>
                </c:pt>
                <c:pt idx="7069">
                  <c:v>32.08184087122388</c:v>
                </c:pt>
                <c:pt idx="7070">
                  <c:v>32.08184087122386</c:v>
                </c:pt>
                <c:pt idx="7071">
                  <c:v>32.22829573483577</c:v>
                </c:pt>
                <c:pt idx="7072">
                  <c:v>32.22829573483577</c:v>
                </c:pt>
                <c:pt idx="7073">
                  <c:v>32.22829573483577</c:v>
                </c:pt>
                <c:pt idx="7074">
                  <c:v>32.37754946617896</c:v>
                </c:pt>
                <c:pt idx="7075">
                  <c:v>32.37754946617898</c:v>
                </c:pt>
                <c:pt idx="7076">
                  <c:v>32.37754946617896</c:v>
                </c:pt>
                <c:pt idx="7077">
                  <c:v>32.37754946617896</c:v>
                </c:pt>
                <c:pt idx="7078">
                  <c:v>32.52680319752226</c:v>
                </c:pt>
                <c:pt idx="7079">
                  <c:v>32.52680319752226</c:v>
                </c:pt>
                <c:pt idx="7080">
                  <c:v>32.46027442016975</c:v>
                </c:pt>
                <c:pt idx="7081">
                  <c:v>32.35738896312905</c:v>
                </c:pt>
                <c:pt idx="7082">
                  <c:v>32.23463528949765</c:v>
                </c:pt>
                <c:pt idx="7083">
                  <c:v>32.23463528949765</c:v>
                </c:pt>
                <c:pt idx="7084">
                  <c:v>32.0853815581544</c:v>
                </c:pt>
                <c:pt idx="7085">
                  <c:v>31.93612782681113</c:v>
                </c:pt>
                <c:pt idx="7086">
                  <c:v>31.93612782681113</c:v>
                </c:pt>
                <c:pt idx="7087">
                  <c:v>31.9019677857219</c:v>
                </c:pt>
                <c:pt idx="7088">
                  <c:v>31.78055124743635</c:v>
                </c:pt>
                <c:pt idx="7089">
                  <c:v>31.48204378474966</c:v>
                </c:pt>
                <c:pt idx="7090">
                  <c:v>31.18353632206318</c:v>
                </c:pt>
                <c:pt idx="7091">
                  <c:v>31.0368419070688</c:v>
                </c:pt>
                <c:pt idx="7092">
                  <c:v>30.89014749207438</c:v>
                </c:pt>
                <c:pt idx="7093">
                  <c:v>30.9245866899494</c:v>
                </c:pt>
                <c:pt idx="7094">
                  <c:v>30.97142875617301</c:v>
                </c:pt>
                <c:pt idx="7095">
                  <c:v>31.1206824875163</c:v>
                </c:pt>
                <c:pt idx="7096">
                  <c:v>30.97142875617301</c:v>
                </c:pt>
                <c:pt idx="7097">
                  <c:v>31.1206824875163</c:v>
                </c:pt>
                <c:pt idx="7098">
                  <c:v>31.26993621885958</c:v>
                </c:pt>
                <c:pt idx="7099">
                  <c:v>31.12068248751629</c:v>
                </c:pt>
                <c:pt idx="7100">
                  <c:v>31.12068248751629</c:v>
                </c:pt>
                <c:pt idx="7101">
                  <c:v>31.26993621885958</c:v>
                </c:pt>
                <c:pt idx="7102">
                  <c:v>31.26993621885958</c:v>
                </c:pt>
                <c:pt idx="7103">
                  <c:v>31.31165629063138</c:v>
                </c:pt>
                <c:pt idx="7104">
                  <c:v>31.31165629063138</c:v>
                </c:pt>
                <c:pt idx="7105">
                  <c:v>31.31165629063138</c:v>
                </c:pt>
                <c:pt idx="7106">
                  <c:v>31.31165629063138</c:v>
                </c:pt>
                <c:pt idx="7107">
                  <c:v>31.31165629063138</c:v>
                </c:pt>
                <c:pt idx="7108">
                  <c:v>31.31165629063138</c:v>
                </c:pt>
                <c:pt idx="7109">
                  <c:v>31.24415872415313</c:v>
                </c:pt>
                <c:pt idx="7110">
                  <c:v>31.25560844783787</c:v>
                </c:pt>
                <c:pt idx="7111">
                  <c:v>31.25560844783787</c:v>
                </c:pt>
                <c:pt idx="7112">
                  <c:v>31.25560844783787</c:v>
                </c:pt>
                <c:pt idx="7113">
                  <c:v>31.10635471649461</c:v>
                </c:pt>
                <c:pt idx="7114">
                  <c:v>31.10635471649461</c:v>
                </c:pt>
                <c:pt idx="7115">
                  <c:v>31.10635471649461</c:v>
                </c:pt>
                <c:pt idx="7116">
                  <c:v>31.10635471649461</c:v>
                </c:pt>
                <c:pt idx="7117">
                  <c:v>31.10635471649461</c:v>
                </c:pt>
                <c:pt idx="7118">
                  <c:v>31.10635471649461</c:v>
                </c:pt>
                <c:pt idx="7119">
                  <c:v>31.10635471649461</c:v>
                </c:pt>
                <c:pt idx="7120">
                  <c:v>31.10635471649461</c:v>
                </c:pt>
                <c:pt idx="7121">
                  <c:v>31.10635471649461</c:v>
                </c:pt>
                <c:pt idx="7122">
                  <c:v>31.25560844783788</c:v>
                </c:pt>
                <c:pt idx="7123">
                  <c:v>31.10635471649461</c:v>
                </c:pt>
                <c:pt idx="7124">
                  <c:v>31.10635471649461</c:v>
                </c:pt>
                <c:pt idx="7125">
                  <c:v>30.9571009851513</c:v>
                </c:pt>
                <c:pt idx="7126">
                  <c:v>30.9571009851513</c:v>
                </c:pt>
                <c:pt idx="7127">
                  <c:v>30.9571009851513</c:v>
                </c:pt>
                <c:pt idx="7128">
                  <c:v>30.9571009851513</c:v>
                </c:pt>
                <c:pt idx="7129">
                  <c:v>30.9571009851513</c:v>
                </c:pt>
                <c:pt idx="7130">
                  <c:v>30.9571009851513</c:v>
                </c:pt>
                <c:pt idx="7131">
                  <c:v>30.82918198201693</c:v>
                </c:pt>
                <c:pt idx="7132">
                  <c:v>30.80530464408969</c:v>
                </c:pt>
                <c:pt idx="7133">
                  <c:v>30.65605091274643</c:v>
                </c:pt>
                <c:pt idx="7134">
                  <c:v>30.65605091274643</c:v>
                </c:pt>
                <c:pt idx="7135">
                  <c:v>30.63815215279967</c:v>
                </c:pt>
                <c:pt idx="7136">
                  <c:v>30.48889842145638</c:v>
                </c:pt>
                <c:pt idx="7137">
                  <c:v>30.48889842145638</c:v>
                </c:pt>
                <c:pt idx="7138">
                  <c:v>30.49145773780523</c:v>
                </c:pt>
                <c:pt idx="7139">
                  <c:v>30.49401705415409</c:v>
                </c:pt>
                <c:pt idx="7140">
                  <c:v>30.62129254571216</c:v>
                </c:pt>
                <c:pt idx="7141">
                  <c:v>30.77054627705541</c:v>
                </c:pt>
                <c:pt idx="7142">
                  <c:v>30.77054627705541</c:v>
                </c:pt>
                <c:pt idx="7143">
                  <c:v>30.77560617233457</c:v>
                </c:pt>
                <c:pt idx="7144">
                  <c:v>30.77560617233457</c:v>
                </c:pt>
                <c:pt idx="7145">
                  <c:v>30.70097930666294</c:v>
                </c:pt>
                <c:pt idx="7146">
                  <c:v>30.63022499784183</c:v>
                </c:pt>
                <c:pt idx="7147">
                  <c:v>30.78394686620781</c:v>
                </c:pt>
                <c:pt idx="7148">
                  <c:v>30.78928069062307</c:v>
                </c:pt>
                <c:pt idx="7149">
                  <c:v>30.64661907719875</c:v>
                </c:pt>
                <c:pt idx="7150">
                  <c:v>30.64002695927982</c:v>
                </c:pt>
                <c:pt idx="7151">
                  <c:v>30.78928069062307</c:v>
                </c:pt>
                <c:pt idx="7152">
                  <c:v>30.78928069062307</c:v>
                </c:pt>
                <c:pt idx="7153">
                  <c:v>30.78928069062307</c:v>
                </c:pt>
                <c:pt idx="7154">
                  <c:v>30.78928069062307</c:v>
                </c:pt>
                <c:pt idx="7155">
                  <c:v>30.75688833734656</c:v>
                </c:pt>
                <c:pt idx="7156">
                  <c:v>30.75688833734656</c:v>
                </c:pt>
                <c:pt idx="7157">
                  <c:v>30.75688833734656</c:v>
                </c:pt>
                <c:pt idx="7158">
                  <c:v>30.90614206868981</c:v>
                </c:pt>
                <c:pt idx="7159">
                  <c:v>31.0553958000331</c:v>
                </c:pt>
                <c:pt idx="7160">
                  <c:v>31.20464953137626</c:v>
                </c:pt>
                <c:pt idx="7161">
                  <c:v>31.27402707639234</c:v>
                </c:pt>
                <c:pt idx="7162">
                  <c:v>31.27402707639234</c:v>
                </c:pt>
                <c:pt idx="7163">
                  <c:v>31.42328080773558</c:v>
                </c:pt>
                <c:pt idx="7164">
                  <c:v>31.27402707639234</c:v>
                </c:pt>
                <c:pt idx="7165">
                  <c:v>31.36479102380197</c:v>
                </c:pt>
                <c:pt idx="7166">
                  <c:v>31.51404475514526</c:v>
                </c:pt>
                <c:pt idx="7167">
                  <c:v>31.51404475514526</c:v>
                </c:pt>
                <c:pt idx="7168">
                  <c:v>31.36479102380197</c:v>
                </c:pt>
                <c:pt idx="7169">
                  <c:v>31.29016415813033</c:v>
                </c:pt>
                <c:pt idx="7170">
                  <c:v>31.36479102380197</c:v>
                </c:pt>
                <c:pt idx="7171">
                  <c:v>31.51404475514526</c:v>
                </c:pt>
                <c:pt idx="7172">
                  <c:v>31.51404475514526</c:v>
                </c:pt>
                <c:pt idx="7173">
                  <c:v>31.66329848648855</c:v>
                </c:pt>
                <c:pt idx="7174">
                  <c:v>31.78374668335606</c:v>
                </c:pt>
                <c:pt idx="7175">
                  <c:v>31.78374668335606</c:v>
                </c:pt>
                <c:pt idx="7176">
                  <c:v>31.88449163814794</c:v>
                </c:pt>
                <c:pt idx="7177">
                  <c:v>31.88449163814794</c:v>
                </c:pt>
                <c:pt idx="7178">
                  <c:v>31.88449163814794</c:v>
                </c:pt>
                <c:pt idx="7179">
                  <c:v>31.88449163814794</c:v>
                </c:pt>
                <c:pt idx="7180">
                  <c:v>31.88449163814794</c:v>
                </c:pt>
                <c:pt idx="7181">
                  <c:v>31.88449163814794</c:v>
                </c:pt>
                <c:pt idx="7182">
                  <c:v>31.88449163814794</c:v>
                </c:pt>
                <c:pt idx="7183">
                  <c:v>32.03374536949124</c:v>
                </c:pt>
                <c:pt idx="7184">
                  <c:v>32.09752812964219</c:v>
                </c:pt>
                <c:pt idx="7185">
                  <c:v>32.09752812964219</c:v>
                </c:pt>
                <c:pt idx="7186">
                  <c:v>32.16730945945019</c:v>
                </c:pt>
                <c:pt idx="7187">
                  <c:v>32.31656319079338</c:v>
                </c:pt>
                <c:pt idx="7188">
                  <c:v>32.16730945945019</c:v>
                </c:pt>
                <c:pt idx="7189">
                  <c:v>32.018055728107</c:v>
                </c:pt>
                <c:pt idx="7190">
                  <c:v>31.86880199676369</c:v>
                </c:pt>
                <c:pt idx="7191">
                  <c:v>31.87392062946143</c:v>
                </c:pt>
                <c:pt idx="7192">
                  <c:v>32.02317436080471</c:v>
                </c:pt>
                <c:pt idx="7193">
                  <c:v>32.32168182349111</c:v>
                </c:pt>
                <c:pt idx="7194">
                  <c:v>32.32168182349111</c:v>
                </c:pt>
                <c:pt idx="7195">
                  <c:v>32.32168182349111</c:v>
                </c:pt>
                <c:pt idx="7196">
                  <c:v>32.36084594066828</c:v>
                </c:pt>
                <c:pt idx="7197">
                  <c:v>32.51009967201144</c:v>
                </c:pt>
                <c:pt idx="7198">
                  <c:v>32.65935340335485</c:v>
                </c:pt>
                <c:pt idx="7199">
                  <c:v>32.61894207945724</c:v>
                </c:pt>
                <c:pt idx="7200">
                  <c:v>32.4000686927639</c:v>
                </c:pt>
                <c:pt idx="7201">
                  <c:v>32.4000686927639</c:v>
                </c:pt>
                <c:pt idx="7202">
                  <c:v>32.25337427776945</c:v>
                </c:pt>
                <c:pt idx="7203">
                  <c:v>32.1041205464262</c:v>
                </c:pt>
                <c:pt idx="7204">
                  <c:v>31.99237780105718</c:v>
                </c:pt>
                <c:pt idx="7205">
                  <c:v>32.14163153240045</c:v>
                </c:pt>
                <c:pt idx="7206">
                  <c:v>32.29088526374375</c:v>
                </c:pt>
                <c:pt idx="7207">
                  <c:v>32.44013899508706</c:v>
                </c:pt>
                <c:pt idx="7208">
                  <c:v>32.44013899508706</c:v>
                </c:pt>
                <c:pt idx="7209">
                  <c:v>32.29088526374375</c:v>
                </c:pt>
                <c:pt idx="7210">
                  <c:v>32.29088526374375</c:v>
                </c:pt>
                <c:pt idx="7211">
                  <c:v>32.25847620383662</c:v>
                </c:pt>
                <c:pt idx="7212">
                  <c:v>32.25591688748783</c:v>
                </c:pt>
                <c:pt idx="7213">
                  <c:v>32.10666315614444</c:v>
                </c:pt>
                <c:pt idx="7214">
                  <c:v>31.95740942480126</c:v>
                </c:pt>
                <c:pt idx="7215">
                  <c:v>31.8544146249008</c:v>
                </c:pt>
                <c:pt idx="7216">
                  <c:v>31.8544146249008</c:v>
                </c:pt>
                <c:pt idx="7217">
                  <c:v>31.96092055410628</c:v>
                </c:pt>
                <c:pt idx="7218">
                  <c:v>31.81166682276303</c:v>
                </c:pt>
                <c:pt idx="7219">
                  <c:v>31.82888375943811</c:v>
                </c:pt>
                <c:pt idx="7220">
                  <c:v>31.67963002809482</c:v>
                </c:pt>
                <c:pt idx="7221">
                  <c:v>31.53037629675153</c:v>
                </c:pt>
                <c:pt idx="7222">
                  <c:v>31.38112256540823</c:v>
                </c:pt>
                <c:pt idx="7223">
                  <c:v>31.23186883406498</c:v>
                </c:pt>
                <c:pt idx="7224">
                  <c:v>31.23186883406498</c:v>
                </c:pt>
                <c:pt idx="7225">
                  <c:v>31.23186883406498</c:v>
                </c:pt>
                <c:pt idx="7226">
                  <c:v>31.23186883406498</c:v>
                </c:pt>
                <c:pt idx="7227">
                  <c:v>31.08261510272163</c:v>
                </c:pt>
                <c:pt idx="7228">
                  <c:v>31.02135080930807</c:v>
                </c:pt>
                <c:pt idx="7229">
                  <c:v>30.95885250474879</c:v>
                </c:pt>
                <c:pt idx="7230">
                  <c:v>30.87735028045413</c:v>
                </c:pt>
                <c:pt idx="7231">
                  <c:v>31.0011295850575</c:v>
                </c:pt>
                <c:pt idx="7232">
                  <c:v>31.0011295850575</c:v>
                </c:pt>
                <c:pt idx="7233">
                  <c:v>30.85187585371424</c:v>
                </c:pt>
                <c:pt idx="7234">
                  <c:v>30.85187585371424</c:v>
                </c:pt>
                <c:pt idx="7235">
                  <c:v>30.85443517006308</c:v>
                </c:pt>
                <c:pt idx="7236">
                  <c:v>30.85443517006308</c:v>
                </c:pt>
                <c:pt idx="7237">
                  <c:v>30.85443517006308</c:v>
                </c:pt>
                <c:pt idx="7238">
                  <c:v>30.86211311910966</c:v>
                </c:pt>
                <c:pt idx="7239">
                  <c:v>31.01136685045295</c:v>
                </c:pt>
                <c:pt idx="7240">
                  <c:v>31.16062058179621</c:v>
                </c:pt>
                <c:pt idx="7241">
                  <c:v>31.30987431313953</c:v>
                </c:pt>
                <c:pt idx="7242">
                  <c:v>31.36929293194708</c:v>
                </c:pt>
                <c:pt idx="7243">
                  <c:v>31.59382803924369</c:v>
                </c:pt>
                <c:pt idx="7244">
                  <c:v>31.89233550193018</c:v>
                </c:pt>
                <c:pt idx="7245">
                  <c:v>32.0415892332734</c:v>
                </c:pt>
                <c:pt idx="7246">
                  <c:v>32.0415892332734</c:v>
                </c:pt>
                <c:pt idx="7247">
                  <c:v>32.0415892332734</c:v>
                </c:pt>
                <c:pt idx="7248">
                  <c:v>32.0415892332734</c:v>
                </c:pt>
                <c:pt idx="7249">
                  <c:v>32.0415892332734</c:v>
                </c:pt>
                <c:pt idx="7250">
                  <c:v>31.99503786733217</c:v>
                </c:pt>
                <c:pt idx="7251">
                  <c:v>31.94153356197288</c:v>
                </c:pt>
                <c:pt idx="7252">
                  <c:v>31.79227983062957</c:v>
                </c:pt>
                <c:pt idx="7253">
                  <c:v>31.79227983062957</c:v>
                </c:pt>
                <c:pt idx="7254">
                  <c:v>31.79227983062957</c:v>
                </c:pt>
                <c:pt idx="7255">
                  <c:v>31.79227983062957</c:v>
                </c:pt>
                <c:pt idx="7256">
                  <c:v>31.79227983062957</c:v>
                </c:pt>
                <c:pt idx="7257">
                  <c:v>31.64302609928643</c:v>
                </c:pt>
                <c:pt idx="7258">
                  <c:v>31.79227983062957</c:v>
                </c:pt>
                <c:pt idx="7259">
                  <c:v>32.09078729331611</c:v>
                </c:pt>
                <c:pt idx="7260">
                  <c:v>32.24004102465954</c:v>
                </c:pt>
                <c:pt idx="7261">
                  <c:v>32.3841761233051</c:v>
                </c:pt>
                <c:pt idx="7262">
                  <c:v>32.5308705382995</c:v>
                </c:pt>
                <c:pt idx="7263">
                  <c:v>32.5308705382995</c:v>
                </c:pt>
                <c:pt idx="7264">
                  <c:v>32.68012426964261</c:v>
                </c:pt>
                <c:pt idx="7265">
                  <c:v>32.69632044628111</c:v>
                </c:pt>
                <c:pt idx="7266">
                  <c:v>32.69632044628111</c:v>
                </c:pt>
                <c:pt idx="7267">
                  <c:v>32.66992323310043</c:v>
                </c:pt>
                <c:pt idx="7268">
                  <c:v>32.77489421456896</c:v>
                </c:pt>
                <c:pt idx="7269">
                  <c:v>32.77489421456896</c:v>
                </c:pt>
                <c:pt idx="7270">
                  <c:v>32.77489421456896</c:v>
                </c:pt>
                <c:pt idx="7271">
                  <c:v>32.62564048322564</c:v>
                </c:pt>
                <c:pt idx="7272">
                  <c:v>32.62564048322564</c:v>
                </c:pt>
                <c:pt idx="7273">
                  <c:v>32.40676709653222</c:v>
                </c:pt>
                <c:pt idx="7274">
                  <c:v>32.26007268153794</c:v>
                </c:pt>
                <c:pt idx="7275">
                  <c:v>32.11081895019464</c:v>
                </c:pt>
                <c:pt idx="7276">
                  <c:v>32.11081895019464</c:v>
                </c:pt>
                <c:pt idx="7277">
                  <c:v>32.09327495123095</c:v>
                </c:pt>
                <c:pt idx="7278">
                  <c:v>31.94591853786777</c:v>
                </c:pt>
                <c:pt idx="7279">
                  <c:v>31.94751562668046</c:v>
                </c:pt>
                <c:pt idx="7280">
                  <c:v>32.09676935802374</c:v>
                </c:pt>
                <c:pt idx="7281">
                  <c:v>31.9165619056063</c:v>
                </c:pt>
                <c:pt idx="7282">
                  <c:v>31.87318846838303</c:v>
                </c:pt>
                <c:pt idx="7283">
                  <c:v>31.72393473703973</c:v>
                </c:pt>
                <c:pt idx="7284">
                  <c:v>31.57468100569646</c:v>
                </c:pt>
                <c:pt idx="7285">
                  <c:v>31.42542727435303</c:v>
                </c:pt>
                <c:pt idx="7286">
                  <c:v>31.42542727435303</c:v>
                </c:pt>
                <c:pt idx="7287">
                  <c:v>31.42542727435303</c:v>
                </c:pt>
                <c:pt idx="7288">
                  <c:v>31.42542727435303</c:v>
                </c:pt>
                <c:pt idx="7289">
                  <c:v>31.42542727435303</c:v>
                </c:pt>
                <c:pt idx="7290">
                  <c:v>31.35080040868155</c:v>
                </c:pt>
                <c:pt idx="7291">
                  <c:v>31.50005414002483</c:v>
                </c:pt>
                <c:pt idx="7292">
                  <c:v>31.20154667733813</c:v>
                </c:pt>
                <c:pt idx="7293">
                  <c:v>31.33823952872238</c:v>
                </c:pt>
                <c:pt idx="7294">
                  <c:v>31.18898579737913</c:v>
                </c:pt>
                <c:pt idx="7295">
                  <c:v>31.33823952872238</c:v>
                </c:pt>
                <c:pt idx="7296">
                  <c:v>31.25536010100678</c:v>
                </c:pt>
                <c:pt idx="7297">
                  <c:v>31.25536010100678</c:v>
                </c:pt>
                <c:pt idx="7298">
                  <c:v>31.25536010100678</c:v>
                </c:pt>
                <c:pt idx="7299">
                  <c:v>31.25536010100678</c:v>
                </c:pt>
                <c:pt idx="7300">
                  <c:v>31.25536010100678</c:v>
                </c:pt>
                <c:pt idx="7301">
                  <c:v>31.20958928233267</c:v>
                </c:pt>
                <c:pt idx="7302">
                  <c:v>31.31308940742823</c:v>
                </c:pt>
                <c:pt idx="7303">
                  <c:v>31.61159687011478</c:v>
                </c:pt>
                <c:pt idx="7304">
                  <c:v>31.91010433280132</c:v>
                </c:pt>
                <c:pt idx="7305">
                  <c:v>31.91010433280132</c:v>
                </c:pt>
                <c:pt idx="7306">
                  <c:v>31.76085060145808</c:v>
                </c:pt>
                <c:pt idx="7307">
                  <c:v>31.67261391711699</c:v>
                </c:pt>
                <c:pt idx="7308">
                  <c:v>31.52336018577369</c:v>
                </c:pt>
                <c:pt idx="7309">
                  <c:v>31.52336018577369</c:v>
                </c:pt>
                <c:pt idx="7310">
                  <c:v>31.67261391711699</c:v>
                </c:pt>
                <c:pt idx="7311">
                  <c:v>31.67261391711699</c:v>
                </c:pt>
                <c:pt idx="7312">
                  <c:v>31.5535511353909</c:v>
                </c:pt>
                <c:pt idx="7313">
                  <c:v>31.5535511353909</c:v>
                </c:pt>
                <c:pt idx="7314">
                  <c:v>31.70280486673419</c:v>
                </c:pt>
                <c:pt idx="7315">
                  <c:v>31.8520585980775</c:v>
                </c:pt>
                <c:pt idx="7316">
                  <c:v>31.8520585980775</c:v>
                </c:pt>
                <c:pt idx="7317">
                  <c:v>31.97587008738179</c:v>
                </c:pt>
                <c:pt idx="7318">
                  <c:v>31.97587008738179</c:v>
                </c:pt>
                <c:pt idx="7319">
                  <c:v>31.97587008738179</c:v>
                </c:pt>
                <c:pt idx="7320">
                  <c:v>32.12512381872516</c:v>
                </c:pt>
                <c:pt idx="7321">
                  <c:v>32.27437755006829</c:v>
                </c:pt>
                <c:pt idx="7322">
                  <c:v>32.27437755006829</c:v>
                </c:pt>
                <c:pt idx="7323">
                  <c:v>32.27437755006829</c:v>
                </c:pt>
                <c:pt idx="7324">
                  <c:v>32.12512381872516</c:v>
                </c:pt>
                <c:pt idx="7325">
                  <c:v>32.12512381872516</c:v>
                </c:pt>
                <c:pt idx="7326">
                  <c:v>32.27437755006829</c:v>
                </c:pt>
                <c:pt idx="7327">
                  <c:v>32.3445819480372</c:v>
                </c:pt>
                <c:pt idx="7328">
                  <c:v>32.3445819480372</c:v>
                </c:pt>
                <c:pt idx="7329">
                  <c:v>32.3445819480372</c:v>
                </c:pt>
                <c:pt idx="7330">
                  <c:v>32.64308941072375</c:v>
                </c:pt>
                <c:pt idx="7331">
                  <c:v>32.7923431420671</c:v>
                </c:pt>
                <c:pt idx="7332">
                  <c:v>32.7923431420671</c:v>
                </c:pt>
                <c:pt idx="7333">
                  <c:v>32.94159687341021</c:v>
                </c:pt>
                <c:pt idx="7334">
                  <c:v>33.09085060475364</c:v>
                </c:pt>
                <c:pt idx="7335">
                  <c:v>33.09468760010918</c:v>
                </c:pt>
                <c:pt idx="7336">
                  <c:v>33.09468760010918</c:v>
                </c:pt>
                <c:pt idx="7337">
                  <c:v>33.3728359489516</c:v>
                </c:pt>
                <c:pt idx="7338">
                  <c:v>33.29955701447316</c:v>
                </c:pt>
                <c:pt idx="7339">
                  <c:v>33.44960929022275</c:v>
                </c:pt>
                <c:pt idx="7340">
                  <c:v>33.30035555887948</c:v>
                </c:pt>
                <c:pt idx="7341">
                  <c:v>33.32404246065721</c:v>
                </c:pt>
                <c:pt idx="7342">
                  <c:v>33.47329619200065</c:v>
                </c:pt>
                <c:pt idx="7343">
                  <c:v>33.47329619200065</c:v>
                </c:pt>
                <c:pt idx="7344">
                  <c:v>33.47329619200065</c:v>
                </c:pt>
                <c:pt idx="7345">
                  <c:v>33.47329619200065</c:v>
                </c:pt>
                <c:pt idx="7346">
                  <c:v>33.47329619200065</c:v>
                </c:pt>
                <c:pt idx="7347">
                  <c:v>33.32404246065721</c:v>
                </c:pt>
                <c:pt idx="7348">
                  <c:v>33.17478872931407</c:v>
                </c:pt>
                <c:pt idx="7349">
                  <c:v>33.02553499797096</c:v>
                </c:pt>
                <c:pt idx="7350">
                  <c:v>33.02553499797096</c:v>
                </c:pt>
                <c:pt idx="7351">
                  <c:v>33.17478872931407</c:v>
                </c:pt>
                <c:pt idx="7352">
                  <c:v>33.02553499797096</c:v>
                </c:pt>
                <c:pt idx="7353">
                  <c:v>32.8929367808568</c:v>
                </c:pt>
                <c:pt idx="7354">
                  <c:v>32.74368304951344</c:v>
                </c:pt>
                <c:pt idx="7355">
                  <c:v>32.66021666023921</c:v>
                </c:pt>
                <c:pt idx="7356">
                  <c:v>32.66021666023922</c:v>
                </c:pt>
                <c:pt idx="7357">
                  <c:v>32.66021666023922</c:v>
                </c:pt>
                <c:pt idx="7358">
                  <c:v>32.51096292889595</c:v>
                </c:pt>
                <c:pt idx="7359">
                  <c:v>32.62144950903485</c:v>
                </c:pt>
                <c:pt idx="7360">
                  <c:v>32.62144950903485</c:v>
                </c:pt>
                <c:pt idx="7361">
                  <c:v>32.39756891201994</c:v>
                </c:pt>
                <c:pt idx="7362">
                  <c:v>32.32294204634828</c:v>
                </c:pt>
                <c:pt idx="7363">
                  <c:v>32.09906144933322</c:v>
                </c:pt>
                <c:pt idx="7364">
                  <c:v>32.24831518067665</c:v>
                </c:pt>
                <c:pt idx="7365">
                  <c:v>32.36338533002687</c:v>
                </c:pt>
                <c:pt idx="7366">
                  <c:v>32.51263906137009</c:v>
                </c:pt>
                <c:pt idx="7367">
                  <c:v>32.51263906137009</c:v>
                </c:pt>
                <c:pt idx="7368">
                  <c:v>32.51263906137009</c:v>
                </c:pt>
                <c:pt idx="7369">
                  <c:v>32.51263906137009</c:v>
                </c:pt>
                <c:pt idx="7370">
                  <c:v>32.51263906137009</c:v>
                </c:pt>
                <c:pt idx="7371">
                  <c:v>32.51263906137009</c:v>
                </c:pt>
                <c:pt idx="7372">
                  <c:v>32.36338533002688</c:v>
                </c:pt>
                <c:pt idx="7373">
                  <c:v>32.36338533002687</c:v>
                </c:pt>
                <c:pt idx="7374">
                  <c:v>32.21413159868354</c:v>
                </c:pt>
                <c:pt idx="7375">
                  <c:v>32.27114120065834</c:v>
                </c:pt>
                <c:pt idx="7376">
                  <c:v>32.19139449721779</c:v>
                </c:pt>
                <c:pt idx="7377">
                  <c:v>32.04214076587458</c:v>
                </c:pt>
                <c:pt idx="7378">
                  <c:v>31.89288703453128</c:v>
                </c:pt>
                <c:pt idx="7379">
                  <c:v>31.74363330318796</c:v>
                </c:pt>
                <c:pt idx="7380">
                  <c:v>31.59437957184473</c:v>
                </c:pt>
                <c:pt idx="7381">
                  <c:v>31.44512584050137</c:v>
                </c:pt>
                <c:pt idx="7382">
                  <c:v>31.29587210915816</c:v>
                </c:pt>
                <c:pt idx="7383">
                  <c:v>31.14661837781487</c:v>
                </c:pt>
                <c:pt idx="7384">
                  <c:v>30.8481109151283</c:v>
                </c:pt>
                <c:pt idx="7385">
                  <c:v>30.8481109151283</c:v>
                </c:pt>
                <c:pt idx="7386">
                  <c:v>30.9973646464716</c:v>
                </c:pt>
                <c:pt idx="7387">
                  <c:v>30.8481109151283</c:v>
                </c:pt>
                <c:pt idx="7388">
                  <c:v>30.69885718378504</c:v>
                </c:pt>
                <c:pt idx="7389">
                  <c:v>30.84811091512831</c:v>
                </c:pt>
                <c:pt idx="7390">
                  <c:v>30.84811091512831</c:v>
                </c:pt>
                <c:pt idx="7391">
                  <c:v>30.9973646464716</c:v>
                </c:pt>
                <c:pt idx="7392">
                  <c:v>30.9973646464716</c:v>
                </c:pt>
                <c:pt idx="7393">
                  <c:v>30.9973646464716</c:v>
                </c:pt>
                <c:pt idx="7394">
                  <c:v>30.9973646464716</c:v>
                </c:pt>
                <c:pt idx="7395">
                  <c:v>30.9973646464716</c:v>
                </c:pt>
                <c:pt idx="7396">
                  <c:v>30.9973646464716</c:v>
                </c:pt>
                <c:pt idx="7397">
                  <c:v>30.9973646464716</c:v>
                </c:pt>
                <c:pt idx="7398">
                  <c:v>30.84811091512831</c:v>
                </c:pt>
                <c:pt idx="7399">
                  <c:v>30.97841598648018</c:v>
                </c:pt>
                <c:pt idx="7400">
                  <c:v>30.97841598648018</c:v>
                </c:pt>
                <c:pt idx="7401">
                  <c:v>30.9776614043957</c:v>
                </c:pt>
                <c:pt idx="7402">
                  <c:v>30.9776614043957</c:v>
                </c:pt>
                <c:pt idx="7403">
                  <c:v>30.83096698940129</c:v>
                </c:pt>
                <c:pt idx="7404">
                  <c:v>30.681713258058</c:v>
                </c:pt>
                <c:pt idx="7405">
                  <c:v>30.53245952671472</c:v>
                </c:pt>
                <c:pt idx="7406">
                  <c:v>30.38600466310308</c:v>
                </c:pt>
                <c:pt idx="7407">
                  <c:v>30.23675093175979</c:v>
                </c:pt>
                <c:pt idx="7408">
                  <c:v>30.08749720041651</c:v>
                </c:pt>
                <c:pt idx="7409">
                  <c:v>30.23675093175979</c:v>
                </c:pt>
                <c:pt idx="7410">
                  <c:v>30.38600466310308</c:v>
                </c:pt>
                <c:pt idx="7411">
                  <c:v>30.38600466310308</c:v>
                </c:pt>
                <c:pt idx="7412">
                  <c:v>30.48221824011823</c:v>
                </c:pt>
                <c:pt idx="7413">
                  <c:v>30.33296450877504</c:v>
                </c:pt>
                <c:pt idx="7414">
                  <c:v>30.33296450877504</c:v>
                </c:pt>
                <c:pt idx="7415">
                  <c:v>30.33296450877504</c:v>
                </c:pt>
                <c:pt idx="7416">
                  <c:v>30.33296450877504</c:v>
                </c:pt>
                <c:pt idx="7417">
                  <c:v>30.33296450877504</c:v>
                </c:pt>
                <c:pt idx="7418">
                  <c:v>30.33296450877504</c:v>
                </c:pt>
                <c:pt idx="7419">
                  <c:v>30.33296450877504</c:v>
                </c:pt>
                <c:pt idx="7420">
                  <c:v>30.33296450877504</c:v>
                </c:pt>
                <c:pt idx="7421">
                  <c:v>30.33296450877504</c:v>
                </c:pt>
                <c:pt idx="7422">
                  <c:v>30.33296450877504</c:v>
                </c:pt>
                <c:pt idx="7423">
                  <c:v>30.33296450877504</c:v>
                </c:pt>
                <c:pt idx="7424">
                  <c:v>30.33296450877504</c:v>
                </c:pt>
                <c:pt idx="7425">
                  <c:v>30.33296450877504</c:v>
                </c:pt>
                <c:pt idx="7426">
                  <c:v>30.33296450877504</c:v>
                </c:pt>
                <c:pt idx="7427">
                  <c:v>30.33296450877504</c:v>
                </c:pt>
                <c:pt idx="7428">
                  <c:v>30.29852531089999</c:v>
                </c:pt>
                <c:pt idx="7429">
                  <c:v>30.14927157955671</c:v>
                </c:pt>
                <c:pt idx="7430">
                  <c:v>30.00001784821343</c:v>
                </c:pt>
                <c:pt idx="7431">
                  <c:v>30.00001784821343</c:v>
                </c:pt>
                <c:pt idx="7432">
                  <c:v>29.70151038552686</c:v>
                </c:pt>
                <c:pt idx="7433">
                  <c:v>29.40300292284029</c:v>
                </c:pt>
                <c:pt idx="7434">
                  <c:v>29.40300292284029</c:v>
                </c:pt>
                <c:pt idx="7435">
                  <c:v>29.70151038552686</c:v>
                </c:pt>
                <c:pt idx="7436">
                  <c:v>29.68311200683021</c:v>
                </c:pt>
                <c:pt idx="7437">
                  <c:v>29.68311200683021</c:v>
                </c:pt>
                <c:pt idx="7438">
                  <c:v>29.64139193505845</c:v>
                </c:pt>
                <c:pt idx="7439">
                  <c:v>29.64139193505845</c:v>
                </c:pt>
                <c:pt idx="7440">
                  <c:v>29.64139193505845</c:v>
                </c:pt>
                <c:pt idx="7441">
                  <c:v>29.64139193505845</c:v>
                </c:pt>
                <c:pt idx="7442">
                  <c:v>29.64139193505845</c:v>
                </c:pt>
                <c:pt idx="7443">
                  <c:v>29.64139193505845</c:v>
                </c:pt>
                <c:pt idx="7444">
                  <c:v>29.64139193505845</c:v>
                </c:pt>
                <c:pt idx="7445">
                  <c:v>29.59836195982626</c:v>
                </c:pt>
                <c:pt idx="7446">
                  <c:v>29.44910822848298</c:v>
                </c:pt>
                <c:pt idx="7447">
                  <c:v>29.29985449713972</c:v>
                </c:pt>
                <c:pt idx="7448">
                  <c:v>29.29905595273336</c:v>
                </c:pt>
                <c:pt idx="7449">
                  <c:v>29.42453440565098</c:v>
                </c:pt>
                <c:pt idx="7450">
                  <c:v>29.27528067430767</c:v>
                </c:pt>
                <c:pt idx="7451">
                  <c:v>29.12602694296438</c:v>
                </c:pt>
                <c:pt idx="7452">
                  <c:v>28.97677321162107</c:v>
                </c:pt>
                <c:pt idx="7453">
                  <c:v>28.82751948027783</c:v>
                </c:pt>
                <c:pt idx="7454">
                  <c:v>28.67826574893458</c:v>
                </c:pt>
                <c:pt idx="7455">
                  <c:v>28.52901201759127</c:v>
                </c:pt>
                <c:pt idx="7456">
                  <c:v>28.23050455490471</c:v>
                </c:pt>
                <c:pt idx="7457">
                  <c:v>28.23050455490472</c:v>
                </c:pt>
                <c:pt idx="7458">
                  <c:v>28.30513142057636</c:v>
                </c:pt>
                <c:pt idx="7459">
                  <c:v>28.45438515191966</c:v>
                </c:pt>
                <c:pt idx="7460">
                  <c:v>28.45438515191966</c:v>
                </c:pt>
                <c:pt idx="7461">
                  <c:v>28.45438515191966</c:v>
                </c:pt>
                <c:pt idx="7462">
                  <c:v>28.45438515191966</c:v>
                </c:pt>
                <c:pt idx="7463">
                  <c:v>28.45438515191966</c:v>
                </c:pt>
                <c:pt idx="7464">
                  <c:v>28.45438515191966</c:v>
                </c:pt>
                <c:pt idx="7465">
                  <c:v>28.45438515191966</c:v>
                </c:pt>
                <c:pt idx="7466">
                  <c:v>28.45438515191966</c:v>
                </c:pt>
                <c:pt idx="7467">
                  <c:v>28.45438515191966</c:v>
                </c:pt>
                <c:pt idx="7468">
                  <c:v>28.45438515191966</c:v>
                </c:pt>
                <c:pt idx="7469">
                  <c:v>28.30513142057636</c:v>
                </c:pt>
                <c:pt idx="7470">
                  <c:v>28.17377644917983</c:v>
                </c:pt>
                <c:pt idx="7471">
                  <c:v>28.17297790477351</c:v>
                </c:pt>
                <c:pt idx="7472">
                  <c:v>28.17297790477351</c:v>
                </c:pt>
                <c:pt idx="7473">
                  <c:v>28.1370741960946</c:v>
                </c:pt>
                <c:pt idx="7474">
                  <c:v>27.98782046475123</c:v>
                </c:pt>
                <c:pt idx="7475">
                  <c:v>27.83856673340797</c:v>
                </c:pt>
                <c:pt idx="7476">
                  <c:v>27.68931300206469</c:v>
                </c:pt>
                <c:pt idx="7477">
                  <c:v>27.54005927072127</c:v>
                </c:pt>
                <c:pt idx="7478">
                  <c:v>27.39080553937812</c:v>
                </c:pt>
                <c:pt idx="7479">
                  <c:v>27.24155180803483</c:v>
                </c:pt>
                <c:pt idx="7480">
                  <c:v>27.16692494236317</c:v>
                </c:pt>
                <c:pt idx="7481">
                  <c:v>27.30808058538731</c:v>
                </c:pt>
                <c:pt idx="7482">
                  <c:v>27.27712597890559</c:v>
                </c:pt>
                <c:pt idx="7483">
                  <c:v>27.12787224756229</c:v>
                </c:pt>
                <c:pt idx="7484">
                  <c:v>27.12787224756229</c:v>
                </c:pt>
                <c:pt idx="7485">
                  <c:v>26.98521063413782</c:v>
                </c:pt>
                <c:pt idx="7486">
                  <c:v>26.8359569027947</c:v>
                </c:pt>
                <c:pt idx="7487">
                  <c:v>26.8359569027947</c:v>
                </c:pt>
                <c:pt idx="7488">
                  <c:v>26.8359569027947</c:v>
                </c:pt>
                <c:pt idx="7489">
                  <c:v>26.8359569027947</c:v>
                </c:pt>
                <c:pt idx="7490">
                  <c:v>26.8359569027947</c:v>
                </c:pt>
                <c:pt idx="7491">
                  <c:v>26.8359569027947</c:v>
                </c:pt>
                <c:pt idx="7492">
                  <c:v>26.89220176478446</c:v>
                </c:pt>
                <c:pt idx="7493">
                  <c:v>26.74294803344115</c:v>
                </c:pt>
                <c:pt idx="7494">
                  <c:v>26.63752798585352</c:v>
                </c:pt>
                <c:pt idx="7495">
                  <c:v>26.56553472210711</c:v>
                </c:pt>
                <c:pt idx="7496">
                  <c:v>26.46205180943791</c:v>
                </c:pt>
                <c:pt idx="7497">
                  <c:v>26.31279807809464</c:v>
                </c:pt>
                <c:pt idx="7498">
                  <c:v>26.16354434675128</c:v>
                </c:pt>
                <c:pt idx="7499">
                  <c:v>26.0142906154081</c:v>
                </c:pt>
                <c:pt idx="7500">
                  <c:v>25.86503688406473</c:v>
                </c:pt>
                <c:pt idx="7501">
                  <c:v>25.56652942137821</c:v>
                </c:pt>
                <c:pt idx="7502">
                  <c:v>25.41727569003494</c:v>
                </c:pt>
                <c:pt idx="7503">
                  <c:v>25.41727569003494</c:v>
                </c:pt>
                <c:pt idx="7504">
                  <c:v>25.47396230826892</c:v>
                </c:pt>
                <c:pt idx="7505">
                  <c:v>25.54858917394055</c:v>
                </c:pt>
                <c:pt idx="7506">
                  <c:v>25.54858917394055</c:v>
                </c:pt>
                <c:pt idx="7507">
                  <c:v>25.69784290528385</c:v>
                </c:pt>
                <c:pt idx="7508">
                  <c:v>25.69784290528385</c:v>
                </c:pt>
                <c:pt idx="7509">
                  <c:v>25.57929331574973</c:v>
                </c:pt>
                <c:pt idx="7510">
                  <c:v>25.57929331574973</c:v>
                </c:pt>
                <c:pt idx="7511">
                  <c:v>25.47854836095792</c:v>
                </c:pt>
                <c:pt idx="7512">
                  <c:v>25.47854836095792</c:v>
                </c:pt>
                <c:pt idx="7513">
                  <c:v>25.47854836095792</c:v>
                </c:pt>
                <c:pt idx="7514">
                  <c:v>25.32929462961471</c:v>
                </c:pt>
                <c:pt idx="7515">
                  <c:v>25.18004089827138</c:v>
                </c:pt>
                <c:pt idx="7516">
                  <c:v>25.03078716692811</c:v>
                </c:pt>
                <c:pt idx="7517">
                  <c:v>24.88153343558481</c:v>
                </c:pt>
                <c:pt idx="7518">
                  <c:v>24.64808222953312</c:v>
                </c:pt>
                <c:pt idx="7519">
                  <c:v>24.64808222953312</c:v>
                </c:pt>
                <c:pt idx="7520">
                  <c:v>24.64808222953312</c:v>
                </c:pt>
                <c:pt idx="7521">
                  <c:v>24.50752699876377</c:v>
                </c:pt>
                <c:pt idx="7522">
                  <c:v>24.50752699876377</c:v>
                </c:pt>
                <c:pt idx="7523">
                  <c:v>24.50752699876377</c:v>
                </c:pt>
                <c:pt idx="7524">
                  <c:v>24.35827326742053</c:v>
                </c:pt>
                <c:pt idx="7525">
                  <c:v>24.35827326742053</c:v>
                </c:pt>
                <c:pt idx="7526">
                  <c:v>24.20901953607713</c:v>
                </c:pt>
                <c:pt idx="7527">
                  <c:v>24.05976580473395</c:v>
                </c:pt>
                <c:pt idx="7528">
                  <c:v>23.76125834204739</c:v>
                </c:pt>
                <c:pt idx="7529">
                  <c:v>23.76045979764107</c:v>
                </c:pt>
                <c:pt idx="7530">
                  <c:v>23.90971352898431</c:v>
                </c:pt>
                <c:pt idx="7531">
                  <c:v>24.00848642234848</c:v>
                </c:pt>
                <c:pt idx="7532">
                  <c:v>24.00848642234848</c:v>
                </c:pt>
                <c:pt idx="7533">
                  <c:v>23.85923269100518</c:v>
                </c:pt>
                <c:pt idx="7534">
                  <c:v>23.75039028355949</c:v>
                </c:pt>
                <c:pt idx="7535">
                  <c:v>23.75039028355949</c:v>
                </c:pt>
                <c:pt idx="7536">
                  <c:v>23.75039028355949</c:v>
                </c:pt>
                <c:pt idx="7537">
                  <c:v>23.75039028355949</c:v>
                </c:pt>
                <c:pt idx="7538">
                  <c:v>23.75039028355949</c:v>
                </c:pt>
                <c:pt idx="7539">
                  <c:v>23.71799793028297</c:v>
                </c:pt>
                <c:pt idx="7540">
                  <c:v>23.41949046759639</c:v>
                </c:pt>
                <c:pt idx="7541">
                  <c:v>23.26767741990423</c:v>
                </c:pt>
                <c:pt idx="7542">
                  <c:v>23.11842368856092</c:v>
                </c:pt>
                <c:pt idx="7543">
                  <c:v>22.96916995721767</c:v>
                </c:pt>
                <c:pt idx="7544">
                  <c:v>22.81991622587441</c:v>
                </c:pt>
                <c:pt idx="7545">
                  <c:v>22.67066249453109</c:v>
                </c:pt>
                <c:pt idx="7546">
                  <c:v>22.55381782309491</c:v>
                </c:pt>
                <c:pt idx="7547">
                  <c:v>22.40712340810049</c:v>
                </c:pt>
                <c:pt idx="7548">
                  <c:v>22.40712340810049</c:v>
                </c:pt>
                <c:pt idx="7549">
                  <c:v>22.40712340810049</c:v>
                </c:pt>
                <c:pt idx="7550">
                  <c:v>22.40712340810049</c:v>
                </c:pt>
                <c:pt idx="7551">
                  <c:v>22.40712340810049</c:v>
                </c:pt>
                <c:pt idx="7552">
                  <c:v>22.29981893448863</c:v>
                </c:pt>
                <c:pt idx="7553">
                  <c:v>22.44907266583188</c:v>
                </c:pt>
                <c:pt idx="7554">
                  <c:v>22.58110946050011</c:v>
                </c:pt>
                <c:pt idx="7555">
                  <c:v>22.7303631918434</c:v>
                </c:pt>
                <c:pt idx="7556">
                  <c:v>22.7303631918434</c:v>
                </c:pt>
                <c:pt idx="7557">
                  <c:v>22.7303631918434</c:v>
                </c:pt>
                <c:pt idx="7558">
                  <c:v>22.87961692318668</c:v>
                </c:pt>
                <c:pt idx="7559">
                  <c:v>22.87961692318668</c:v>
                </c:pt>
                <c:pt idx="7560">
                  <c:v>23.17812438587323</c:v>
                </c:pt>
                <c:pt idx="7561">
                  <c:v>23.32737811721655</c:v>
                </c:pt>
                <c:pt idx="7562">
                  <c:v>23.47663184855977</c:v>
                </c:pt>
                <c:pt idx="7563">
                  <c:v>23.62588557990309</c:v>
                </c:pt>
                <c:pt idx="7564">
                  <c:v>23.77513931124637</c:v>
                </c:pt>
                <c:pt idx="7565">
                  <c:v>23.89743971301418</c:v>
                </c:pt>
                <c:pt idx="7566">
                  <c:v>23.74818598167088</c:v>
                </c:pt>
                <c:pt idx="7567">
                  <c:v>23.64710331437499</c:v>
                </c:pt>
                <c:pt idx="7568">
                  <c:v>23.64710331437499</c:v>
                </c:pt>
                <c:pt idx="7569">
                  <c:v>23.49784958303171</c:v>
                </c:pt>
                <c:pt idx="7570">
                  <c:v>23.34859585168844</c:v>
                </c:pt>
                <c:pt idx="7571">
                  <c:v>23.19934212034514</c:v>
                </c:pt>
                <c:pt idx="7572">
                  <c:v>23.05008838900187</c:v>
                </c:pt>
                <c:pt idx="7573">
                  <c:v>22.90083465765861</c:v>
                </c:pt>
                <c:pt idx="7574">
                  <c:v>22.7515809263153</c:v>
                </c:pt>
                <c:pt idx="7575">
                  <c:v>22.60232719497202</c:v>
                </c:pt>
                <c:pt idx="7576">
                  <c:v>22.45307346362873</c:v>
                </c:pt>
                <c:pt idx="7577">
                  <c:v>22.45307346362873</c:v>
                </c:pt>
                <c:pt idx="7578">
                  <c:v>22.5270458190188</c:v>
                </c:pt>
                <c:pt idx="7579">
                  <c:v>22.37779208767549</c:v>
                </c:pt>
                <c:pt idx="7580">
                  <c:v>22.37779208767549</c:v>
                </c:pt>
                <c:pt idx="7581">
                  <c:v>22.5270458190188</c:v>
                </c:pt>
                <c:pt idx="7582">
                  <c:v>22.5270458190188</c:v>
                </c:pt>
                <c:pt idx="7583">
                  <c:v>22.53960284938027</c:v>
                </c:pt>
                <c:pt idx="7584">
                  <c:v>22.83811031206687</c:v>
                </c:pt>
                <c:pt idx="7585">
                  <c:v>22.98736404341016</c:v>
                </c:pt>
                <c:pt idx="7586">
                  <c:v>23.15154121482205</c:v>
                </c:pt>
                <c:pt idx="7587">
                  <c:v>23.15154121482205</c:v>
                </c:pt>
                <c:pt idx="7588">
                  <c:v>23.30079494616523</c:v>
                </c:pt>
                <c:pt idx="7589">
                  <c:v>23.44796355983039</c:v>
                </c:pt>
                <c:pt idx="7590">
                  <c:v>23.44796355983039</c:v>
                </c:pt>
                <c:pt idx="7591">
                  <c:v>23.29870982848707</c:v>
                </c:pt>
                <c:pt idx="7592">
                  <c:v>23.14945609714382</c:v>
                </c:pt>
                <c:pt idx="7593">
                  <c:v>22.85094863445725</c:v>
                </c:pt>
                <c:pt idx="7594">
                  <c:v>22.55244117177067</c:v>
                </c:pt>
                <c:pt idx="7595">
                  <c:v>22.40318744042737</c:v>
                </c:pt>
                <c:pt idx="7596">
                  <c:v>22.25905234178182</c:v>
                </c:pt>
                <c:pt idx="7597">
                  <c:v>22.11235792678743</c:v>
                </c:pt>
                <c:pt idx="7598">
                  <c:v>22.11235792678743</c:v>
                </c:pt>
                <c:pt idx="7599">
                  <c:v>21.96310419544413</c:v>
                </c:pt>
                <c:pt idx="7600">
                  <c:v>21.66459673275757</c:v>
                </c:pt>
                <c:pt idx="7601">
                  <c:v>21.66459673275757</c:v>
                </c:pt>
                <c:pt idx="7602">
                  <c:v>21.96310419544414</c:v>
                </c:pt>
                <c:pt idx="7603">
                  <c:v>22.15664067666215</c:v>
                </c:pt>
                <c:pt idx="7604">
                  <c:v>22.30589440800546</c:v>
                </c:pt>
                <c:pt idx="7605">
                  <c:v>22.45514813934873</c:v>
                </c:pt>
                <c:pt idx="7606">
                  <c:v>22.45514813934873</c:v>
                </c:pt>
                <c:pt idx="7607">
                  <c:v>22.47026448605913</c:v>
                </c:pt>
                <c:pt idx="7608">
                  <c:v>22.76877194874567</c:v>
                </c:pt>
                <c:pt idx="7609">
                  <c:v>22.91802568008897</c:v>
                </c:pt>
                <c:pt idx="7610">
                  <c:v>23.06727941143225</c:v>
                </c:pt>
                <c:pt idx="7611">
                  <c:v>23.06727941143225</c:v>
                </c:pt>
                <c:pt idx="7612">
                  <c:v>23.1317804340846</c:v>
                </c:pt>
                <c:pt idx="7613">
                  <c:v>23.28103416542784</c:v>
                </c:pt>
                <c:pt idx="7614">
                  <c:v>23.1317804340846</c:v>
                </c:pt>
                <c:pt idx="7615">
                  <c:v>22.83327297139801</c:v>
                </c:pt>
                <c:pt idx="7616">
                  <c:v>22.71497296112889</c:v>
                </c:pt>
                <c:pt idx="7617">
                  <c:v>22.56571922978553</c:v>
                </c:pt>
                <c:pt idx="7618">
                  <c:v>22.56571922978553</c:v>
                </c:pt>
                <c:pt idx="7619">
                  <c:v>22.56571922978553</c:v>
                </c:pt>
                <c:pt idx="7620">
                  <c:v>22.56571922978553</c:v>
                </c:pt>
                <c:pt idx="7621">
                  <c:v>22.56571922978553</c:v>
                </c:pt>
                <c:pt idx="7622">
                  <c:v>22.56571922978553</c:v>
                </c:pt>
                <c:pt idx="7623">
                  <c:v>22.56571922978553</c:v>
                </c:pt>
                <c:pt idx="7624">
                  <c:v>22.41646549844233</c:v>
                </c:pt>
                <c:pt idx="7625">
                  <c:v>22.64034609545723</c:v>
                </c:pt>
                <c:pt idx="7626">
                  <c:v>22.41646549844233</c:v>
                </c:pt>
                <c:pt idx="7627">
                  <c:v>22.71497296112889</c:v>
                </c:pt>
                <c:pt idx="7628">
                  <c:v>22.8300430208233</c:v>
                </c:pt>
                <c:pt idx="7629">
                  <c:v>22.97929675216659</c:v>
                </c:pt>
                <c:pt idx="7630">
                  <c:v>22.97929675216659</c:v>
                </c:pt>
                <c:pt idx="7631">
                  <c:v>22.98302086617983</c:v>
                </c:pt>
                <c:pt idx="7632">
                  <c:v>23.28152832886652</c:v>
                </c:pt>
                <c:pt idx="7633">
                  <c:v>23.43078206020979</c:v>
                </c:pt>
                <c:pt idx="7634">
                  <c:v>23.58003579155309</c:v>
                </c:pt>
                <c:pt idx="7635">
                  <c:v>23.58003579155309</c:v>
                </c:pt>
                <c:pt idx="7636">
                  <c:v>23.72928952289638</c:v>
                </c:pt>
                <c:pt idx="7637">
                  <c:v>23.62578939780083</c:v>
                </c:pt>
                <c:pt idx="7638">
                  <c:v>23.36743847950762</c:v>
                </c:pt>
                <c:pt idx="7639">
                  <c:v>23.21818474816433</c:v>
                </c:pt>
                <c:pt idx="7640">
                  <c:v>23.34610905533624</c:v>
                </c:pt>
                <c:pt idx="7641">
                  <c:v>23.46552075264323</c:v>
                </c:pt>
                <c:pt idx="7642">
                  <c:v>23.55375743698436</c:v>
                </c:pt>
                <c:pt idx="7643">
                  <c:v>23.55375743698436</c:v>
                </c:pt>
                <c:pt idx="7644">
                  <c:v>23.55119812063551</c:v>
                </c:pt>
                <c:pt idx="7645">
                  <c:v>23.40194438929221</c:v>
                </c:pt>
                <c:pt idx="7646">
                  <c:v>23.25269065794891</c:v>
                </c:pt>
                <c:pt idx="7647">
                  <c:v>23.34983858478869</c:v>
                </c:pt>
                <c:pt idx="7648">
                  <c:v>23.34983858478869</c:v>
                </c:pt>
                <c:pt idx="7649">
                  <c:v>23.12595798777377</c:v>
                </c:pt>
                <c:pt idx="7650">
                  <c:v>22.90207739075883</c:v>
                </c:pt>
                <c:pt idx="7651">
                  <c:v>23.05133112210213</c:v>
                </c:pt>
                <c:pt idx="7652">
                  <c:v>22.90207739075883</c:v>
                </c:pt>
                <c:pt idx="7653">
                  <c:v>23.05133112210213</c:v>
                </c:pt>
                <c:pt idx="7654">
                  <c:v>23.20058485344541</c:v>
                </c:pt>
                <c:pt idx="7655">
                  <c:v>23.20058485344541</c:v>
                </c:pt>
                <c:pt idx="7656">
                  <c:v>23.3498385847887</c:v>
                </c:pt>
                <c:pt idx="7657">
                  <c:v>23.49909231613188</c:v>
                </c:pt>
                <c:pt idx="7658">
                  <c:v>23.56615265513312</c:v>
                </c:pt>
                <c:pt idx="7659">
                  <c:v>23.56615265513312</c:v>
                </c:pt>
                <c:pt idx="7660">
                  <c:v>23.71540638647645</c:v>
                </c:pt>
                <c:pt idx="7661">
                  <c:v>23.56615265513312</c:v>
                </c:pt>
                <c:pt idx="7662">
                  <c:v>23.48679099118623</c:v>
                </c:pt>
                <c:pt idx="7663">
                  <c:v>23.48679099118623</c:v>
                </c:pt>
                <c:pt idx="7664">
                  <c:v>23.33753725984301</c:v>
                </c:pt>
                <c:pt idx="7665">
                  <c:v>23.18828352849972</c:v>
                </c:pt>
                <c:pt idx="7666">
                  <c:v>23.18828352849972</c:v>
                </c:pt>
                <c:pt idx="7667">
                  <c:v>23.03902979715646</c:v>
                </c:pt>
                <c:pt idx="7668">
                  <c:v>22.74052233446973</c:v>
                </c:pt>
                <c:pt idx="7669">
                  <c:v>22.59126860312659</c:v>
                </c:pt>
                <c:pt idx="7670">
                  <c:v>22.58743160777101</c:v>
                </c:pt>
                <c:pt idx="7671">
                  <c:v>22.58743160777101</c:v>
                </c:pt>
                <c:pt idx="7672">
                  <c:v>22.28892414508449</c:v>
                </c:pt>
                <c:pt idx="7673">
                  <c:v>22.51280474209942</c:v>
                </c:pt>
                <c:pt idx="7674">
                  <c:v>22.36355101075613</c:v>
                </c:pt>
                <c:pt idx="7675">
                  <c:v>22.51280474209942</c:v>
                </c:pt>
                <c:pt idx="7676">
                  <c:v>22.51280474209942</c:v>
                </c:pt>
                <c:pt idx="7677">
                  <c:v>22.36355101075613</c:v>
                </c:pt>
                <c:pt idx="7678">
                  <c:v>22.36355101075613</c:v>
                </c:pt>
                <c:pt idx="7679">
                  <c:v>22.38378599016421</c:v>
                </c:pt>
                <c:pt idx="7680">
                  <c:v>22.53303972150751</c:v>
                </c:pt>
                <c:pt idx="7681">
                  <c:v>22.53303972150751</c:v>
                </c:pt>
                <c:pt idx="7682">
                  <c:v>22.61638383139602</c:v>
                </c:pt>
                <c:pt idx="7683">
                  <c:v>22.61638383139602</c:v>
                </c:pt>
                <c:pt idx="7684">
                  <c:v>22.61638383139602</c:v>
                </c:pt>
                <c:pt idx="7685">
                  <c:v>22.46713010005274</c:v>
                </c:pt>
                <c:pt idx="7686">
                  <c:v>22.16862263736604</c:v>
                </c:pt>
                <c:pt idx="7687">
                  <c:v>22.31787636870947</c:v>
                </c:pt>
                <c:pt idx="7688">
                  <c:v>22.31787636870947</c:v>
                </c:pt>
                <c:pt idx="7689">
                  <c:v>22.31787636870947</c:v>
                </c:pt>
                <c:pt idx="7690">
                  <c:v>22.25208902664045</c:v>
                </c:pt>
                <c:pt idx="7691">
                  <c:v>22.10283529529718</c:v>
                </c:pt>
                <c:pt idx="7692">
                  <c:v>21.95358156395389</c:v>
                </c:pt>
                <c:pt idx="7693">
                  <c:v>21.95358156395389</c:v>
                </c:pt>
                <c:pt idx="7694">
                  <c:v>21.8043278326106</c:v>
                </c:pt>
                <c:pt idx="7695">
                  <c:v>21.65507410126732</c:v>
                </c:pt>
                <c:pt idx="7696">
                  <c:v>21.58044723559555</c:v>
                </c:pt>
                <c:pt idx="7697">
                  <c:v>21.8043278326106</c:v>
                </c:pt>
                <c:pt idx="7698">
                  <c:v>22.02820842962553</c:v>
                </c:pt>
                <c:pt idx="7699">
                  <c:v>21.72970096693895</c:v>
                </c:pt>
                <c:pt idx="7700">
                  <c:v>21.46537708624544</c:v>
                </c:pt>
                <c:pt idx="7701">
                  <c:v>21.41233693191741</c:v>
                </c:pt>
                <c:pt idx="7702">
                  <c:v>21.56159066326071</c:v>
                </c:pt>
                <c:pt idx="7703">
                  <c:v>21.56159066326071</c:v>
                </c:pt>
                <c:pt idx="7704">
                  <c:v>21.56159066326071</c:v>
                </c:pt>
                <c:pt idx="7705">
                  <c:v>21.56159066326071</c:v>
                </c:pt>
                <c:pt idx="7706">
                  <c:v>21.56159066326071</c:v>
                </c:pt>
                <c:pt idx="7707">
                  <c:v>21.56159066326071</c:v>
                </c:pt>
                <c:pt idx="7708">
                  <c:v>21.41233693191741</c:v>
                </c:pt>
                <c:pt idx="7709">
                  <c:v>21.53526941389801</c:v>
                </c:pt>
                <c:pt idx="7710">
                  <c:v>21.32900608057991</c:v>
                </c:pt>
                <c:pt idx="7711">
                  <c:v>21.32900608057991</c:v>
                </c:pt>
                <c:pt idx="7712">
                  <c:v>21.32900608057991</c:v>
                </c:pt>
                <c:pt idx="7713">
                  <c:v>21.32900608057991</c:v>
                </c:pt>
                <c:pt idx="7714">
                  <c:v>21.32900608057991</c:v>
                </c:pt>
                <c:pt idx="7715">
                  <c:v>21.32900608057991</c:v>
                </c:pt>
                <c:pt idx="7716">
                  <c:v>21.32900608057991</c:v>
                </c:pt>
                <c:pt idx="7717">
                  <c:v>21.32900608057991</c:v>
                </c:pt>
                <c:pt idx="7718">
                  <c:v>21.32900608057991</c:v>
                </c:pt>
                <c:pt idx="7719">
                  <c:v>21.32900608057991</c:v>
                </c:pt>
                <c:pt idx="7720">
                  <c:v>21.03049861789339</c:v>
                </c:pt>
                <c:pt idx="7721">
                  <c:v>21.03049861789339</c:v>
                </c:pt>
                <c:pt idx="7722">
                  <c:v>21.32900608057991</c:v>
                </c:pt>
                <c:pt idx="7723">
                  <c:v>21.47825981192309</c:v>
                </c:pt>
                <c:pt idx="7724">
                  <c:v>21.32900608057991</c:v>
                </c:pt>
                <c:pt idx="7725">
                  <c:v>21.32900608057991</c:v>
                </c:pt>
                <c:pt idx="7726">
                  <c:v>21.32900608057991</c:v>
                </c:pt>
                <c:pt idx="7727">
                  <c:v>21.47825981192309</c:v>
                </c:pt>
                <c:pt idx="7728">
                  <c:v>21.62751354326651</c:v>
                </c:pt>
                <c:pt idx="7729">
                  <c:v>21.77676727460979</c:v>
                </c:pt>
                <c:pt idx="7730">
                  <c:v>21.92602100595306</c:v>
                </c:pt>
                <c:pt idx="7731">
                  <c:v>22.03841086286289</c:v>
                </c:pt>
                <c:pt idx="7732">
                  <c:v>22.18766459420619</c:v>
                </c:pt>
                <c:pt idx="7733">
                  <c:v>22.3369183255495</c:v>
                </c:pt>
                <c:pt idx="7734">
                  <c:v>22.20661325419761</c:v>
                </c:pt>
                <c:pt idx="7735">
                  <c:v>22.3558669855409</c:v>
                </c:pt>
                <c:pt idx="7736">
                  <c:v>22.50512071688419</c:v>
                </c:pt>
                <c:pt idx="7737">
                  <c:v>22.50512071688419</c:v>
                </c:pt>
                <c:pt idx="7738">
                  <c:v>22.50512071688419</c:v>
                </c:pt>
                <c:pt idx="7739">
                  <c:v>22.50512071688419</c:v>
                </c:pt>
                <c:pt idx="7740">
                  <c:v>22.50512071688419</c:v>
                </c:pt>
                <c:pt idx="7741">
                  <c:v>22.50512071688419</c:v>
                </c:pt>
                <c:pt idx="7742">
                  <c:v>22.50512071688419</c:v>
                </c:pt>
                <c:pt idx="7743">
                  <c:v>22.65181513187862</c:v>
                </c:pt>
                <c:pt idx="7744">
                  <c:v>22.35330766919204</c:v>
                </c:pt>
                <c:pt idx="7745">
                  <c:v>22.20405393784878</c:v>
                </c:pt>
                <c:pt idx="7746">
                  <c:v>22.20405393784878</c:v>
                </c:pt>
                <c:pt idx="7747">
                  <c:v>22.20682489515766</c:v>
                </c:pt>
                <c:pt idx="7748">
                  <c:v>22.20682489515766</c:v>
                </c:pt>
                <c:pt idx="7749">
                  <c:v>22.35607862650096</c:v>
                </c:pt>
                <c:pt idx="7750">
                  <c:v>22.35607862650096</c:v>
                </c:pt>
                <c:pt idx="7751">
                  <c:v>22.35607862650096</c:v>
                </c:pt>
                <c:pt idx="7752">
                  <c:v>22.35607862650096</c:v>
                </c:pt>
                <c:pt idx="7753">
                  <c:v>22.35607862650096</c:v>
                </c:pt>
                <c:pt idx="7754">
                  <c:v>22.35607862650096</c:v>
                </c:pt>
                <c:pt idx="7755">
                  <c:v>22.35607862650096</c:v>
                </c:pt>
                <c:pt idx="7756">
                  <c:v>22.35607862650096</c:v>
                </c:pt>
                <c:pt idx="7757">
                  <c:v>22.35607862650096</c:v>
                </c:pt>
                <c:pt idx="7758">
                  <c:v>22.35607862650096</c:v>
                </c:pt>
                <c:pt idx="7759">
                  <c:v>22.35607862650096</c:v>
                </c:pt>
                <c:pt idx="7760">
                  <c:v>22.35607862650096</c:v>
                </c:pt>
                <c:pt idx="7761">
                  <c:v>22.35607862650096</c:v>
                </c:pt>
                <c:pt idx="7762">
                  <c:v>22.35607862650096</c:v>
                </c:pt>
                <c:pt idx="7763">
                  <c:v>22.35607862650096</c:v>
                </c:pt>
                <c:pt idx="7764">
                  <c:v>22.35607862650096</c:v>
                </c:pt>
                <c:pt idx="7765">
                  <c:v>22.35607862650096</c:v>
                </c:pt>
                <c:pt idx="7766">
                  <c:v>22.35607862650096</c:v>
                </c:pt>
                <c:pt idx="7767">
                  <c:v>22.35607862650096</c:v>
                </c:pt>
                <c:pt idx="7768">
                  <c:v>22.35607862650096</c:v>
                </c:pt>
                <c:pt idx="7769">
                  <c:v>22.50533235784421</c:v>
                </c:pt>
                <c:pt idx="7770">
                  <c:v>22.50533235784421</c:v>
                </c:pt>
                <c:pt idx="7771">
                  <c:v>22.52373073654086</c:v>
                </c:pt>
                <c:pt idx="7772">
                  <c:v>22.67298446788417</c:v>
                </c:pt>
                <c:pt idx="7773">
                  <c:v>22.67298446788417</c:v>
                </c:pt>
                <c:pt idx="7774">
                  <c:v>22.82223819922743</c:v>
                </c:pt>
                <c:pt idx="7775">
                  <c:v>22.85272366882811</c:v>
                </c:pt>
                <c:pt idx="7776">
                  <c:v>23.00197740017139</c:v>
                </c:pt>
                <c:pt idx="7777">
                  <c:v>23.1512311315147</c:v>
                </c:pt>
                <c:pt idx="7778">
                  <c:v>23.28830905502768</c:v>
                </c:pt>
                <c:pt idx="7779">
                  <c:v>23.28830905502768</c:v>
                </c:pt>
                <c:pt idx="7780">
                  <c:v>23.43500347002221</c:v>
                </c:pt>
                <c:pt idx="7781">
                  <c:v>23.43500347002221</c:v>
                </c:pt>
                <c:pt idx="7782">
                  <c:v>23.43500347002221</c:v>
                </c:pt>
                <c:pt idx="7783">
                  <c:v>23.43580201442857</c:v>
                </c:pt>
                <c:pt idx="7784">
                  <c:v>23.16106983016762</c:v>
                </c:pt>
                <c:pt idx="7785">
                  <c:v>23.34589773238169</c:v>
                </c:pt>
                <c:pt idx="7786">
                  <c:v>23.49515146372499</c:v>
                </c:pt>
                <c:pt idx="7787">
                  <c:v>23.49515146372499</c:v>
                </c:pt>
                <c:pt idx="7788">
                  <c:v>23.49515146372499</c:v>
                </c:pt>
                <c:pt idx="7789">
                  <c:v>23.49515146372499</c:v>
                </c:pt>
                <c:pt idx="7790">
                  <c:v>23.6444051950683</c:v>
                </c:pt>
                <c:pt idx="7791">
                  <c:v>23.6444051950683</c:v>
                </c:pt>
                <c:pt idx="7792">
                  <c:v>23.34589773238169</c:v>
                </c:pt>
                <c:pt idx="7793">
                  <c:v>23.34589773238169</c:v>
                </c:pt>
                <c:pt idx="7794">
                  <c:v>23.12201713536678</c:v>
                </c:pt>
                <c:pt idx="7795">
                  <c:v>23.42052459805328</c:v>
                </c:pt>
                <c:pt idx="7796">
                  <c:v>23.56977832939663</c:v>
                </c:pt>
                <c:pt idx="7797">
                  <c:v>23.7190320607399</c:v>
                </c:pt>
                <c:pt idx="7798">
                  <c:v>23.8682857920832</c:v>
                </c:pt>
                <c:pt idx="7799">
                  <c:v>23.99562466854015</c:v>
                </c:pt>
                <c:pt idx="7800">
                  <c:v>24.14487839988346</c:v>
                </c:pt>
                <c:pt idx="7801">
                  <c:v>24.29413213122671</c:v>
                </c:pt>
                <c:pt idx="7802">
                  <c:v>24.43121005473986</c:v>
                </c:pt>
                <c:pt idx="7803">
                  <c:v>24.43121005473986</c:v>
                </c:pt>
                <c:pt idx="7804">
                  <c:v>24.57790446973431</c:v>
                </c:pt>
                <c:pt idx="7805">
                  <c:v>24.72459888472871</c:v>
                </c:pt>
                <c:pt idx="7806">
                  <c:v>24.72283811278619</c:v>
                </c:pt>
                <c:pt idx="7807">
                  <c:v>24.57358438144289</c:v>
                </c:pt>
                <c:pt idx="7808">
                  <c:v>24.60948809012185</c:v>
                </c:pt>
                <c:pt idx="7809">
                  <c:v>24.75874182146508</c:v>
                </c:pt>
                <c:pt idx="7810">
                  <c:v>24.90799555280844</c:v>
                </c:pt>
                <c:pt idx="7811">
                  <c:v>25.05724928415168</c:v>
                </c:pt>
                <c:pt idx="7812">
                  <c:v>25.206503015495</c:v>
                </c:pt>
                <c:pt idx="7813">
                  <c:v>25.35575674683828</c:v>
                </c:pt>
                <c:pt idx="7814">
                  <c:v>25.48453594739068</c:v>
                </c:pt>
                <c:pt idx="7815">
                  <c:v>25.50427573897765</c:v>
                </c:pt>
                <c:pt idx="7816">
                  <c:v>25.28849323028173</c:v>
                </c:pt>
                <c:pt idx="7817">
                  <c:v>25.02094037407702</c:v>
                </c:pt>
                <c:pt idx="7818">
                  <c:v>25.09428397508491</c:v>
                </c:pt>
                <c:pt idx="7819">
                  <c:v>25.39279143777146</c:v>
                </c:pt>
                <c:pt idx="7820">
                  <c:v>25.42681260438636</c:v>
                </c:pt>
                <c:pt idx="7821">
                  <c:v>25.42681260438636</c:v>
                </c:pt>
                <c:pt idx="7822">
                  <c:v>25.42681260438636</c:v>
                </c:pt>
                <c:pt idx="7823">
                  <c:v>25.44704758379448</c:v>
                </c:pt>
                <c:pt idx="7824">
                  <c:v>25.59630131513776</c:v>
                </c:pt>
                <c:pt idx="7825">
                  <c:v>25.74555504648104</c:v>
                </c:pt>
                <c:pt idx="7826">
                  <c:v>25.81261538548224</c:v>
                </c:pt>
                <c:pt idx="7827">
                  <c:v>25.90562425483568</c:v>
                </c:pt>
                <c:pt idx="7828">
                  <c:v>26.05231866983019</c:v>
                </c:pt>
                <c:pt idx="7829">
                  <c:v>26.15773871741786</c:v>
                </c:pt>
                <c:pt idx="7830">
                  <c:v>26.22973198116409</c:v>
                </c:pt>
                <c:pt idx="7831">
                  <c:v>26.33321489383342</c:v>
                </c:pt>
                <c:pt idx="7832">
                  <c:v>26.47223135978118</c:v>
                </c:pt>
                <c:pt idx="7833">
                  <c:v>26.62148509112454</c:v>
                </c:pt>
                <c:pt idx="7834">
                  <c:v>26.77073882246781</c:v>
                </c:pt>
                <c:pt idx="7835">
                  <c:v>26.91999255381111</c:v>
                </c:pt>
                <c:pt idx="7836">
                  <c:v>27.06924628515427</c:v>
                </c:pt>
                <c:pt idx="7837">
                  <c:v>27.21850001649767</c:v>
                </c:pt>
                <c:pt idx="7838">
                  <c:v>27.35239784974777</c:v>
                </c:pt>
                <c:pt idx="7839">
                  <c:v>27.37033809718545</c:v>
                </c:pt>
                <c:pt idx="7840">
                  <c:v>27.37033809718545</c:v>
                </c:pt>
                <c:pt idx="7841">
                  <c:v>27.14645750017053</c:v>
                </c:pt>
                <c:pt idx="7842">
                  <c:v>26.92257690315557</c:v>
                </c:pt>
                <c:pt idx="7843">
                  <c:v>26.84795003748398</c:v>
                </c:pt>
                <c:pt idx="7844">
                  <c:v>26.99530516149371</c:v>
                </c:pt>
                <c:pt idx="7845">
                  <c:v>27.144558892837</c:v>
                </c:pt>
                <c:pt idx="7846">
                  <c:v>27.29381262418028</c:v>
                </c:pt>
                <c:pt idx="7847">
                  <c:v>27.35121348427229</c:v>
                </c:pt>
                <c:pt idx="7848">
                  <c:v>27.50046721561559</c:v>
                </c:pt>
                <c:pt idx="7849">
                  <c:v>27.50046721561559</c:v>
                </c:pt>
                <c:pt idx="7850">
                  <c:v>27.50046721561559</c:v>
                </c:pt>
                <c:pt idx="7851">
                  <c:v>27.50046721561559</c:v>
                </c:pt>
                <c:pt idx="7852">
                  <c:v>27.50046721561559</c:v>
                </c:pt>
                <c:pt idx="7853">
                  <c:v>27.49382898283963</c:v>
                </c:pt>
                <c:pt idx="7854">
                  <c:v>27.34457525149637</c:v>
                </c:pt>
                <c:pt idx="7855">
                  <c:v>27.34457525149634</c:v>
                </c:pt>
                <c:pt idx="7856">
                  <c:v>27.41313721851931</c:v>
                </c:pt>
                <c:pt idx="7857">
                  <c:v>27.30965430585013</c:v>
                </c:pt>
                <c:pt idx="7858">
                  <c:v>27.16040057450681</c:v>
                </c:pt>
                <c:pt idx="7859">
                  <c:v>27.16040057450681</c:v>
                </c:pt>
                <c:pt idx="7860">
                  <c:v>27.16040057450681</c:v>
                </c:pt>
                <c:pt idx="7861">
                  <c:v>27.16040057450681</c:v>
                </c:pt>
                <c:pt idx="7862">
                  <c:v>27.16040057450681</c:v>
                </c:pt>
                <c:pt idx="7863">
                  <c:v>27.16040057450681</c:v>
                </c:pt>
                <c:pt idx="7864">
                  <c:v>27.01194538756989</c:v>
                </c:pt>
                <c:pt idx="7865">
                  <c:v>27.01194538756988</c:v>
                </c:pt>
                <c:pt idx="7866">
                  <c:v>27.06242622554893</c:v>
                </c:pt>
                <c:pt idx="7867">
                  <c:v>27.06242622554893</c:v>
                </c:pt>
                <c:pt idx="7868">
                  <c:v>27.06242622554893</c:v>
                </c:pt>
                <c:pt idx="7869">
                  <c:v>27.06242622554893</c:v>
                </c:pt>
                <c:pt idx="7870">
                  <c:v>27.21167995689235</c:v>
                </c:pt>
                <c:pt idx="7871">
                  <c:v>27.36093368823563</c:v>
                </c:pt>
                <c:pt idx="7872">
                  <c:v>27.50762810323005</c:v>
                </c:pt>
                <c:pt idx="7873">
                  <c:v>27.50762810323005</c:v>
                </c:pt>
                <c:pt idx="7874">
                  <c:v>27.50762810323005</c:v>
                </c:pt>
                <c:pt idx="7875">
                  <c:v>27.50762810323005</c:v>
                </c:pt>
                <c:pt idx="7876">
                  <c:v>27.44635258308202</c:v>
                </c:pt>
                <c:pt idx="7877">
                  <c:v>27.59560631442523</c:v>
                </c:pt>
                <c:pt idx="7878">
                  <c:v>27.74486004576861</c:v>
                </c:pt>
                <c:pt idx="7879">
                  <c:v>27.89411377711189</c:v>
                </c:pt>
                <c:pt idx="7880">
                  <c:v>28.04336750845518</c:v>
                </c:pt>
                <c:pt idx="7881">
                  <c:v>28.1191417954432</c:v>
                </c:pt>
                <c:pt idx="7882">
                  <c:v>28.16275242162559</c:v>
                </c:pt>
                <c:pt idx="7883">
                  <c:v>28.16275242162559</c:v>
                </c:pt>
                <c:pt idx="7884">
                  <c:v>28.16275242162559</c:v>
                </c:pt>
                <c:pt idx="7885">
                  <c:v>28.16275242162559</c:v>
                </c:pt>
                <c:pt idx="7886">
                  <c:v>28.16275242162559</c:v>
                </c:pt>
                <c:pt idx="7887">
                  <c:v>28.01429723468867</c:v>
                </c:pt>
                <c:pt idx="7888">
                  <c:v>27.71578977200208</c:v>
                </c:pt>
                <c:pt idx="7889">
                  <c:v>27.56653604065879</c:v>
                </c:pt>
                <c:pt idx="7890">
                  <c:v>27.56653604065879</c:v>
                </c:pt>
                <c:pt idx="7891">
                  <c:v>27.86504350334523</c:v>
                </c:pt>
                <c:pt idx="7892">
                  <c:v>28.01173791833979</c:v>
                </c:pt>
                <c:pt idx="7893">
                  <c:v>28.00917860199093</c:v>
                </c:pt>
                <c:pt idx="7894">
                  <c:v>28.00917860199093</c:v>
                </c:pt>
                <c:pt idx="7895">
                  <c:v>27.7309061187125</c:v>
                </c:pt>
                <c:pt idx="7896">
                  <c:v>27.7309061187125</c:v>
                </c:pt>
                <c:pt idx="7897">
                  <c:v>27.58165238736913</c:v>
                </c:pt>
                <c:pt idx="7898">
                  <c:v>27.43239865602589</c:v>
                </c:pt>
                <c:pt idx="7899">
                  <c:v>27.28314492468262</c:v>
                </c:pt>
                <c:pt idx="7900">
                  <c:v>27.09309301586626</c:v>
                </c:pt>
                <c:pt idx="7901">
                  <c:v>27.22285921534463</c:v>
                </c:pt>
                <c:pt idx="7902">
                  <c:v>27.20056392864603</c:v>
                </c:pt>
                <c:pt idx="7903">
                  <c:v>27.20056392864603</c:v>
                </c:pt>
                <c:pt idx="7904">
                  <c:v>27.05131019730273</c:v>
                </c:pt>
                <c:pt idx="7905">
                  <c:v>27.05131019730273</c:v>
                </c:pt>
                <c:pt idx="7906">
                  <c:v>27.05131019730273</c:v>
                </c:pt>
                <c:pt idx="7907">
                  <c:v>27.05131019730273</c:v>
                </c:pt>
                <c:pt idx="7908">
                  <c:v>27.05131019730273</c:v>
                </c:pt>
                <c:pt idx="7909">
                  <c:v>27.05131019730273</c:v>
                </c:pt>
                <c:pt idx="7910">
                  <c:v>27.05131019730273</c:v>
                </c:pt>
                <c:pt idx="7911">
                  <c:v>27.05131019730273</c:v>
                </c:pt>
                <c:pt idx="7912">
                  <c:v>26.90205646595945</c:v>
                </c:pt>
                <c:pt idx="7913">
                  <c:v>26.90205646595944</c:v>
                </c:pt>
                <c:pt idx="7914">
                  <c:v>26.90205646595944</c:v>
                </c:pt>
                <c:pt idx="7915">
                  <c:v>27.05131019730273</c:v>
                </c:pt>
                <c:pt idx="7916">
                  <c:v>27.04875088095378</c:v>
                </c:pt>
                <c:pt idx="7917">
                  <c:v>27.04875088095378</c:v>
                </c:pt>
                <c:pt idx="7918">
                  <c:v>27.18544758193549</c:v>
                </c:pt>
                <c:pt idx="7919">
                  <c:v>26.90461578230829</c:v>
                </c:pt>
                <c:pt idx="7920">
                  <c:v>26.75536205096498</c:v>
                </c:pt>
                <c:pt idx="7921">
                  <c:v>26.64039006763963</c:v>
                </c:pt>
                <c:pt idx="7922">
                  <c:v>26.64039006763963</c:v>
                </c:pt>
                <c:pt idx="7923">
                  <c:v>26.61237297909346</c:v>
                </c:pt>
                <c:pt idx="7924">
                  <c:v>26.57489541217495</c:v>
                </c:pt>
                <c:pt idx="7925">
                  <c:v>26.7241491435182</c:v>
                </c:pt>
                <c:pt idx="7926">
                  <c:v>26.81821914116072</c:v>
                </c:pt>
                <c:pt idx="7927">
                  <c:v>26.96747287250389</c:v>
                </c:pt>
                <c:pt idx="7928">
                  <c:v>27.11672660384729</c:v>
                </c:pt>
                <c:pt idx="7929">
                  <c:v>27.1892518019122</c:v>
                </c:pt>
                <c:pt idx="7930">
                  <c:v>27.22813981399618</c:v>
                </c:pt>
                <c:pt idx="7931">
                  <c:v>27.22813981399618</c:v>
                </c:pt>
                <c:pt idx="7932">
                  <c:v>27.22813981399618</c:v>
                </c:pt>
                <c:pt idx="7933">
                  <c:v>27.22813981399618</c:v>
                </c:pt>
                <c:pt idx="7934">
                  <c:v>27.22813981399618</c:v>
                </c:pt>
                <c:pt idx="7935">
                  <c:v>27.22813981399618</c:v>
                </c:pt>
                <c:pt idx="7936">
                  <c:v>27.07888608265299</c:v>
                </c:pt>
                <c:pt idx="7937">
                  <c:v>26.88790891778383</c:v>
                </c:pt>
                <c:pt idx="7938">
                  <c:v>26.73865518644056</c:v>
                </c:pt>
                <c:pt idx="7939">
                  <c:v>26.88790891778383</c:v>
                </c:pt>
                <c:pt idx="7940">
                  <c:v>26.73865518644056</c:v>
                </c:pt>
                <c:pt idx="7941">
                  <c:v>26.73865518644056</c:v>
                </c:pt>
                <c:pt idx="7942">
                  <c:v>26.72353883973003</c:v>
                </c:pt>
                <c:pt idx="7943">
                  <c:v>26.42503137704357</c:v>
                </c:pt>
                <c:pt idx="7944">
                  <c:v>26.27577764570027</c:v>
                </c:pt>
                <c:pt idx="7945">
                  <c:v>26.12652391435702</c:v>
                </c:pt>
                <c:pt idx="7946">
                  <c:v>26.12652391435702</c:v>
                </c:pt>
                <c:pt idx="7947">
                  <c:v>26.06202289170463</c:v>
                </c:pt>
                <c:pt idx="7948">
                  <c:v>25.9127691603614</c:v>
                </c:pt>
                <c:pt idx="7949">
                  <c:v>26.06202289170463</c:v>
                </c:pt>
                <c:pt idx="7950">
                  <c:v>26.06202289170463</c:v>
                </c:pt>
                <c:pt idx="7951">
                  <c:v>26.21127662304799</c:v>
                </c:pt>
                <c:pt idx="7952">
                  <c:v>26.36053035439121</c:v>
                </c:pt>
                <c:pt idx="7953">
                  <c:v>26.50978408573453</c:v>
                </c:pt>
                <c:pt idx="7954">
                  <c:v>26.57704984723453</c:v>
                </c:pt>
                <c:pt idx="7955">
                  <c:v>26.57704984723453</c:v>
                </c:pt>
                <c:pt idx="7956">
                  <c:v>26.57704984723453</c:v>
                </c:pt>
                <c:pt idx="7957">
                  <c:v>26.57704984723453</c:v>
                </c:pt>
                <c:pt idx="7958">
                  <c:v>26.57704984723453</c:v>
                </c:pt>
                <c:pt idx="7959">
                  <c:v>26.57704984723453</c:v>
                </c:pt>
                <c:pt idx="7960">
                  <c:v>26.27854238454783</c:v>
                </c:pt>
                <c:pt idx="7961">
                  <c:v>26.35316925021963</c:v>
                </c:pt>
                <c:pt idx="7962">
                  <c:v>26.12928865320471</c:v>
                </c:pt>
                <c:pt idx="7963">
                  <c:v>25.9800349218614</c:v>
                </c:pt>
                <c:pt idx="7964">
                  <c:v>25.98003492186135</c:v>
                </c:pt>
                <c:pt idx="7965">
                  <c:v>25.98003492186135</c:v>
                </c:pt>
                <c:pt idx="7966">
                  <c:v>26.12556453919131</c:v>
                </c:pt>
                <c:pt idx="7967">
                  <c:v>25.97631080784803</c:v>
                </c:pt>
                <c:pt idx="7968">
                  <c:v>25.97631080784803</c:v>
                </c:pt>
                <c:pt idx="7969">
                  <c:v>25.97631080784803</c:v>
                </c:pt>
                <c:pt idx="7970">
                  <c:v>26.0676170416507</c:v>
                </c:pt>
                <c:pt idx="7971">
                  <c:v>25.91836331030742</c:v>
                </c:pt>
                <c:pt idx="7972">
                  <c:v>26.0676170416507</c:v>
                </c:pt>
                <c:pt idx="7973">
                  <c:v>26.17671422860063</c:v>
                </c:pt>
                <c:pt idx="7974">
                  <c:v>26.02746049725735</c:v>
                </c:pt>
                <c:pt idx="7975">
                  <c:v>26.0487899214287</c:v>
                </c:pt>
                <c:pt idx="7976">
                  <c:v>25.92937822412167</c:v>
                </c:pt>
                <c:pt idx="7977">
                  <c:v>25.92937822412167</c:v>
                </c:pt>
                <c:pt idx="7978">
                  <c:v>26.07783341105865</c:v>
                </c:pt>
                <c:pt idx="7979">
                  <c:v>26.19467211441757</c:v>
                </c:pt>
                <c:pt idx="7980">
                  <c:v>26.34392584576083</c:v>
                </c:pt>
                <c:pt idx="7981">
                  <c:v>26.34392584576083</c:v>
                </c:pt>
                <c:pt idx="7982">
                  <c:v>26.21658696930387</c:v>
                </c:pt>
                <c:pt idx="7983">
                  <c:v>26.06733323796053</c:v>
                </c:pt>
                <c:pt idx="7984">
                  <c:v>25.99270637228883</c:v>
                </c:pt>
                <c:pt idx="7985">
                  <c:v>26.21658696930387</c:v>
                </c:pt>
                <c:pt idx="7986">
                  <c:v>25.99270637228883</c:v>
                </c:pt>
                <c:pt idx="7987">
                  <c:v>26.06733323796053</c:v>
                </c:pt>
                <c:pt idx="7988">
                  <c:v>26.20746869616184</c:v>
                </c:pt>
                <c:pt idx="7989">
                  <c:v>26.05821496481858</c:v>
                </c:pt>
                <c:pt idx="7990">
                  <c:v>25.90896123347527</c:v>
                </c:pt>
                <c:pt idx="7991">
                  <c:v>25.61045377078873</c:v>
                </c:pt>
                <c:pt idx="7992">
                  <c:v>25.61045377078873</c:v>
                </c:pt>
                <c:pt idx="7993">
                  <c:v>25.6926471631308</c:v>
                </c:pt>
                <c:pt idx="7994">
                  <c:v>25.6926471631308</c:v>
                </c:pt>
                <c:pt idx="7995">
                  <c:v>25.54339343178751</c:v>
                </c:pt>
                <c:pt idx="7996">
                  <c:v>25.6926471631308</c:v>
                </c:pt>
                <c:pt idx="7997">
                  <c:v>25.77200882707768</c:v>
                </c:pt>
                <c:pt idx="7998">
                  <c:v>25.62275509573439</c:v>
                </c:pt>
                <c:pt idx="7999">
                  <c:v>25.92126255842095</c:v>
                </c:pt>
                <c:pt idx="8000">
                  <c:v>25.92126255842095</c:v>
                </c:pt>
                <c:pt idx="8001">
                  <c:v>25.92126255842096</c:v>
                </c:pt>
                <c:pt idx="8002">
                  <c:v>26.07051628976412</c:v>
                </c:pt>
                <c:pt idx="8003">
                  <c:v>26.21977002110754</c:v>
                </c:pt>
                <c:pt idx="8004">
                  <c:v>26.36902375245083</c:v>
                </c:pt>
                <c:pt idx="8005">
                  <c:v>26.51827748379413</c:v>
                </c:pt>
                <c:pt idx="8006">
                  <c:v>26.54038912076921</c:v>
                </c:pt>
                <c:pt idx="8007">
                  <c:v>26.54038912076921</c:v>
                </c:pt>
                <c:pt idx="8008">
                  <c:v>26.39113538942593</c:v>
                </c:pt>
                <c:pt idx="8009">
                  <c:v>26.54038912076921</c:v>
                </c:pt>
                <c:pt idx="8010">
                  <c:v>26.3165085237543</c:v>
                </c:pt>
                <c:pt idx="8011">
                  <c:v>26.24188165808267</c:v>
                </c:pt>
                <c:pt idx="8012">
                  <c:v>26.39113538942593</c:v>
                </c:pt>
                <c:pt idx="8013">
                  <c:v>26.54038912076921</c:v>
                </c:pt>
                <c:pt idx="8014">
                  <c:v>26.66940787270437</c:v>
                </c:pt>
                <c:pt idx="8015">
                  <c:v>26.66940787270437</c:v>
                </c:pt>
                <c:pt idx="8016">
                  <c:v>26.8186616040477</c:v>
                </c:pt>
                <c:pt idx="8017">
                  <c:v>26.88457122550247</c:v>
                </c:pt>
                <c:pt idx="8018">
                  <c:v>26.93883498275931</c:v>
                </c:pt>
                <c:pt idx="8019">
                  <c:v>26.93883498275931</c:v>
                </c:pt>
                <c:pt idx="8020">
                  <c:v>27.08808871410261</c:v>
                </c:pt>
                <c:pt idx="8021">
                  <c:v>27.23734244544589</c:v>
                </c:pt>
                <c:pt idx="8022">
                  <c:v>27.23734244544589</c:v>
                </c:pt>
                <c:pt idx="8023">
                  <c:v>27.38659617678912</c:v>
                </c:pt>
                <c:pt idx="8024">
                  <c:v>27.68510363947571</c:v>
                </c:pt>
                <c:pt idx="8025">
                  <c:v>27.83435737081903</c:v>
                </c:pt>
                <c:pt idx="8026">
                  <c:v>27.98361110216218</c:v>
                </c:pt>
                <c:pt idx="8027">
                  <c:v>28.13286483350559</c:v>
                </c:pt>
                <c:pt idx="8028">
                  <c:v>28.23845033431483</c:v>
                </c:pt>
                <c:pt idx="8029">
                  <c:v>28.23845033431483</c:v>
                </c:pt>
                <c:pt idx="8030">
                  <c:v>28.23845033431483</c:v>
                </c:pt>
                <c:pt idx="8031">
                  <c:v>28.23845033431483</c:v>
                </c:pt>
                <c:pt idx="8032">
                  <c:v>27.93994287162818</c:v>
                </c:pt>
                <c:pt idx="8033">
                  <c:v>27.93994287162818</c:v>
                </c:pt>
                <c:pt idx="8034">
                  <c:v>28.0145697372999</c:v>
                </c:pt>
                <c:pt idx="8035">
                  <c:v>28.31307719998648</c:v>
                </c:pt>
                <c:pt idx="8036">
                  <c:v>28.5153710856578</c:v>
                </c:pt>
                <c:pt idx="8037">
                  <c:v>28.44293729745673</c:v>
                </c:pt>
                <c:pt idx="8038">
                  <c:v>28.44293729745673</c:v>
                </c:pt>
                <c:pt idx="8039">
                  <c:v>28.46317227686472</c:v>
                </c:pt>
                <c:pt idx="8040">
                  <c:v>28.74950393172115</c:v>
                </c:pt>
                <c:pt idx="8041">
                  <c:v>28.89875766306459</c:v>
                </c:pt>
                <c:pt idx="8042">
                  <c:v>28.89875766306459</c:v>
                </c:pt>
                <c:pt idx="8043">
                  <c:v>28.89875766306459</c:v>
                </c:pt>
                <c:pt idx="8044">
                  <c:v>28.92251959607836</c:v>
                </c:pt>
                <c:pt idx="8045">
                  <c:v>29.0717733274217</c:v>
                </c:pt>
                <c:pt idx="8046">
                  <c:v>29.0717733274217</c:v>
                </c:pt>
                <c:pt idx="8047">
                  <c:v>29.22102705876498</c:v>
                </c:pt>
                <c:pt idx="8048">
                  <c:v>29.37028079010827</c:v>
                </c:pt>
                <c:pt idx="8049">
                  <c:v>29.51953452145155</c:v>
                </c:pt>
                <c:pt idx="8050">
                  <c:v>29.66878825279483</c:v>
                </c:pt>
                <c:pt idx="8051">
                  <c:v>29.66878825279483</c:v>
                </c:pt>
                <c:pt idx="8052">
                  <c:v>29.81804198413812</c:v>
                </c:pt>
                <c:pt idx="8053">
                  <c:v>29.83314162421801</c:v>
                </c:pt>
                <c:pt idx="8054">
                  <c:v>29.83314162421801</c:v>
                </c:pt>
                <c:pt idx="8055">
                  <c:v>29.83314162421801</c:v>
                </c:pt>
                <c:pt idx="8056">
                  <c:v>29.53463416153143</c:v>
                </c:pt>
                <c:pt idx="8057">
                  <c:v>29.53463416153143</c:v>
                </c:pt>
                <c:pt idx="8058">
                  <c:v>29.6838878928747</c:v>
                </c:pt>
                <c:pt idx="8059">
                  <c:v>29.83314162421801</c:v>
                </c:pt>
                <c:pt idx="8060">
                  <c:v>29.83314162421801</c:v>
                </c:pt>
                <c:pt idx="8061">
                  <c:v>29.83314162421801</c:v>
                </c:pt>
                <c:pt idx="8062">
                  <c:v>29.6838878928747</c:v>
                </c:pt>
                <c:pt idx="8063">
                  <c:v>29.55230982459067</c:v>
                </c:pt>
                <c:pt idx="8064">
                  <c:v>29.55230982459068</c:v>
                </c:pt>
                <c:pt idx="8065">
                  <c:v>29.55230982459068</c:v>
                </c:pt>
                <c:pt idx="8066">
                  <c:v>29.57124177795157</c:v>
                </c:pt>
                <c:pt idx="8067">
                  <c:v>29.4219880466083</c:v>
                </c:pt>
                <c:pt idx="8068">
                  <c:v>29.27273431526497</c:v>
                </c:pt>
                <c:pt idx="8069">
                  <c:v>29.4219880466083</c:v>
                </c:pt>
                <c:pt idx="8070">
                  <c:v>29.4219880466083</c:v>
                </c:pt>
                <c:pt idx="8071">
                  <c:v>29.4219880466083</c:v>
                </c:pt>
                <c:pt idx="8072">
                  <c:v>29.57124177795157</c:v>
                </c:pt>
                <c:pt idx="8073">
                  <c:v>29.72049550929485</c:v>
                </c:pt>
                <c:pt idx="8074">
                  <c:v>29.72049550929485</c:v>
                </c:pt>
                <c:pt idx="8075">
                  <c:v>29.86974924063803</c:v>
                </c:pt>
                <c:pt idx="8076">
                  <c:v>30.0190029719814</c:v>
                </c:pt>
                <c:pt idx="8077">
                  <c:v>30.16825670332469</c:v>
                </c:pt>
                <c:pt idx="8078">
                  <c:v>30.17081601967358</c:v>
                </c:pt>
                <c:pt idx="8079">
                  <c:v>30.17081601967358</c:v>
                </c:pt>
                <c:pt idx="8080">
                  <c:v>30.02156228833027</c:v>
                </c:pt>
                <c:pt idx="8081">
                  <c:v>30.17081601967358</c:v>
                </c:pt>
                <c:pt idx="8082">
                  <c:v>30.37033894803599</c:v>
                </c:pt>
                <c:pt idx="8083">
                  <c:v>30.51959267937922</c:v>
                </c:pt>
                <c:pt idx="8084">
                  <c:v>30.51959267937922</c:v>
                </c:pt>
                <c:pt idx="8085">
                  <c:v>30.66116846167598</c:v>
                </c:pt>
                <c:pt idx="8086">
                  <c:v>30.66116846167598</c:v>
                </c:pt>
                <c:pt idx="8087">
                  <c:v>30.68140344108409</c:v>
                </c:pt>
                <c:pt idx="8088">
                  <c:v>30.83065717242737</c:v>
                </c:pt>
                <c:pt idx="8089">
                  <c:v>30.97991090377064</c:v>
                </c:pt>
                <c:pt idx="8090">
                  <c:v>31.27841836645722</c:v>
                </c:pt>
                <c:pt idx="8091">
                  <c:v>31.4276720978005</c:v>
                </c:pt>
                <c:pt idx="8092">
                  <c:v>31.57692582914379</c:v>
                </c:pt>
                <c:pt idx="8093">
                  <c:v>31.72617956048705</c:v>
                </c:pt>
                <c:pt idx="8094">
                  <c:v>31.87543329183028</c:v>
                </c:pt>
                <c:pt idx="8095">
                  <c:v>32.0246870231735</c:v>
                </c:pt>
                <c:pt idx="8096">
                  <c:v>32.17394075451692</c:v>
                </c:pt>
                <c:pt idx="8097">
                  <c:v>32.17394075451692</c:v>
                </c:pt>
                <c:pt idx="8098">
                  <c:v>32.23181628814432</c:v>
                </c:pt>
                <c:pt idx="8099">
                  <c:v>32.38107001948743</c:v>
                </c:pt>
                <c:pt idx="8100">
                  <c:v>32.53032375083088</c:v>
                </c:pt>
                <c:pt idx="8101">
                  <c:v>32.67957748217416</c:v>
                </c:pt>
                <c:pt idx="8102">
                  <c:v>32.97808494486073</c:v>
                </c:pt>
                <c:pt idx="8103">
                  <c:v>33.26249538325506</c:v>
                </c:pt>
                <c:pt idx="8104">
                  <c:v>32.96398792056848</c:v>
                </c:pt>
                <c:pt idx="8105">
                  <c:v>32.96398792056848</c:v>
                </c:pt>
                <c:pt idx="8106">
                  <c:v>33.11324165191169</c:v>
                </c:pt>
                <c:pt idx="8107">
                  <c:v>33.11324165191169</c:v>
                </c:pt>
                <c:pt idx="8108">
                  <c:v>33.26249538325506</c:v>
                </c:pt>
                <c:pt idx="8109">
                  <c:v>33.26249538325506</c:v>
                </c:pt>
                <c:pt idx="8110">
                  <c:v>33.23200991365437</c:v>
                </c:pt>
                <c:pt idx="8111">
                  <c:v>33.09532225068998</c:v>
                </c:pt>
                <c:pt idx="8112">
                  <c:v>33.09532225068998</c:v>
                </c:pt>
                <c:pt idx="8113">
                  <c:v>33.10749805852011</c:v>
                </c:pt>
                <c:pt idx="8114">
                  <c:v>33.25675178986334</c:v>
                </c:pt>
                <c:pt idx="8115">
                  <c:v>33.17711771387015</c:v>
                </c:pt>
                <c:pt idx="8116">
                  <c:v>33.32381212886458</c:v>
                </c:pt>
                <c:pt idx="8117">
                  <c:v>33.47306586020785</c:v>
                </c:pt>
                <c:pt idx="8118">
                  <c:v>33.47306586020785</c:v>
                </c:pt>
                <c:pt idx="8119">
                  <c:v>33.62231959155118</c:v>
                </c:pt>
                <c:pt idx="8120">
                  <c:v>33.58674542068034</c:v>
                </c:pt>
                <c:pt idx="8121">
                  <c:v>33.58674542068034</c:v>
                </c:pt>
                <c:pt idx="8122">
                  <c:v>33.73599915202367</c:v>
                </c:pt>
                <c:pt idx="8123">
                  <c:v>33.88525288336695</c:v>
                </c:pt>
                <c:pt idx="8124">
                  <c:v>34.03450661471025</c:v>
                </c:pt>
                <c:pt idx="8125">
                  <c:v>34.03450661471025</c:v>
                </c:pt>
                <c:pt idx="8126">
                  <c:v>34.18376034605353</c:v>
                </c:pt>
                <c:pt idx="8127">
                  <c:v>34.33301407739664</c:v>
                </c:pt>
                <c:pt idx="8128">
                  <c:v>34.40764094306839</c:v>
                </c:pt>
                <c:pt idx="8129">
                  <c:v>34.40764094306839</c:v>
                </c:pt>
                <c:pt idx="8130">
                  <c:v>34.18376034605352</c:v>
                </c:pt>
                <c:pt idx="8131">
                  <c:v>34.1091334803819</c:v>
                </c:pt>
                <c:pt idx="8132">
                  <c:v>34.19828041010131</c:v>
                </c:pt>
                <c:pt idx="8133">
                  <c:v>34.19828041010131</c:v>
                </c:pt>
                <c:pt idx="8134">
                  <c:v>34.22019526498765</c:v>
                </c:pt>
                <c:pt idx="8135">
                  <c:v>34.22019526498765</c:v>
                </c:pt>
                <c:pt idx="8136">
                  <c:v>34.22019526498765</c:v>
                </c:pt>
                <c:pt idx="8137">
                  <c:v>34.23237107281776</c:v>
                </c:pt>
                <c:pt idx="8138">
                  <c:v>34.36944899633091</c:v>
                </c:pt>
                <c:pt idx="8139">
                  <c:v>34.22275458133645</c:v>
                </c:pt>
                <c:pt idx="8140">
                  <c:v>34.22275458133645</c:v>
                </c:pt>
                <c:pt idx="8141">
                  <c:v>34.22531389768538</c:v>
                </c:pt>
                <c:pt idx="8142">
                  <c:v>34.22019526498765</c:v>
                </c:pt>
                <c:pt idx="8143">
                  <c:v>34.22019526498765</c:v>
                </c:pt>
                <c:pt idx="8144">
                  <c:v>34.22019526498765</c:v>
                </c:pt>
                <c:pt idx="8145">
                  <c:v>34.22019526498765</c:v>
                </c:pt>
                <c:pt idx="8146">
                  <c:v>34.22019526498765</c:v>
                </c:pt>
                <c:pt idx="8147">
                  <c:v>34.22019526498765</c:v>
                </c:pt>
                <c:pt idx="8148">
                  <c:v>34.20483936689445</c:v>
                </c:pt>
                <c:pt idx="8149">
                  <c:v>34.07606016634197</c:v>
                </c:pt>
                <c:pt idx="8150">
                  <c:v>34.0563203747551</c:v>
                </c:pt>
                <c:pt idx="8151">
                  <c:v>34.0563203747551</c:v>
                </c:pt>
                <c:pt idx="8152">
                  <c:v>34.0563203747551</c:v>
                </c:pt>
                <c:pt idx="8153">
                  <c:v>34.14216752493655</c:v>
                </c:pt>
                <c:pt idx="8154">
                  <c:v>33.84366006224986</c:v>
                </c:pt>
                <c:pt idx="8155">
                  <c:v>33.88243310985604</c:v>
                </c:pt>
                <c:pt idx="8156">
                  <c:v>34.03088829679299</c:v>
                </c:pt>
                <c:pt idx="8157">
                  <c:v>34.32939575947963</c:v>
                </c:pt>
                <c:pt idx="8158">
                  <c:v>34.43472760963671</c:v>
                </c:pt>
                <c:pt idx="8159">
                  <c:v>34.28547387829354</c:v>
                </c:pt>
                <c:pt idx="8160">
                  <c:v>34.28547387829354</c:v>
                </c:pt>
                <c:pt idx="8161">
                  <c:v>34.36766727063549</c:v>
                </c:pt>
                <c:pt idx="8162">
                  <c:v>34.28547387829354</c:v>
                </c:pt>
                <c:pt idx="8163">
                  <c:v>34.2880331946424</c:v>
                </c:pt>
                <c:pt idx="8164">
                  <c:v>34.2880331946424</c:v>
                </c:pt>
                <c:pt idx="8165">
                  <c:v>34.2880331946424</c:v>
                </c:pt>
                <c:pt idx="8166">
                  <c:v>34.2880331946424</c:v>
                </c:pt>
                <c:pt idx="8167">
                  <c:v>34.29827046003791</c:v>
                </c:pt>
                <c:pt idx="8168">
                  <c:v>34.29827046003791</c:v>
                </c:pt>
                <c:pt idx="8169">
                  <c:v>34.29827046003791</c:v>
                </c:pt>
                <c:pt idx="8170">
                  <c:v>34.29827046003791</c:v>
                </c:pt>
                <c:pt idx="8171">
                  <c:v>34.29827046003791</c:v>
                </c:pt>
                <c:pt idx="8172">
                  <c:v>34.29827046003791</c:v>
                </c:pt>
                <c:pt idx="8173">
                  <c:v>34.31362635813105</c:v>
                </c:pt>
                <c:pt idx="8174">
                  <c:v>34.31362635813105</c:v>
                </c:pt>
                <c:pt idx="8175">
                  <c:v>34.31362635813105</c:v>
                </c:pt>
                <c:pt idx="8176">
                  <c:v>34.38825322380272</c:v>
                </c:pt>
                <c:pt idx="8177">
                  <c:v>34.38825322380272</c:v>
                </c:pt>
                <c:pt idx="8178">
                  <c:v>34.38825322380272</c:v>
                </c:pt>
                <c:pt idx="8179">
                  <c:v>34.31362635813105</c:v>
                </c:pt>
                <c:pt idx="8180">
                  <c:v>34.40323797002335</c:v>
                </c:pt>
                <c:pt idx="8181">
                  <c:v>34.40323797002335</c:v>
                </c:pt>
                <c:pt idx="8182">
                  <c:v>34.49509084127465</c:v>
                </c:pt>
                <c:pt idx="8183">
                  <c:v>34.49509084127465</c:v>
                </c:pt>
                <c:pt idx="8184">
                  <c:v>34.64434457261776</c:v>
                </c:pt>
                <c:pt idx="8185">
                  <c:v>34.9428520353045</c:v>
                </c:pt>
                <c:pt idx="8186">
                  <c:v>35.09210576664781</c:v>
                </c:pt>
                <c:pt idx="8187">
                  <c:v>35.09210576664781</c:v>
                </c:pt>
                <c:pt idx="8188">
                  <c:v>35.18294147413204</c:v>
                </c:pt>
                <c:pt idx="8189">
                  <c:v>35.18294147413204</c:v>
                </c:pt>
                <c:pt idx="8190">
                  <c:v>35.18294147413204</c:v>
                </c:pt>
                <c:pt idx="8191">
                  <c:v>35.1056810065352</c:v>
                </c:pt>
                <c:pt idx="8192">
                  <c:v>35.2091639192044</c:v>
                </c:pt>
                <c:pt idx="8193">
                  <c:v>35.35841765054749</c:v>
                </c:pt>
                <c:pt idx="8194">
                  <c:v>35.50767138189089</c:v>
                </c:pt>
                <c:pt idx="8195">
                  <c:v>35.65692511323419</c:v>
                </c:pt>
                <c:pt idx="8196">
                  <c:v>35.80617884457755</c:v>
                </c:pt>
                <c:pt idx="8197">
                  <c:v>35.94005997119704</c:v>
                </c:pt>
                <c:pt idx="8198">
                  <c:v>35.94005997119704</c:v>
                </c:pt>
                <c:pt idx="8199">
                  <c:v>35.94005997119704</c:v>
                </c:pt>
                <c:pt idx="8200">
                  <c:v>35.64155250851054</c:v>
                </c:pt>
                <c:pt idx="8201">
                  <c:v>35.64155250851054</c:v>
                </c:pt>
                <c:pt idx="8202">
                  <c:v>35.56692564283891</c:v>
                </c:pt>
                <c:pt idx="8203">
                  <c:v>35.63243423536854</c:v>
                </c:pt>
                <c:pt idx="8204">
                  <c:v>35.78168796671174</c:v>
                </c:pt>
                <c:pt idx="8205">
                  <c:v>35.63243423536854</c:v>
                </c:pt>
                <c:pt idx="8206">
                  <c:v>35.48318050402525</c:v>
                </c:pt>
                <c:pt idx="8207">
                  <c:v>35.48573982037413</c:v>
                </c:pt>
                <c:pt idx="8208">
                  <c:v>35.63499355171721</c:v>
                </c:pt>
                <c:pt idx="8209">
                  <c:v>35.63499355171721</c:v>
                </c:pt>
                <c:pt idx="8210">
                  <c:v>35.63499355171721</c:v>
                </c:pt>
                <c:pt idx="8211">
                  <c:v>35.54957465687098</c:v>
                </c:pt>
                <c:pt idx="8212">
                  <c:v>35.40032092552771</c:v>
                </c:pt>
                <c:pt idx="8213">
                  <c:v>35.40032092552771</c:v>
                </c:pt>
                <c:pt idx="8214">
                  <c:v>35.25106719418434</c:v>
                </c:pt>
                <c:pt idx="8215">
                  <c:v>35.25106719418434</c:v>
                </c:pt>
                <c:pt idx="8216">
                  <c:v>35.32454663853971</c:v>
                </c:pt>
                <c:pt idx="8217">
                  <c:v>35.43018974370055</c:v>
                </c:pt>
                <c:pt idx="8218">
                  <c:v>35.57944347504363</c:v>
                </c:pt>
                <c:pt idx="8219">
                  <c:v>35.72869720638711</c:v>
                </c:pt>
                <c:pt idx="8220">
                  <c:v>35.8779509377304</c:v>
                </c:pt>
                <c:pt idx="8221">
                  <c:v>36.02720466907352</c:v>
                </c:pt>
                <c:pt idx="8222">
                  <c:v>36.17645840041695</c:v>
                </c:pt>
                <c:pt idx="8223">
                  <c:v>36.32571213176026</c:v>
                </c:pt>
                <c:pt idx="8224">
                  <c:v>36.30778021068755</c:v>
                </c:pt>
                <c:pt idx="8225">
                  <c:v>36.45703394203098</c:v>
                </c:pt>
                <c:pt idx="8226">
                  <c:v>36.45703394203098</c:v>
                </c:pt>
                <c:pt idx="8227">
                  <c:v>36.45959325837985</c:v>
                </c:pt>
                <c:pt idx="8228">
                  <c:v>36.46215257472871</c:v>
                </c:pt>
                <c:pt idx="8229">
                  <c:v>36.61140630607201</c:v>
                </c:pt>
                <c:pt idx="8230">
                  <c:v>36.59117132666388</c:v>
                </c:pt>
                <c:pt idx="8231">
                  <c:v>36.45447462568191</c:v>
                </c:pt>
                <c:pt idx="8232">
                  <c:v>36.6037283570254</c:v>
                </c:pt>
                <c:pt idx="8233">
                  <c:v>36.75298208836868</c:v>
                </c:pt>
                <c:pt idx="8234">
                  <c:v>36.90223581971197</c:v>
                </c:pt>
                <c:pt idx="8235">
                  <c:v>37.05148955105503</c:v>
                </c:pt>
                <c:pt idx="8236">
                  <c:v>37.07097708292015</c:v>
                </c:pt>
                <c:pt idx="8237">
                  <c:v>37.34360876825789</c:v>
                </c:pt>
                <c:pt idx="8238">
                  <c:v>37.19435503691467</c:v>
                </c:pt>
                <c:pt idx="8239">
                  <c:v>37.19435503691467</c:v>
                </c:pt>
                <c:pt idx="8240">
                  <c:v>37.19435503691467</c:v>
                </c:pt>
                <c:pt idx="8241">
                  <c:v>37.19435503691467</c:v>
                </c:pt>
                <c:pt idx="8242">
                  <c:v>37.1943633088879</c:v>
                </c:pt>
                <c:pt idx="8243">
                  <c:v>37.29328819101807</c:v>
                </c:pt>
                <c:pt idx="8244">
                  <c:v>37.37054865861489</c:v>
                </c:pt>
                <c:pt idx="8245">
                  <c:v>37.41631947728904</c:v>
                </c:pt>
                <c:pt idx="8246">
                  <c:v>37.41631947728904</c:v>
                </c:pt>
                <c:pt idx="8247">
                  <c:v>37.56557320863235</c:v>
                </c:pt>
                <c:pt idx="8248">
                  <c:v>37.34683243745675</c:v>
                </c:pt>
                <c:pt idx="8249">
                  <c:v>37.19757870611347</c:v>
                </c:pt>
                <c:pt idx="8250">
                  <c:v>37.04832497477018</c:v>
                </c:pt>
                <c:pt idx="8251">
                  <c:v>36.90163055977575</c:v>
                </c:pt>
                <c:pt idx="8252">
                  <c:v>37.10268634378507</c:v>
                </c:pt>
                <c:pt idx="8253">
                  <c:v>36.95343261244178</c:v>
                </c:pt>
                <c:pt idx="8254">
                  <c:v>37.08501068072583</c:v>
                </c:pt>
                <c:pt idx="8255">
                  <c:v>37.33115520681936</c:v>
                </c:pt>
                <c:pt idx="8256">
                  <c:v>37.43120375007604</c:v>
                </c:pt>
                <c:pt idx="8257">
                  <c:v>37.72971121276273</c:v>
                </c:pt>
                <c:pt idx="8258">
                  <c:v>37.75772830130887</c:v>
                </c:pt>
                <c:pt idx="8259">
                  <c:v>37.64803725456235</c:v>
                </c:pt>
                <c:pt idx="8260">
                  <c:v>37.64803725456235</c:v>
                </c:pt>
                <c:pt idx="8261">
                  <c:v>37.70322098826311</c:v>
                </c:pt>
                <c:pt idx="8262">
                  <c:v>37.70322098826311</c:v>
                </c:pt>
                <c:pt idx="8263">
                  <c:v>37.70322098826311</c:v>
                </c:pt>
                <c:pt idx="8264">
                  <c:v>37.63069579019822</c:v>
                </c:pt>
                <c:pt idx="8265">
                  <c:v>37.74106150945726</c:v>
                </c:pt>
                <c:pt idx="8266">
                  <c:v>37.89031524080087</c:v>
                </c:pt>
                <c:pt idx="8267">
                  <c:v>38.03956897214401</c:v>
                </c:pt>
                <c:pt idx="8268">
                  <c:v>38.03956897214401</c:v>
                </c:pt>
                <c:pt idx="8269">
                  <c:v>38.03956897214401</c:v>
                </c:pt>
                <c:pt idx="8270">
                  <c:v>38.03956897214401</c:v>
                </c:pt>
                <c:pt idx="8271">
                  <c:v>38.03956897214401</c:v>
                </c:pt>
                <c:pt idx="8272">
                  <c:v>37.93203867432658</c:v>
                </c:pt>
                <c:pt idx="8273">
                  <c:v>38.02972681339782</c:v>
                </c:pt>
                <c:pt idx="8274">
                  <c:v>37.88047308205444</c:v>
                </c:pt>
                <c:pt idx="8275">
                  <c:v>38.02972681339782</c:v>
                </c:pt>
                <c:pt idx="8276">
                  <c:v>38.1789805447411</c:v>
                </c:pt>
                <c:pt idx="8277">
                  <c:v>38.1789805447411</c:v>
                </c:pt>
                <c:pt idx="8278">
                  <c:v>38.3282342760844</c:v>
                </c:pt>
                <c:pt idx="8279">
                  <c:v>38.33736055075277</c:v>
                </c:pt>
                <c:pt idx="8280">
                  <c:v>38.48661428209607</c:v>
                </c:pt>
                <c:pt idx="8281">
                  <c:v>38.48661428209607</c:v>
                </c:pt>
                <c:pt idx="8282">
                  <c:v>38.48661428209607</c:v>
                </c:pt>
                <c:pt idx="8283">
                  <c:v>38.48661428209607</c:v>
                </c:pt>
                <c:pt idx="8284">
                  <c:v>38.36574120821198</c:v>
                </c:pt>
                <c:pt idx="8285">
                  <c:v>38.51499493955527</c:v>
                </c:pt>
                <c:pt idx="8286">
                  <c:v>38.51499493955527</c:v>
                </c:pt>
                <c:pt idx="8287">
                  <c:v>38.51499493955527</c:v>
                </c:pt>
                <c:pt idx="8288">
                  <c:v>38.365741208212</c:v>
                </c:pt>
                <c:pt idx="8289">
                  <c:v>38.29847544671201</c:v>
                </c:pt>
                <c:pt idx="8290">
                  <c:v>38.44772917805528</c:v>
                </c:pt>
                <c:pt idx="8291">
                  <c:v>38.59698290939856</c:v>
                </c:pt>
                <c:pt idx="8292">
                  <c:v>38.74623664074186</c:v>
                </c:pt>
                <c:pt idx="8293">
                  <c:v>38.89549037208515</c:v>
                </c:pt>
                <c:pt idx="8294">
                  <c:v>39.04474410342834</c:v>
                </c:pt>
                <c:pt idx="8295">
                  <c:v>39.19399783477176</c:v>
                </c:pt>
                <c:pt idx="8296">
                  <c:v>39.19399783477176</c:v>
                </c:pt>
                <c:pt idx="8297">
                  <c:v>39.26862470044335</c:v>
                </c:pt>
                <c:pt idx="8298">
                  <c:v>39.19399783477176</c:v>
                </c:pt>
                <c:pt idx="8299">
                  <c:v>39.11937096910006</c:v>
                </c:pt>
                <c:pt idx="8300">
                  <c:v>39.11937096910006</c:v>
                </c:pt>
                <c:pt idx="8301">
                  <c:v>39.11937096910006</c:v>
                </c:pt>
                <c:pt idx="8302">
                  <c:v>39.11937096910006</c:v>
                </c:pt>
                <c:pt idx="8303">
                  <c:v>39.11937096910006</c:v>
                </c:pt>
                <c:pt idx="8304">
                  <c:v>39.11937096910006</c:v>
                </c:pt>
                <c:pt idx="8305">
                  <c:v>39.17731846664071</c:v>
                </c:pt>
                <c:pt idx="8306">
                  <c:v>39.32657219798401</c:v>
                </c:pt>
                <c:pt idx="8307">
                  <c:v>39.32657219798401</c:v>
                </c:pt>
                <c:pt idx="8308">
                  <c:v>39.32657219798401</c:v>
                </c:pt>
                <c:pt idx="8309">
                  <c:v>39.47582592932727</c:v>
                </c:pt>
                <c:pt idx="8310">
                  <c:v>39.47582592932727</c:v>
                </c:pt>
                <c:pt idx="8311">
                  <c:v>39.47582592932727</c:v>
                </c:pt>
                <c:pt idx="8312">
                  <c:v>39.46876834754605</c:v>
                </c:pt>
                <c:pt idx="8313">
                  <c:v>39.46956689195235</c:v>
                </c:pt>
                <c:pt idx="8314">
                  <c:v>39.20603377359903</c:v>
                </c:pt>
                <c:pt idx="8315">
                  <c:v>39.05678004225575</c:v>
                </c:pt>
                <c:pt idx="8316">
                  <c:v>39.05678004225575</c:v>
                </c:pt>
                <c:pt idx="8317">
                  <c:v>39.05678004225575</c:v>
                </c:pt>
                <c:pt idx="8318">
                  <c:v>39.05678004225575</c:v>
                </c:pt>
                <c:pt idx="8319">
                  <c:v>39.05678004225575</c:v>
                </c:pt>
                <c:pt idx="8320">
                  <c:v>38.75827257956918</c:v>
                </c:pt>
                <c:pt idx="8321">
                  <c:v>38.83289944524069</c:v>
                </c:pt>
                <c:pt idx="8322">
                  <c:v>38.83289944524069</c:v>
                </c:pt>
                <c:pt idx="8323">
                  <c:v>38.61813712136791</c:v>
                </c:pt>
                <c:pt idx="8324">
                  <c:v>38.7673908527112</c:v>
                </c:pt>
                <c:pt idx="8325">
                  <c:v>38.91664458405431</c:v>
                </c:pt>
                <c:pt idx="8326">
                  <c:v>39.06589831539776</c:v>
                </c:pt>
                <c:pt idx="8327">
                  <c:v>39.06589831539776</c:v>
                </c:pt>
                <c:pt idx="8328">
                  <c:v>39.21515204674108</c:v>
                </c:pt>
                <c:pt idx="8329">
                  <c:v>39.36440577808433</c:v>
                </c:pt>
                <c:pt idx="8330">
                  <c:v>39.43146611708539</c:v>
                </c:pt>
                <c:pt idx="8331">
                  <c:v>39.28221238574223</c:v>
                </c:pt>
                <c:pt idx="8332">
                  <c:v>39.27965306939324</c:v>
                </c:pt>
                <c:pt idx="8333">
                  <c:v>39.42890680073666</c:v>
                </c:pt>
                <c:pt idx="8334">
                  <c:v>39.27965306939324</c:v>
                </c:pt>
                <c:pt idx="8335">
                  <c:v>39.27965306939324</c:v>
                </c:pt>
                <c:pt idx="8336">
                  <c:v>39.27965306939324</c:v>
                </c:pt>
                <c:pt idx="8337">
                  <c:v>39.13039933805011</c:v>
                </c:pt>
                <c:pt idx="8338">
                  <c:v>39.13039933805011</c:v>
                </c:pt>
                <c:pt idx="8339">
                  <c:v>39.13039933805011</c:v>
                </c:pt>
                <c:pt idx="8340">
                  <c:v>39.05052571067407</c:v>
                </c:pt>
                <c:pt idx="8341">
                  <c:v>39.17766780504201</c:v>
                </c:pt>
                <c:pt idx="8342">
                  <c:v>39.17766780504201</c:v>
                </c:pt>
                <c:pt idx="8343">
                  <c:v>39.02841407369895</c:v>
                </c:pt>
                <c:pt idx="8344">
                  <c:v>38.87916034235567</c:v>
                </c:pt>
                <c:pt idx="8345">
                  <c:v>39.1030409393706</c:v>
                </c:pt>
                <c:pt idx="8346">
                  <c:v>39.17766780504201</c:v>
                </c:pt>
                <c:pt idx="8347">
                  <c:v>39.17766780504201</c:v>
                </c:pt>
                <c:pt idx="8348">
                  <c:v>39.17766780504201</c:v>
                </c:pt>
                <c:pt idx="8349">
                  <c:v>39.02841407369895</c:v>
                </c:pt>
                <c:pt idx="8350">
                  <c:v>38.88915805636829</c:v>
                </c:pt>
                <c:pt idx="8351">
                  <c:v>38.88915805636829</c:v>
                </c:pt>
                <c:pt idx="8352">
                  <c:v>39.0384117877116</c:v>
                </c:pt>
                <c:pt idx="8353">
                  <c:v>39.13340176179789</c:v>
                </c:pt>
                <c:pt idx="8354">
                  <c:v>39.32387813710476</c:v>
                </c:pt>
                <c:pt idx="8355">
                  <c:v>39.32387813710476</c:v>
                </c:pt>
                <c:pt idx="8356">
                  <c:v>39.32387813710476</c:v>
                </c:pt>
                <c:pt idx="8357">
                  <c:v>39.32514684336411</c:v>
                </c:pt>
                <c:pt idx="8358">
                  <c:v>39.32514684336412</c:v>
                </c:pt>
                <c:pt idx="8359">
                  <c:v>39.17589311202085</c:v>
                </c:pt>
                <c:pt idx="8360">
                  <c:v>39.02663938067755</c:v>
                </c:pt>
                <c:pt idx="8361">
                  <c:v>38.89999336227673</c:v>
                </c:pt>
                <c:pt idx="8362">
                  <c:v>38.89999336227673</c:v>
                </c:pt>
                <c:pt idx="8363">
                  <c:v>38.94366159281061</c:v>
                </c:pt>
                <c:pt idx="8364">
                  <c:v>39.0929153241542</c:v>
                </c:pt>
                <c:pt idx="8365">
                  <c:v>39.24216905549729</c:v>
                </c:pt>
                <c:pt idx="8366">
                  <c:v>39.4260755213451</c:v>
                </c:pt>
                <c:pt idx="8367">
                  <c:v>39.5753292526884</c:v>
                </c:pt>
                <c:pt idx="8368">
                  <c:v>39.4260755213451</c:v>
                </c:pt>
                <c:pt idx="8369">
                  <c:v>39.50070238701675</c:v>
                </c:pt>
                <c:pt idx="8370">
                  <c:v>39.35144865567318</c:v>
                </c:pt>
                <c:pt idx="8371">
                  <c:v>39.35144865567318</c:v>
                </c:pt>
                <c:pt idx="8372">
                  <c:v>39.4238824438745</c:v>
                </c:pt>
                <c:pt idx="8373">
                  <c:v>39.5731361752178</c:v>
                </c:pt>
                <c:pt idx="8374">
                  <c:v>39.70215492715298</c:v>
                </c:pt>
                <c:pt idx="8375">
                  <c:v>39.56507700363981</c:v>
                </c:pt>
                <c:pt idx="8376">
                  <c:v>39.56507700363981</c:v>
                </c:pt>
                <c:pt idx="8377">
                  <c:v>39.71433073498311</c:v>
                </c:pt>
                <c:pt idx="8378">
                  <c:v>39.77883175763539</c:v>
                </c:pt>
                <c:pt idx="8379">
                  <c:v>39.63213734264101</c:v>
                </c:pt>
                <c:pt idx="8380">
                  <c:v>39.78139107398425</c:v>
                </c:pt>
                <c:pt idx="8381">
                  <c:v>39.93064480532741</c:v>
                </c:pt>
                <c:pt idx="8382">
                  <c:v>39.93064480532741</c:v>
                </c:pt>
                <c:pt idx="8383">
                  <c:v>39.93064480532741</c:v>
                </c:pt>
                <c:pt idx="8384">
                  <c:v>39.93064480532741</c:v>
                </c:pt>
                <c:pt idx="8385">
                  <c:v>39.93064480532741</c:v>
                </c:pt>
                <c:pt idx="8386">
                  <c:v>40.07989853667086</c:v>
                </c:pt>
                <c:pt idx="8387">
                  <c:v>40.07989853667086</c:v>
                </c:pt>
                <c:pt idx="8388">
                  <c:v>40.21405262793427</c:v>
                </c:pt>
                <c:pt idx="8389">
                  <c:v>40.36330635927749</c:v>
                </c:pt>
                <c:pt idx="8390">
                  <c:v>40.48696692713219</c:v>
                </c:pt>
                <c:pt idx="8391">
                  <c:v>40.63366134212665</c:v>
                </c:pt>
                <c:pt idx="8392">
                  <c:v>40.48184829443444</c:v>
                </c:pt>
                <c:pt idx="8393">
                  <c:v>40.33259456309109</c:v>
                </c:pt>
                <c:pt idx="8394">
                  <c:v>40.33259456309109</c:v>
                </c:pt>
                <c:pt idx="8395">
                  <c:v>40.48184829443444</c:v>
                </c:pt>
                <c:pt idx="8396">
                  <c:v>40.48184829443444</c:v>
                </c:pt>
                <c:pt idx="8397">
                  <c:v>40.48184829443444</c:v>
                </c:pt>
                <c:pt idx="8398">
                  <c:v>40.61342636271844</c:v>
                </c:pt>
                <c:pt idx="8399">
                  <c:v>40.47161102903905</c:v>
                </c:pt>
                <c:pt idx="8400">
                  <c:v>40.47161102903905</c:v>
                </c:pt>
                <c:pt idx="8401">
                  <c:v>40.48954295011162</c:v>
                </c:pt>
                <c:pt idx="8402">
                  <c:v>40.63879668145491</c:v>
                </c:pt>
                <c:pt idx="8403">
                  <c:v>40.7880504127982</c:v>
                </c:pt>
                <c:pt idx="8404">
                  <c:v>40.7880504127982</c:v>
                </c:pt>
                <c:pt idx="8405">
                  <c:v>40.7880504127982</c:v>
                </c:pt>
                <c:pt idx="8406">
                  <c:v>40.7880504127982</c:v>
                </c:pt>
                <c:pt idx="8407">
                  <c:v>40.7880504127982</c:v>
                </c:pt>
                <c:pt idx="8408">
                  <c:v>40.7880504127982</c:v>
                </c:pt>
                <c:pt idx="8409">
                  <c:v>40.93730414414147</c:v>
                </c:pt>
                <c:pt idx="8410">
                  <c:v>40.93730414414148</c:v>
                </c:pt>
                <c:pt idx="8411">
                  <c:v>40.93730414414147</c:v>
                </c:pt>
                <c:pt idx="8412">
                  <c:v>40.93730414414147</c:v>
                </c:pt>
                <c:pt idx="8413">
                  <c:v>40.93730414414147</c:v>
                </c:pt>
                <c:pt idx="8414">
                  <c:v>41.08655787548476</c:v>
                </c:pt>
                <c:pt idx="8415">
                  <c:v>41.23581160682806</c:v>
                </c:pt>
                <c:pt idx="8416">
                  <c:v>41.08655787548476</c:v>
                </c:pt>
                <c:pt idx="8417">
                  <c:v>40.93730414414147</c:v>
                </c:pt>
                <c:pt idx="8418">
                  <c:v>41.08228166459318</c:v>
                </c:pt>
                <c:pt idx="8419">
                  <c:v>40.93302793325005</c:v>
                </c:pt>
                <c:pt idx="8420">
                  <c:v>40.79145215095337</c:v>
                </c:pt>
                <c:pt idx="8421">
                  <c:v>40.9381465659478</c:v>
                </c:pt>
                <c:pt idx="8422">
                  <c:v>40.91791158653965</c:v>
                </c:pt>
                <c:pt idx="8423">
                  <c:v>40.78889283460452</c:v>
                </c:pt>
                <c:pt idx="8424">
                  <c:v>40.78889283460452</c:v>
                </c:pt>
                <c:pt idx="8425">
                  <c:v>40.6396391032612</c:v>
                </c:pt>
                <c:pt idx="8426">
                  <c:v>40.6396391032612</c:v>
                </c:pt>
                <c:pt idx="8427">
                  <c:v>40.6396391032612</c:v>
                </c:pt>
                <c:pt idx="8428">
                  <c:v>40.49038537191795</c:v>
                </c:pt>
                <c:pt idx="8429">
                  <c:v>40.39795471418041</c:v>
                </c:pt>
                <c:pt idx="8430">
                  <c:v>40.39795471418041</c:v>
                </c:pt>
                <c:pt idx="8431">
                  <c:v>40.54720844552364</c:v>
                </c:pt>
                <c:pt idx="8432">
                  <c:v>40.59181350168611</c:v>
                </c:pt>
                <c:pt idx="8433">
                  <c:v>40.53393796805891</c:v>
                </c:pt>
                <c:pt idx="8434">
                  <c:v>40.53393796805891</c:v>
                </c:pt>
                <c:pt idx="8435">
                  <c:v>40.53393796805891</c:v>
                </c:pt>
                <c:pt idx="8436">
                  <c:v>40.46194470431231</c:v>
                </c:pt>
                <c:pt idx="8437">
                  <c:v>40.20920806030003</c:v>
                </c:pt>
                <c:pt idx="8438">
                  <c:v>40.03119887914252</c:v>
                </c:pt>
                <c:pt idx="8439">
                  <c:v>40.18045261048586</c:v>
                </c:pt>
                <c:pt idx="8440">
                  <c:v>40.02863956279371</c:v>
                </c:pt>
                <c:pt idx="8441">
                  <c:v>39.87938583145042</c:v>
                </c:pt>
                <c:pt idx="8442">
                  <c:v>39.7301321001072</c:v>
                </c:pt>
                <c:pt idx="8443">
                  <c:v>39.6276229203719</c:v>
                </c:pt>
                <c:pt idx="8444">
                  <c:v>39.6276229203719</c:v>
                </c:pt>
                <c:pt idx="8445">
                  <c:v>39.77687665171504</c:v>
                </c:pt>
                <c:pt idx="8446">
                  <c:v>40.06281804602281</c:v>
                </c:pt>
                <c:pt idx="8447">
                  <c:v>40.06281804602281</c:v>
                </c:pt>
                <c:pt idx="8448">
                  <c:v>39.9135643146795</c:v>
                </c:pt>
                <c:pt idx="8449">
                  <c:v>39.76431058333623</c:v>
                </c:pt>
                <c:pt idx="8450">
                  <c:v>39.69725024433506</c:v>
                </c:pt>
                <c:pt idx="8451">
                  <c:v>39.5505558293406</c:v>
                </c:pt>
                <c:pt idx="8452">
                  <c:v>39.40130209799729</c:v>
                </c:pt>
                <c:pt idx="8453">
                  <c:v>39.25204836665405</c:v>
                </c:pt>
                <c:pt idx="8454">
                  <c:v>39.10279463531077</c:v>
                </c:pt>
                <c:pt idx="8455">
                  <c:v>38.95354090396739</c:v>
                </c:pt>
                <c:pt idx="8456">
                  <c:v>38.87239427965928</c:v>
                </c:pt>
                <c:pt idx="8457">
                  <c:v>38.87239427965928</c:v>
                </c:pt>
                <c:pt idx="8458">
                  <c:v>38.87239427965928</c:v>
                </c:pt>
                <c:pt idx="8459">
                  <c:v>38.87239427965928</c:v>
                </c:pt>
                <c:pt idx="8460">
                  <c:v>38.87239427965928</c:v>
                </c:pt>
                <c:pt idx="8461">
                  <c:v>38.72314054831601</c:v>
                </c:pt>
                <c:pt idx="8462">
                  <c:v>38.57388681697271</c:v>
                </c:pt>
                <c:pt idx="8463">
                  <c:v>38.4246330856294</c:v>
                </c:pt>
                <c:pt idx="8464">
                  <c:v>38.35000621995778</c:v>
                </c:pt>
                <c:pt idx="8465">
                  <c:v>38.4246330856294</c:v>
                </c:pt>
                <c:pt idx="8466">
                  <c:v>38.49925995130107</c:v>
                </c:pt>
                <c:pt idx="8467">
                  <c:v>38.41011302158165</c:v>
                </c:pt>
                <c:pt idx="8468">
                  <c:v>38.55936675292493</c:v>
                </c:pt>
                <c:pt idx="8469">
                  <c:v>38.55936675292493</c:v>
                </c:pt>
                <c:pt idx="8470">
                  <c:v>38.55936675292493</c:v>
                </c:pt>
                <c:pt idx="8471">
                  <c:v>38.55936675292493</c:v>
                </c:pt>
                <c:pt idx="8472">
                  <c:v>38.41011302158165</c:v>
                </c:pt>
                <c:pt idx="8473">
                  <c:v>38.27303509806851</c:v>
                </c:pt>
                <c:pt idx="8474">
                  <c:v>38.27303509806851</c:v>
                </c:pt>
                <c:pt idx="8475">
                  <c:v>38.12634068307411</c:v>
                </c:pt>
                <c:pt idx="8476">
                  <c:v>37.97708695173064</c:v>
                </c:pt>
                <c:pt idx="8477">
                  <c:v>37.83295185308525</c:v>
                </c:pt>
                <c:pt idx="8478">
                  <c:v>37.83295185308525</c:v>
                </c:pt>
                <c:pt idx="8479">
                  <c:v>37.83295185308525</c:v>
                </c:pt>
                <c:pt idx="8480">
                  <c:v>37.83295185308525</c:v>
                </c:pt>
                <c:pt idx="8481">
                  <c:v>37.83295185308525</c:v>
                </c:pt>
                <c:pt idx="8482">
                  <c:v>37.83295185308524</c:v>
                </c:pt>
                <c:pt idx="8483">
                  <c:v>37.8483077511784</c:v>
                </c:pt>
                <c:pt idx="8484">
                  <c:v>37.99756148252168</c:v>
                </c:pt>
                <c:pt idx="8485">
                  <c:v>38.14681521386498</c:v>
                </c:pt>
                <c:pt idx="8486">
                  <c:v>38.14681521386498</c:v>
                </c:pt>
                <c:pt idx="8487">
                  <c:v>38.25664575442595</c:v>
                </c:pt>
                <c:pt idx="8488">
                  <c:v>38.244149418231</c:v>
                </c:pt>
                <c:pt idx="8489">
                  <c:v>38.3908438332254</c:v>
                </c:pt>
                <c:pt idx="8490">
                  <c:v>38.4647440339989</c:v>
                </c:pt>
                <c:pt idx="8491">
                  <c:v>38.46554257840521</c:v>
                </c:pt>
                <c:pt idx="8492">
                  <c:v>38.31628884706193</c:v>
                </c:pt>
                <c:pt idx="8493">
                  <c:v>38.33229779979311</c:v>
                </c:pt>
                <c:pt idx="8494">
                  <c:v>38.33229779979311</c:v>
                </c:pt>
                <c:pt idx="8495">
                  <c:v>38.2032790478581</c:v>
                </c:pt>
                <c:pt idx="8496">
                  <c:v>38.2032790478581</c:v>
                </c:pt>
                <c:pt idx="8497">
                  <c:v>38.13621870885691</c:v>
                </c:pt>
                <c:pt idx="8498">
                  <c:v>37.98696497751344</c:v>
                </c:pt>
                <c:pt idx="8499">
                  <c:v>37.83771124617035</c:v>
                </c:pt>
                <c:pt idx="8500">
                  <c:v>37.68845751482705</c:v>
                </c:pt>
                <c:pt idx="8501">
                  <c:v>37.53920378348376</c:v>
                </c:pt>
                <c:pt idx="8502">
                  <c:v>37.53920378348377</c:v>
                </c:pt>
                <c:pt idx="8503">
                  <c:v>37.53920378348377</c:v>
                </c:pt>
                <c:pt idx="8504">
                  <c:v>37.53920378348377</c:v>
                </c:pt>
                <c:pt idx="8505">
                  <c:v>37.53920378348377</c:v>
                </c:pt>
                <c:pt idx="8506">
                  <c:v>37.53920378348377</c:v>
                </c:pt>
                <c:pt idx="8507">
                  <c:v>37.53920378348377</c:v>
                </c:pt>
                <c:pt idx="8508">
                  <c:v>37.53920378348377</c:v>
                </c:pt>
                <c:pt idx="8509">
                  <c:v>37.53920378348377</c:v>
                </c:pt>
                <c:pt idx="8510">
                  <c:v>37.5212718624112</c:v>
                </c:pt>
                <c:pt idx="8511">
                  <c:v>37.5212718624112</c:v>
                </c:pt>
                <c:pt idx="8512">
                  <c:v>37.59589872808287</c:v>
                </c:pt>
                <c:pt idx="8513">
                  <c:v>37.81977932509778</c:v>
                </c:pt>
                <c:pt idx="8514">
                  <c:v>38.04365992211271</c:v>
                </c:pt>
                <c:pt idx="8515">
                  <c:v>37.95404831022034</c:v>
                </c:pt>
                <c:pt idx="8516">
                  <c:v>37.95404831022034</c:v>
                </c:pt>
                <c:pt idx="8517">
                  <c:v>37.95404831022034</c:v>
                </c:pt>
                <c:pt idx="8518">
                  <c:v>37.80479457887704</c:v>
                </c:pt>
                <c:pt idx="8519">
                  <c:v>37.66809787789538</c:v>
                </c:pt>
                <c:pt idx="8520">
                  <c:v>37.51884414655208</c:v>
                </c:pt>
                <c:pt idx="8521">
                  <c:v>37.5188441465521</c:v>
                </c:pt>
                <c:pt idx="8522">
                  <c:v>37.5188441465521</c:v>
                </c:pt>
                <c:pt idx="8523">
                  <c:v>37.3695904152088</c:v>
                </c:pt>
                <c:pt idx="8524">
                  <c:v>37.26156430799532</c:v>
                </c:pt>
                <c:pt idx="8525">
                  <c:v>37.26156430799532</c:v>
                </c:pt>
                <c:pt idx="8526">
                  <c:v>37.41081803933854</c:v>
                </c:pt>
                <c:pt idx="8527">
                  <c:v>37.41081803933854</c:v>
                </c:pt>
                <c:pt idx="8528">
                  <c:v>37.41081803933854</c:v>
                </c:pt>
                <c:pt idx="8529">
                  <c:v>37.41081803933854</c:v>
                </c:pt>
                <c:pt idx="8530">
                  <c:v>37.41081803933854</c:v>
                </c:pt>
                <c:pt idx="8531">
                  <c:v>37.26156430799532</c:v>
                </c:pt>
                <c:pt idx="8532">
                  <c:v>37.27693691271903</c:v>
                </c:pt>
                <c:pt idx="8533">
                  <c:v>37.4261906440623</c:v>
                </c:pt>
                <c:pt idx="8534">
                  <c:v>37.57544437540555</c:v>
                </c:pt>
                <c:pt idx="8535">
                  <c:v>37.72469810674886</c:v>
                </c:pt>
                <c:pt idx="8536">
                  <c:v>37.57544437540555</c:v>
                </c:pt>
                <c:pt idx="8537">
                  <c:v>37.79932497242051</c:v>
                </c:pt>
                <c:pt idx="8538">
                  <c:v>37.88307011123401</c:v>
                </c:pt>
                <c:pt idx="8539">
                  <c:v>37.88307011123401</c:v>
                </c:pt>
                <c:pt idx="8540">
                  <c:v>38.0323238425775</c:v>
                </c:pt>
                <c:pt idx="8541">
                  <c:v>38.18157757392073</c:v>
                </c:pt>
                <c:pt idx="8542">
                  <c:v>38.18157757392073</c:v>
                </c:pt>
                <c:pt idx="8543">
                  <c:v>38.18157757392073</c:v>
                </c:pt>
                <c:pt idx="8544">
                  <c:v>38.33083130526389</c:v>
                </c:pt>
                <c:pt idx="8545">
                  <c:v>38.48008503660724</c:v>
                </c:pt>
                <c:pt idx="8546">
                  <c:v>38.48008503660724</c:v>
                </c:pt>
                <c:pt idx="8547">
                  <c:v>38.48008503660724</c:v>
                </c:pt>
                <c:pt idx="8548">
                  <c:v>38.37205892939381</c:v>
                </c:pt>
                <c:pt idx="8549">
                  <c:v>38.5213126607371</c:v>
                </c:pt>
                <c:pt idx="8550">
                  <c:v>38.5213126607371</c:v>
                </c:pt>
                <c:pt idx="8551">
                  <c:v>38.5213126607371</c:v>
                </c:pt>
                <c:pt idx="8552">
                  <c:v>38.5213126607371</c:v>
                </c:pt>
                <c:pt idx="8553">
                  <c:v>38.3720589293938</c:v>
                </c:pt>
                <c:pt idx="8554">
                  <c:v>38.3720589293938</c:v>
                </c:pt>
                <c:pt idx="8555">
                  <c:v>38.3720589293938</c:v>
                </c:pt>
                <c:pt idx="8556">
                  <c:v>38.3720589293938</c:v>
                </c:pt>
                <c:pt idx="8557">
                  <c:v>38.3720589293938</c:v>
                </c:pt>
                <c:pt idx="8558">
                  <c:v>38.3720589293938</c:v>
                </c:pt>
                <c:pt idx="8559">
                  <c:v>38.38999085046621</c:v>
                </c:pt>
                <c:pt idx="8560">
                  <c:v>38.24073711912307</c:v>
                </c:pt>
                <c:pt idx="8561">
                  <c:v>38.24073711912307</c:v>
                </c:pt>
                <c:pt idx="8562">
                  <c:v>38.24073711912307</c:v>
                </c:pt>
                <c:pt idx="8563">
                  <c:v>38.24073711912306</c:v>
                </c:pt>
                <c:pt idx="8564">
                  <c:v>38.24073711912306</c:v>
                </c:pt>
                <c:pt idx="8565">
                  <c:v>38.38999085046621</c:v>
                </c:pt>
                <c:pt idx="8566">
                  <c:v>38.52668755144789</c:v>
                </c:pt>
                <c:pt idx="8567">
                  <c:v>38.52668755144789</c:v>
                </c:pt>
                <c:pt idx="8568">
                  <c:v>38.52668755144786</c:v>
                </c:pt>
                <c:pt idx="8569">
                  <c:v>38.52668755144786</c:v>
                </c:pt>
                <c:pt idx="8570">
                  <c:v>38.52668755144786</c:v>
                </c:pt>
                <c:pt idx="8571">
                  <c:v>38.52668755144786</c:v>
                </c:pt>
                <c:pt idx="8572">
                  <c:v>38.29268111141386</c:v>
                </c:pt>
                <c:pt idx="8573">
                  <c:v>38.44193484275713</c:v>
                </c:pt>
                <c:pt idx="8574">
                  <c:v>38.58606994140256</c:v>
                </c:pt>
                <c:pt idx="8575">
                  <c:v>38.73276435639711</c:v>
                </c:pt>
                <c:pt idx="8576">
                  <c:v>38.8794587713914</c:v>
                </c:pt>
                <c:pt idx="8577">
                  <c:v>38.87945049941816</c:v>
                </c:pt>
                <c:pt idx="8578">
                  <c:v>38.92977934863141</c:v>
                </c:pt>
                <c:pt idx="8579">
                  <c:v>39.00177261237781</c:v>
                </c:pt>
                <c:pt idx="8580">
                  <c:v>39.105255525047</c:v>
                </c:pt>
                <c:pt idx="8581">
                  <c:v>39.18999152710742</c:v>
                </c:pt>
                <c:pt idx="8582">
                  <c:v>39.18999152710742</c:v>
                </c:pt>
                <c:pt idx="8583">
                  <c:v>39.11022483559632</c:v>
                </c:pt>
                <c:pt idx="8584">
                  <c:v>39.11022483559632</c:v>
                </c:pt>
                <c:pt idx="8585">
                  <c:v>39.11022483559632</c:v>
                </c:pt>
                <c:pt idx="8586">
                  <c:v>39.25947856693975</c:v>
                </c:pt>
                <c:pt idx="8587">
                  <c:v>39.20767651427371</c:v>
                </c:pt>
                <c:pt idx="8588">
                  <c:v>39.35693024561694</c:v>
                </c:pt>
                <c:pt idx="8589">
                  <c:v>39.21255559558866</c:v>
                </c:pt>
                <c:pt idx="8590">
                  <c:v>39.1156648008384</c:v>
                </c:pt>
                <c:pt idx="8591">
                  <c:v>39.1156648008384</c:v>
                </c:pt>
                <c:pt idx="8592">
                  <c:v>38.9333763720984</c:v>
                </c:pt>
                <c:pt idx="8593">
                  <c:v>38.9001432681107</c:v>
                </c:pt>
                <c:pt idx="8594">
                  <c:v>39.01731237433996</c:v>
                </c:pt>
                <c:pt idx="8595">
                  <c:v>38.98413204918691</c:v>
                </c:pt>
                <c:pt idx="8596">
                  <c:v>38.95075063115413</c:v>
                </c:pt>
                <c:pt idx="8597">
                  <c:v>38.91716628656798</c:v>
                </c:pt>
                <c:pt idx="8598">
                  <c:v>38.88337715939269</c:v>
                </c:pt>
                <c:pt idx="8599">
                  <c:v>39.00228656966601</c:v>
                </c:pt>
                <c:pt idx="8600">
                  <c:v>38.9685512523953</c:v>
                </c:pt>
                <c:pt idx="8601">
                  <c:v>38.93460833317191</c:v>
                </c:pt>
                <c:pt idx="8602">
                  <c:v>38.90045588975576</c:v>
                </c:pt>
                <c:pt idx="8603">
                  <c:v>39.02089073771165</c:v>
                </c:pt>
                <c:pt idx="8604">
                  <c:v>39.14207362820144</c:v>
                </c:pt>
                <c:pt idx="8605">
                  <c:v>39.26401155227683</c:v>
                </c:pt>
                <c:pt idx="8606">
                  <c:v>39.3867115883777</c:v>
                </c:pt>
                <c:pt idx="8607">
                  <c:v>39.51018090370177</c:v>
                </c:pt>
                <c:pt idx="8608">
                  <c:v>39.37428359022618</c:v>
                </c:pt>
                <c:pt idx="8609">
                  <c:v>39.34076398010094</c:v>
                </c:pt>
                <c:pt idx="8610">
                  <c:v>39.3070322205443</c:v>
                </c:pt>
                <c:pt idx="8611">
                  <c:v>39.27308629108571</c:v>
                </c:pt>
                <c:pt idx="8612">
                  <c:v>39.39815981430586</c:v>
                </c:pt>
                <c:pt idx="8613">
                  <c:v>39.36428812042171</c:v>
                </c:pt>
                <c:pt idx="8614">
                  <c:v>39.48065666563451</c:v>
                </c:pt>
                <c:pt idx="8615">
                  <c:v>39.4468324105403</c:v>
                </c:pt>
                <c:pt idx="8616">
                  <c:v>39.57408025702593</c:v>
                </c:pt>
                <c:pt idx="8617">
                  <c:v>39.70215171416842</c:v>
                </c:pt>
                <c:pt idx="8618">
                  <c:v>39.83105480414945</c:v>
                </c:pt>
                <c:pt idx="8619">
                  <c:v>39.9298285323428</c:v>
                </c:pt>
                <c:pt idx="8620">
                  <c:v>39.896919475259</c:v>
                </c:pt>
                <c:pt idx="8621">
                  <c:v>39.86379462107951</c:v>
                </c:pt>
                <c:pt idx="8622">
                  <c:v>39.8304518402278</c:v>
                </c:pt>
                <c:pt idx="8623">
                  <c:v>39.96190547666414</c:v>
                </c:pt>
                <c:pt idx="8624">
                  <c:v>40.09422966698428</c:v>
                </c:pt>
                <c:pt idx="8625">
                  <c:v>40.06132013099421</c:v>
                </c:pt>
                <c:pt idx="8626">
                  <c:v>40.02819119809751</c:v>
                </c:pt>
                <c:pt idx="8627">
                  <c:v>39.99484066698739</c:v>
                </c:pt>
                <c:pt idx="8628">
                  <c:v>39.96126630680957</c:v>
                </c:pt>
                <c:pt idx="8629">
                  <c:v>39.92746585666404</c:v>
                </c:pt>
                <c:pt idx="8630">
                  <c:v>39.89343702509883</c:v>
                </c:pt>
                <c:pt idx="8631">
                  <c:v>39.85917748959046</c:v>
                </c:pt>
                <c:pt idx="8632">
                  <c:v>39.82468489601779</c:v>
                </c:pt>
                <c:pt idx="8633">
                  <c:v>39.87528109020201</c:v>
                </c:pt>
                <c:pt idx="8634">
                  <c:v>39.92622383366182</c:v>
                </c:pt>
                <c:pt idx="8635">
                  <c:v>39.8916060461486</c:v>
                </c:pt>
                <c:pt idx="8636">
                  <c:v>39.85674951527309</c:v>
                </c:pt>
                <c:pt idx="8637">
                  <c:v>39.82165176273094</c:v>
                </c:pt>
                <c:pt idx="8638">
                  <c:v>39.786310275796</c:v>
                </c:pt>
                <c:pt idx="8639">
                  <c:v>39.75072250672213</c:v>
                </c:pt>
                <c:pt idx="8640">
                  <c:v>39.71488587213025</c:v>
                </c:pt>
                <c:pt idx="8641">
                  <c:v>39.6787977523833</c:v>
                </c:pt>
                <c:pt idx="8642">
                  <c:v>39.64245549094807</c:v>
                </c:pt>
                <c:pt idx="8643">
                  <c:v>39.60585639374293</c:v>
                </c:pt>
                <c:pt idx="8644">
                  <c:v>39.56899772847252</c:v>
                </c:pt>
                <c:pt idx="8645">
                  <c:v>39.53187672394737</c:v>
                </c:pt>
                <c:pt idx="8646">
                  <c:v>39.49449056939001</c:v>
                </c:pt>
                <c:pt idx="8647">
                  <c:v>39.46531057106081</c:v>
                </c:pt>
                <c:pt idx="8648">
                  <c:v>39.42741600476965</c:v>
                </c:pt>
                <c:pt idx="8649">
                  <c:v>39.56975324666414</c:v>
                </c:pt>
                <c:pt idx="8650">
                  <c:v>39.71312191784764</c:v>
                </c:pt>
                <c:pt idx="8651">
                  <c:v>39.85753327027614</c:v>
                </c:pt>
                <c:pt idx="8652">
                  <c:v>40.00299872016776</c:v>
                </c:pt>
                <c:pt idx="8653">
                  <c:v>40.14952985101085</c:v>
                </c:pt>
                <c:pt idx="8654">
                  <c:v>40.2971384166396</c:v>
                </c:pt>
                <c:pt idx="8655">
                  <c:v>40.44583634437626</c:v>
                </c:pt>
                <c:pt idx="8656">
                  <c:v>40.41045055305904</c:v>
                </c:pt>
                <c:pt idx="8657">
                  <c:v>40.46773847333071</c:v>
                </c:pt>
                <c:pt idx="8658">
                  <c:v>40.5254539153954</c:v>
                </c:pt>
                <c:pt idx="8659">
                  <c:v>40.48996872406725</c:v>
                </c:pt>
                <c:pt idx="8660">
                  <c:v>40.45421672678934</c:v>
                </c:pt>
                <c:pt idx="8661">
                  <c:v>40.41819490311685</c:v>
                </c:pt>
                <c:pt idx="8662">
                  <c:v>40.38190018684075</c:v>
                </c:pt>
                <c:pt idx="8663">
                  <c:v>40.15521539667667</c:v>
                </c:pt>
                <c:pt idx="8664">
                  <c:v>40.11763988292352</c:v>
                </c:pt>
                <c:pt idx="8665">
                  <c:v>40.18527370023205</c:v>
                </c:pt>
                <c:pt idx="8666">
                  <c:v>40.33983244523289</c:v>
                </c:pt>
                <c:pt idx="8667">
                  <c:v>40.30584481365791</c:v>
                </c:pt>
                <c:pt idx="8668">
                  <c:v>40.26827056874976</c:v>
                </c:pt>
                <c:pt idx="8669">
                  <c:v>40.23040391726624</c:v>
                </c:pt>
                <c:pt idx="8670">
                  <c:v>40.1922414325681</c:v>
                </c:pt>
                <c:pt idx="8671">
                  <c:v>40.15377963426445</c:v>
                </c:pt>
                <c:pt idx="8672">
                  <c:v>40.311865380856</c:v>
                </c:pt>
                <c:pt idx="8673">
                  <c:v>40.273572358646</c:v>
                </c:pt>
                <c:pt idx="8674">
                  <c:v>40.23497542356125</c:v>
                </c:pt>
                <c:pt idx="8675">
                  <c:v>40.30267518688606</c:v>
                </c:pt>
                <c:pt idx="8676">
                  <c:v>40.26388588763349</c:v>
                </c:pt>
                <c:pt idx="8677">
                  <c:v>40.42558824059602</c:v>
                </c:pt>
                <c:pt idx="8678">
                  <c:v>40.58859464479194</c:v>
                </c:pt>
                <c:pt idx="8679">
                  <c:v>40.55049178910274</c:v>
                </c:pt>
                <c:pt idx="8680">
                  <c:v>40.30882712157887</c:v>
                </c:pt>
                <c:pt idx="8681">
                  <c:v>40.26927131391186</c:v>
                </c:pt>
                <c:pt idx="8682">
                  <c:v>40.22939127831312</c:v>
                </c:pt>
                <c:pt idx="8683">
                  <c:v>40.18918301196872</c:v>
                </c:pt>
                <c:pt idx="8684">
                  <c:v>40.3552540161504</c:v>
                </c:pt>
                <c:pt idx="8685">
                  <c:v>40.5088059656189</c:v>
                </c:pt>
                <c:pt idx="8686">
                  <c:v>40.46925932380901</c:v>
                </c:pt>
                <c:pt idx="8687">
                  <c:v>40.22017672683751</c:v>
                </c:pt>
                <c:pt idx="8688">
                  <c:v>40.1790850324124</c:v>
                </c:pt>
                <c:pt idx="8689">
                  <c:v>40.07937827842363</c:v>
                </c:pt>
                <c:pt idx="8690">
                  <c:v>40.0373417457051</c:v>
                </c:pt>
                <c:pt idx="8691">
                  <c:v>39.99494745526106</c:v>
                </c:pt>
                <c:pt idx="8692">
                  <c:v>39.95037451021146</c:v>
                </c:pt>
                <c:pt idx="8693">
                  <c:v>39.90724307034111</c:v>
                </c:pt>
                <c:pt idx="8694">
                  <c:v>39.86373980771339</c:v>
                </c:pt>
                <c:pt idx="8695">
                  <c:v>40.03631010991135</c:v>
                </c:pt>
                <c:pt idx="8696">
                  <c:v>40.17745239806</c:v>
                </c:pt>
                <c:pt idx="8697">
                  <c:v>40.1345591770908</c:v>
                </c:pt>
                <c:pt idx="8698">
                  <c:v>40.09128969979714</c:v>
                </c:pt>
                <c:pt idx="8699">
                  <c:v>40.04763899362904</c:v>
                </c:pt>
                <c:pt idx="8700">
                  <c:v>40.00360199802562</c:v>
                </c:pt>
                <c:pt idx="8701">
                  <c:v>39.90757949108789</c:v>
                </c:pt>
                <c:pt idx="8702">
                  <c:v>39.86252404238746</c:v>
                </c:pt>
                <c:pt idx="8703">
                  <c:v>39.81706450894509</c:v>
                </c:pt>
                <c:pt idx="8704">
                  <c:v>39.77119543015675</c:v>
                </c:pt>
                <c:pt idx="8705">
                  <c:v>39.72491124658286</c:v>
                </c:pt>
                <c:pt idx="8706">
                  <c:v>39.45093357043086</c:v>
                </c:pt>
                <c:pt idx="8707">
                  <c:v>39.40276431732781</c:v>
                </c:pt>
                <c:pt idx="8708">
                  <c:v>39.35415314447151</c:v>
                </c:pt>
                <c:pt idx="8709">
                  <c:v>39.3050939423723</c:v>
                </c:pt>
                <c:pt idx="8710">
                  <c:v>39.25558048840181</c:v>
                </c:pt>
                <c:pt idx="8711">
                  <c:v>39.20560644416185</c:v>
                </c:pt>
                <c:pt idx="8712">
                  <c:v>39.15516535277941</c:v>
                </c:pt>
                <c:pt idx="8713">
                  <c:v>39.23754714979464</c:v>
                </c:pt>
                <c:pt idx="8714">
                  <c:v>39.42262991936916</c:v>
                </c:pt>
                <c:pt idx="8715">
                  <c:v>39.13553337870267</c:v>
                </c:pt>
                <c:pt idx="8716">
                  <c:v>39.08379782336304</c:v>
                </c:pt>
                <c:pt idx="8717">
                  <c:v>39.03156719093906</c:v>
                </c:pt>
                <c:pt idx="8718">
                  <c:v>38.9788343408955</c:v>
                </c:pt>
                <c:pt idx="8719">
                  <c:v>38.92559199471624</c:v>
                </c:pt>
                <c:pt idx="8720">
                  <c:v>38.87183273255467</c:v>
                </c:pt>
                <c:pt idx="8721">
                  <c:v>38.81754898978646</c:v>
                </c:pt>
                <c:pt idx="8722">
                  <c:v>38.76273305346207</c:v>
                </c:pt>
                <c:pt idx="8723">
                  <c:v>38.7073770586515</c:v>
                </c:pt>
                <c:pt idx="8724">
                  <c:v>38.65147298468445</c:v>
                </c:pt>
                <c:pt idx="8725">
                  <c:v>38.63766792375596</c:v>
                </c:pt>
                <c:pt idx="8726">
                  <c:v>38.58514311825908</c:v>
                </c:pt>
                <c:pt idx="8727">
                  <c:v>38.53209042526977</c:v>
                </c:pt>
                <c:pt idx="8728">
                  <c:v>38.47417169004385</c:v>
                </c:pt>
                <c:pt idx="8729">
                  <c:v>38.41566494735361</c:v>
                </c:pt>
                <c:pt idx="8730">
                  <c:v>38.35656119708504</c:v>
                </c:pt>
                <c:pt idx="8731">
                  <c:v>38.29685125450607</c:v>
                </c:pt>
                <c:pt idx="8732">
                  <c:v>38.49425770427155</c:v>
                </c:pt>
                <c:pt idx="8733">
                  <c:v>38.43464245921579</c:v>
                </c:pt>
                <c:pt idx="8734">
                  <c:v>38.6218444344339</c:v>
                </c:pt>
                <c:pt idx="8735">
                  <c:v>38.56227293932624</c:v>
                </c:pt>
                <c:pt idx="8736">
                  <c:v>38.502074375849</c:v>
                </c:pt>
                <c:pt idx="8737">
                  <c:v>38.44123879053603</c:v>
                </c:pt>
                <c:pt idx="8738">
                  <c:v>38.37975601814526</c:v>
                </c:pt>
                <c:pt idx="8739">
                  <c:v>38.31761567599611</c:v>
                </c:pt>
                <c:pt idx="8740">
                  <c:v>38.2548071581253</c:v>
                </c:pt>
                <c:pt idx="8741">
                  <c:v>38.19131962925032</c:v>
                </c:pt>
                <c:pt idx="8742">
                  <c:v>38.12714201853986</c:v>
                </c:pt>
                <c:pt idx="8743">
                  <c:v>38.06226301317655</c:v>
                </c:pt>
                <c:pt idx="8744">
                  <c:v>37.99667105171029</c:v>
                </c:pt>
                <c:pt idx="8745">
                  <c:v>37.93035431718956</c:v>
                </c:pt>
                <c:pt idx="8746">
                  <c:v>37.86330073006283</c:v>
                </c:pt>
                <c:pt idx="8747">
                  <c:v>37.79549794084531</c:v>
                </c:pt>
                <c:pt idx="8748">
                  <c:v>37.72693332253556</c:v>
                </c:pt>
                <c:pt idx="8749">
                  <c:v>37.65759396277576</c:v>
                </c:pt>
                <c:pt idx="8750">
                  <c:v>37.58746665574581</c:v>
                </c:pt>
                <c:pt idx="8751">
                  <c:v>37.51653789377891</c:v>
                </c:pt>
                <c:pt idx="8752">
                  <c:v>37.44479385868559</c:v>
                </c:pt>
                <c:pt idx="8753">
                  <c:v>37.09148359572199</c:v>
                </c:pt>
                <c:pt idx="8754">
                  <c:v>37.30713175616224</c:v>
                </c:pt>
                <c:pt idx="8755">
                  <c:v>37.52530211730953</c:v>
                </c:pt>
                <c:pt idx="8756">
                  <c:v>37.45696490021621</c:v>
                </c:pt>
                <c:pt idx="8757">
                  <c:v>37.67860374577988</c:v>
                </c:pt>
                <c:pt idx="8758">
                  <c:v>37.86253163651834</c:v>
                </c:pt>
                <c:pt idx="8759">
                  <c:v>37.78985218524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Reg Down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Sheet1!$A$2:$A$8761</c:f>
              <c:strCache>
                <c:ptCount val="8020"/>
                <c:pt idx="0">
                  <c:v>January</c:v>
                </c:pt>
                <c:pt idx="8019">
                  <c:v>December</c:v>
                </c:pt>
              </c:strCache>
            </c:strRef>
          </c:cat>
          <c:val>
            <c:numRef>
              <c:f>Sheet1!$E$2:$E$8761</c:f>
              <c:numCache>
                <c:formatCode>General</c:formatCode>
                <c:ptCount val="8760"/>
                <c:pt idx="0">
                  <c:v>37.53321768135444</c:v>
                </c:pt>
                <c:pt idx="1">
                  <c:v>37.53321768135444</c:v>
                </c:pt>
                <c:pt idx="2">
                  <c:v>37.53321768135444</c:v>
                </c:pt>
                <c:pt idx="3">
                  <c:v>37.53321768135444</c:v>
                </c:pt>
                <c:pt idx="4">
                  <c:v>37.53321768135444</c:v>
                </c:pt>
                <c:pt idx="5">
                  <c:v>37.53321768135444</c:v>
                </c:pt>
                <c:pt idx="6">
                  <c:v>37.53321768135444</c:v>
                </c:pt>
                <c:pt idx="7">
                  <c:v>37.53321768135444</c:v>
                </c:pt>
                <c:pt idx="8">
                  <c:v>37.53321768135444</c:v>
                </c:pt>
                <c:pt idx="9">
                  <c:v>37.53321768135444</c:v>
                </c:pt>
                <c:pt idx="10">
                  <c:v>37.53321768135444</c:v>
                </c:pt>
                <c:pt idx="11">
                  <c:v>37.53321768135444</c:v>
                </c:pt>
                <c:pt idx="12">
                  <c:v>37.53321768135444</c:v>
                </c:pt>
                <c:pt idx="13">
                  <c:v>37.53321768135444</c:v>
                </c:pt>
                <c:pt idx="14">
                  <c:v>37.53321768135444</c:v>
                </c:pt>
                <c:pt idx="15">
                  <c:v>37.53321768135444</c:v>
                </c:pt>
                <c:pt idx="16">
                  <c:v>37.53321768135444</c:v>
                </c:pt>
                <c:pt idx="17">
                  <c:v>37.53321768135444</c:v>
                </c:pt>
                <c:pt idx="18">
                  <c:v>37.53321768135444</c:v>
                </c:pt>
                <c:pt idx="19">
                  <c:v>37.53321768135444</c:v>
                </c:pt>
                <c:pt idx="20">
                  <c:v>37.53321768135444</c:v>
                </c:pt>
                <c:pt idx="21">
                  <c:v>37.53321768135444</c:v>
                </c:pt>
                <c:pt idx="22">
                  <c:v>37.53321768135444</c:v>
                </c:pt>
                <c:pt idx="23">
                  <c:v>37.53321768135444</c:v>
                </c:pt>
                <c:pt idx="24">
                  <c:v>37.53321768135444</c:v>
                </c:pt>
                <c:pt idx="25">
                  <c:v>37.53321768135444</c:v>
                </c:pt>
                <c:pt idx="26">
                  <c:v>37.53321768135444</c:v>
                </c:pt>
                <c:pt idx="27">
                  <c:v>37.53321768135444</c:v>
                </c:pt>
                <c:pt idx="28">
                  <c:v>37.53321768135444</c:v>
                </c:pt>
                <c:pt idx="29">
                  <c:v>37.53321768135444</c:v>
                </c:pt>
                <c:pt idx="30">
                  <c:v>37.53321768135444</c:v>
                </c:pt>
                <c:pt idx="31">
                  <c:v>37.53321768135444</c:v>
                </c:pt>
                <c:pt idx="32">
                  <c:v>37.53321768135444</c:v>
                </c:pt>
                <c:pt idx="33">
                  <c:v>37.53321768135444</c:v>
                </c:pt>
                <c:pt idx="34">
                  <c:v>37.53321768135444</c:v>
                </c:pt>
                <c:pt idx="35">
                  <c:v>37.53321768135444</c:v>
                </c:pt>
                <c:pt idx="36">
                  <c:v>37.53321768135444</c:v>
                </c:pt>
                <c:pt idx="37">
                  <c:v>37.53321768135444</c:v>
                </c:pt>
                <c:pt idx="38">
                  <c:v>37.53321768135444</c:v>
                </c:pt>
                <c:pt idx="39">
                  <c:v>37.53321768135444</c:v>
                </c:pt>
                <c:pt idx="40">
                  <c:v>37.53321768135444</c:v>
                </c:pt>
                <c:pt idx="41">
                  <c:v>37.53321768135444</c:v>
                </c:pt>
                <c:pt idx="42">
                  <c:v>37.53321768135444</c:v>
                </c:pt>
                <c:pt idx="43">
                  <c:v>37.53321768135444</c:v>
                </c:pt>
                <c:pt idx="44">
                  <c:v>37.53321768135444</c:v>
                </c:pt>
                <c:pt idx="45">
                  <c:v>37.53321768135444</c:v>
                </c:pt>
                <c:pt idx="46">
                  <c:v>37.53321768135444</c:v>
                </c:pt>
                <c:pt idx="47">
                  <c:v>37.53321768135444</c:v>
                </c:pt>
                <c:pt idx="48">
                  <c:v>37.53321768135444</c:v>
                </c:pt>
                <c:pt idx="49">
                  <c:v>37.53321768135444</c:v>
                </c:pt>
                <c:pt idx="50">
                  <c:v>37.53321768135444</c:v>
                </c:pt>
                <c:pt idx="51">
                  <c:v>37.53321768135444</c:v>
                </c:pt>
                <c:pt idx="52">
                  <c:v>37.53321768135444</c:v>
                </c:pt>
                <c:pt idx="53">
                  <c:v>37.53321768135444</c:v>
                </c:pt>
                <c:pt idx="54">
                  <c:v>37.53321768135444</c:v>
                </c:pt>
                <c:pt idx="55">
                  <c:v>37.53321768135444</c:v>
                </c:pt>
                <c:pt idx="56">
                  <c:v>37.53321768135444</c:v>
                </c:pt>
                <c:pt idx="57">
                  <c:v>37.53321768135444</c:v>
                </c:pt>
                <c:pt idx="58">
                  <c:v>37.53321768135444</c:v>
                </c:pt>
                <c:pt idx="59">
                  <c:v>37.53321768135444</c:v>
                </c:pt>
                <c:pt idx="60">
                  <c:v>37.53321768135444</c:v>
                </c:pt>
                <c:pt idx="61">
                  <c:v>37.53321768135444</c:v>
                </c:pt>
                <c:pt idx="62">
                  <c:v>37.53321768135444</c:v>
                </c:pt>
                <c:pt idx="63">
                  <c:v>37.53321768135444</c:v>
                </c:pt>
                <c:pt idx="64">
                  <c:v>37.53321768135444</c:v>
                </c:pt>
                <c:pt idx="65">
                  <c:v>37.53321768135444</c:v>
                </c:pt>
                <c:pt idx="66">
                  <c:v>37.53321768135444</c:v>
                </c:pt>
                <c:pt idx="67">
                  <c:v>37.53321768135444</c:v>
                </c:pt>
                <c:pt idx="68">
                  <c:v>37.53321768135444</c:v>
                </c:pt>
                <c:pt idx="69">
                  <c:v>37.53321768135444</c:v>
                </c:pt>
                <c:pt idx="70">
                  <c:v>37.53321768135444</c:v>
                </c:pt>
                <c:pt idx="71">
                  <c:v>37.53321768135444</c:v>
                </c:pt>
                <c:pt idx="72">
                  <c:v>37.53321768135444</c:v>
                </c:pt>
                <c:pt idx="73">
                  <c:v>37.53321768135444</c:v>
                </c:pt>
                <c:pt idx="74">
                  <c:v>37.53321768135444</c:v>
                </c:pt>
                <c:pt idx="75">
                  <c:v>37.53321768135444</c:v>
                </c:pt>
                <c:pt idx="76">
                  <c:v>37.53321768135444</c:v>
                </c:pt>
                <c:pt idx="77">
                  <c:v>37.53321768135444</c:v>
                </c:pt>
                <c:pt idx="78">
                  <c:v>37.53321768135444</c:v>
                </c:pt>
                <c:pt idx="79">
                  <c:v>37.53321768135444</c:v>
                </c:pt>
                <c:pt idx="80">
                  <c:v>37.53321768135444</c:v>
                </c:pt>
                <c:pt idx="81">
                  <c:v>37.53321768135444</c:v>
                </c:pt>
                <c:pt idx="82">
                  <c:v>37.53321768135444</c:v>
                </c:pt>
                <c:pt idx="83">
                  <c:v>37.53321768135444</c:v>
                </c:pt>
                <c:pt idx="84">
                  <c:v>37.53321768135444</c:v>
                </c:pt>
                <c:pt idx="85">
                  <c:v>37.53321768135444</c:v>
                </c:pt>
                <c:pt idx="86">
                  <c:v>37.53321768135444</c:v>
                </c:pt>
                <c:pt idx="87">
                  <c:v>37.53321768135444</c:v>
                </c:pt>
                <c:pt idx="88">
                  <c:v>37.53321768135444</c:v>
                </c:pt>
                <c:pt idx="89">
                  <c:v>37.53321768135444</c:v>
                </c:pt>
                <c:pt idx="90">
                  <c:v>37.53321768135444</c:v>
                </c:pt>
                <c:pt idx="91">
                  <c:v>37.53321768135444</c:v>
                </c:pt>
                <c:pt idx="92">
                  <c:v>37.53321768135444</c:v>
                </c:pt>
                <c:pt idx="93">
                  <c:v>37.53321768135444</c:v>
                </c:pt>
                <c:pt idx="94">
                  <c:v>37.53321768135444</c:v>
                </c:pt>
                <c:pt idx="95">
                  <c:v>37.53321768135444</c:v>
                </c:pt>
                <c:pt idx="96">
                  <c:v>37.53321768135444</c:v>
                </c:pt>
                <c:pt idx="97">
                  <c:v>37.53321768135444</c:v>
                </c:pt>
                <c:pt idx="98">
                  <c:v>37.53321768135444</c:v>
                </c:pt>
                <c:pt idx="99">
                  <c:v>37.53321768135444</c:v>
                </c:pt>
                <c:pt idx="100">
                  <c:v>37.53321768135444</c:v>
                </c:pt>
                <c:pt idx="101">
                  <c:v>37.53321768135444</c:v>
                </c:pt>
                <c:pt idx="102">
                  <c:v>37.53321768135444</c:v>
                </c:pt>
                <c:pt idx="103">
                  <c:v>37.53321768135444</c:v>
                </c:pt>
                <c:pt idx="104">
                  <c:v>37.53321768135444</c:v>
                </c:pt>
                <c:pt idx="105">
                  <c:v>37.53321768135444</c:v>
                </c:pt>
                <c:pt idx="106">
                  <c:v>37.53321768135444</c:v>
                </c:pt>
                <c:pt idx="107">
                  <c:v>37.53321768135444</c:v>
                </c:pt>
                <c:pt idx="108">
                  <c:v>37.53321768135444</c:v>
                </c:pt>
                <c:pt idx="109">
                  <c:v>37.53321768135444</c:v>
                </c:pt>
                <c:pt idx="110">
                  <c:v>37.53321768135444</c:v>
                </c:pt>
                <c:pt idx="111">
                  <c:v>37.53321768135444</c:v>
                </c:pt>
                <c:pt idx="112">
                  <c:v>37.53321768135444</c:v>
                </c:pt>
                <c:pt idx="113">
                  <c:v>37.53321768135444</c:v>
                </c:pt>
                <c:pt idx="114">
                  <c:v>37.53321768135444</c:v>
                </c:pt>
                <c:pt idx="115">
                  <c:v>37.53321768135444</c:v>
                </c:pt>
                <c:pt idx="116">
                  <c:v>37.53321768135444</c:v>
                </c:pt>
                <c:pt idx="117">
                  <c:v>37.53321768135444</c:v>
                </c:pt>
                <c:pt idx="118">
                  <c:v>37.53321768135444</c:v>
                </c:pt>
                <c:pt idx="119">
                  <c:v>37.53321768135444</c:v>
                </c:pt>
                <c:pt idx="120">
                  <c:v>37.53321768135444</c:v>
                </c:pt>
                <c:pt idx="121">
                  <c:v>37.53321768135444</c:v>
                </c:pt>
                <c:pt idx="122">
                  <c:v>37.53321768135444</c:v>
                </c:pt>
                <c:pt idx="123">
                  <c:v>37.53321768135444</c:v>
                </c:pt>
                <c:pt idx="124">
                  <c:v>37.53321768135444</c:v>
                </c:pt>
                <c:pt idx="125">
                  <c:v>37.53321768135444</c:v>
                </c:pt>
                <c:pt idx="126">
                  <c:v>37.53321768135444</c:v>
                </c:pt>
                <c:pt idx="127">
                  <c:v>37.53321768135444</c:v>
                </c:pt>
                <c:pt idx="128">
                  <c:v>37.53321768135444</c:v>
                </c:pt>
                <c:pt idx="129">
                  <c:v>37.53321768135444</c:v>
                </c:pt>
                <c:pt idx="130">
                  <c:v>37.53321768135444</c:v>
                </c:pt>
                <c:pt idx="131">
                  <c:v>37.53321768135444</c:v>
                </c:pt>
                <c:pt idx="132">
                  <c:v>37.53321768135444</c:v>
                </c:pt>
                <c:pt idx="133">
                  <c:v>37.53321768135444</c:v>
                </c:pt>
                <c:pt idx="134">
                  <c:v>37.53321768135444</c:v>
                </c:pt>
                <c:pt idx="135">
                  <c:v>37.53321768135444</c:v>
                </c:pt>
                <c:pt idx="136">
                  <c:v>37.53321768135444</c:v>
                </c:pt>
                <c:pt idx="137">
                  <c:v>37.53321768135444</c:v>
                </c:pt>
                <c:pt idx="138">
                  <c:v>37.53321768135444</c:v>
                </c:pt>
                <c:pt idx="139">
                  <c:v>37.53321768135444</c:v>
                </c:pt>
                <c:pt idx="140">
                  <c:v>37.53321768135444</c:v>
                </c:pt>
                <c:pt idx="141">
                  <c:v>37.53321768135444</c:v>
                </c:pt>
                <c:pt idx="142">
                  <c:v>37.53321768135444</c:v>
                </c:pt>
                <c:pt idx="143">
                  <c:v>37.53321768135444</c:v>
                </c:pt>
                <c:pt idx="144">
                  <c:v>37.53321768135444</c:v>
                </c:pt>
                <c:pt idx="145">
                  <c:v>37.53321768135444</c:v>
                </c:pt>
                <c:pt idx="146">
                  <c:v>37.53321768135444</c:v>
                </c:pt>
                <c:pt idx="147">
                  <c:v>37.53321768135444</c:v>
                </c:pt>
                <c:pt idx="148">
                  <c:v>37.53321768135444</c:v>
                </c:pt>
                <c:pt idx="149">
                  <c:v>37.53321768135444</c:v>
                </c:pt>
                <c:pt idx="150">
                  <c:v>37.53321768135444</c:v>
                </c:pt>
                <c:pt idx="151">
                  <c:v>37.53321768135444</c:v>
                </c:pt>
                <c:pt idx="152">
                  <c:v>37.53321768135444</c:v>
                </c:pt>
                <c:pt idx="153">
                  <c:v>37.53321768135444</c:v>
                </c:pt>
                <c:pt idx="154">
                  <c:v>37.53321768135444</c:v>
                </c:pt>
                <c:pt idx="155">
                  <c:v>37.53321768135444</c:v>
                </c:pt>
                <c:pt idx="156">
                  <c:v>37.53321768135444</c:v>
                </c:pt>
                <c:pt idx="157">
                  <c:v>37.53321768135444</c:v>
                </c:pt>
                <c:pt idx="158">
                  <c:v>37.53321768135444</c:v>
                </c:pt>
                <c:pt idx="159">
                  <c:v>37.53321768135444</c:v>
                </c:pt>
                <c:pt idx="160">
                  <c:v>37.53321768135444</c:v>
                </c:pt>
                <c:pt idx="161">
                  <c:v>37.53321768135444</c:v>
                </c:pt>
                <c:pt idx="162">
                  <c:v>37.53321768135444</c:v>
                </c:pt>
                <c:pt idx="163">
                  <c:v>37.53321768135444</c:v>
                </c:pt>
                <c:pt idx="164">
                  <c:v>37.53321768135444</c:v>
                </c:pt>
                <c:pt idx="165">
                  <c:v>37.53321768135444</c:v>
                </c:pt>
                <c:pt idx="166">
                  <c:v>37.57043195693254</c:v>
                </c:pt>
                <c:pt idx="167">
                  <c:v>37.81711863287296</c:v>
                </c:pt>
                <c:pt idx="168">
                  <c:v>37.81711863287296</c:v>
                </c:pt>
                <c:pt idx="169">
                  <c:v>37.96637236421623</c:v>
                </c:pt>
                <c:pt idx="170">
                  <c:v>37.96637236421623</c:v>
                </c:pt>
                <c:pt idx="171">
                  <c:v>37.81711863287296</c:v>
                </c:pt>
                <c:pt idx="172">
                  <c:v>37.81711863287296</c:v>
                </c:pt>
                <c:pt idx="173">
                  <c:v>37.81711863287296</c:v>
                </c:pt>
                <c:pt idx="174">
                  <c:v>37.81711863287296</c:v>
                </c:pt>
                <c:pt idx="175">
                  <c:v>37.66786490152965</c:v>
                </c:pt>
                <c:pt idx="176">
                  <c:v>37.66786490152965</c:v>
                </c:pt>
                <c:pt idx="177">
                  <c:v>37.66786490152965</c:v>
                </c:pt>
                <c:pt idx="178">
                  <c:v>37.66786490152965</c:v>
                </c:pt>
                <c:pt idx="179">
                  <c:v>37.51861117018638</c:v>
                </c:pt>
                <c:pt idx="180">
                  <c:v>37.3693574388431</c:v>
                </c:pt>
                <c:pt idx="181">
                  <c:v>37.3693574388431</c:v>
                </c:pt>
                <c:pt idx="182">
                  <c:v>37.43306861103761</c:v>
                </c:pt>
                <c:pt idx="183">
                  <c:v>37.28381487969426</c:v>
                </c:pt>
                <c:pt idx="184">
                  <c:v>37.53519210456958</c:v>
                </c:pt>
                <c:pt idx="185">
                  <c:v>37.53519210456958</c:v>
                </c:pt>
                <c:pt idx="186">
                  <c:v>37.53519210456958</c:v>
                </c:pt>
                <c:pt idx="187">
                  <c:v>37.53519210456958</c:v>
                </c:pt>
                <c:pt idx="188">
                  <c:v>37.50718300064426</c:v>
                </c:pt>
                <c:pt idx="189">
                  <c:v>37.65643673198773</c:v>
                </c:pt>
                <c:pt idx="190">
                  <c:v>37.65643673198773</c:v>
                </c:pt>
                <c:pt idx="191">
                  <c:v>37.65643673198773</c:v>
                </c:pt>
                <c:pt idx="192">
                  <c:v>37.65643673198773</c:v>
                </c:pt>
                <c:pt idx="193">
                  <c:v>37.65643673198773</c:v>
                </c:pt>
                <c:pt idx="194">
                  <c:v>37.65643673198773</c:v>
                </c:pt>
                <c:pt idx="195">
                  <c:v>37.50718300064426</c:v>
                </c:pt>
                <c:pt idx="196">
                  <c:v>37.50718300064426</c:v>
                </c:pt>
                <c:pt idx="197">
                  <c:v>37.50718300064426</c:v>
                </c:pt>
                <c:pt idx="198">
                  <c:v>37.50718300064426</c:v>
                </c:pt>
                <c:pt idx="199">
                  <c:v>37.63536846039059</c:v>
                </c:pt>
                <c:pt idx="200">
                  <c:v>37.63536846039059</c:v>
                </c:pt>
                <c:pt idx="201">
                  <c:v>37.63536846039059</c:v>
                </c:pt>
                <c:pt idx="202">
                  <c:v>37.63536846039059</c:v>
                </c:pt>
                <c:pt idx="203">
                  <c:v>37.63536846039059</c:v>
                </c:pt>
                <c:pt idx="204">
                  <c:v>37.48611472904729</c:v>
                </c:pt>
                <c:pt idx="205">
                  <c:v>37.33686099770404</c:v>
                </c:pt>
                <c:pt idx="206">
                  <c:v>37.18760726636069</c:v>
                </c:pt>
                <c:pt idx="207">
                  <c:v>37.03835353501751</c:v>
                </c:pt>
                <c:pt idx="208">
                  <c:v>37.03835353501751</c:v>
                </c:pt>
                <c:pt idx="209">
                  <c:v>37.03835353501751</c:v>
                </c:pt>
                <c:pt idx="210">
                  <c:v>36.88909980367409</c:v>
                </c:pt>
                <c:pt idx="211">
                  <c:v>36.88909980367409</c:v>
                </c:pt>
                <c:pt idx="212">
                  <c:v>37.03835353501751</c:v>
                </c:pt>
                <c:pt idx="213">
                  <c:v>36.88909980367409</c:v>
                </c:pt>
                <c:pt idx="214">
                  <c:v>36.88909980367409</c:v>
                </c:pt>
                <c:pt idx="215">
                  <c:v>36.88909980367409</c:v>
                </c:pt>
                <c:pt idx="216">
                  <c:v>36.88909980367409</c:v>
                </c:pt>
                <c:pt idx="217">
                  <c:v>37.03835353501751</c:v>
                </c:pt>
                <c:pt idx="218">
                  <c:v>37.03835353501751</c:v>
                </c:pt>
                <c:pt idx="219">
                  <c:v>37.03835353501751</c:v>
                </c:pt>
                <c:pt idx="220">
                  <c:v>37.03835353501751</c:v>
                </c:pt>
                <c:pt idx="221">
                  <c:v>36.93265926511814</c:v>
                </c:pt>
                <c:pt idx="222">
                  <c:v>37.01416148941259</c:v>
                </c:pt>
                <c:pt idx="223">
                  <c:v>37.01416148941259</c:v>
                </c:pt>
                <c:pt idx="224">
                  <c:v>37.01416148941259</c:v>
                </c:pt>
                <c:pt idx="225">
                  <c:v>37.01416148941259</c:v>
                </c:pt>
                <c:pt idx="226">
                  <c:v>36.86490775806944</c:v>
                </c:pt>
                <c:pt idx="227">
                  <c:v>36.71565402672627</c:v>
                </c:pt>
                <c:pt idx="228">
                  <c:v>36.71565402672627</c:v>
                </c:pt>
                <c:pt idx="229">
                  <c:v>36.7156433596074</c:v>
                </c:pt>
                <c:pt idx="230">
                  <c:v>36.86489709095081</c:v>
                </c:pt>
                <c:pt idx="231">
                  <c:v>36.86489709095081</c:v>
                </c:pt>
                <c:pt idx="232">
                  <c:v>36.87042537871594</c:v>
                </c:pt>
                <c:pt idx="233">
                  <c:v>36.7957985130443</c:v>
                </c:pt>
                <c:pt idx="234">
                  <c:v>36.72117164737264</c:v>
                </c:pt>
                <c:pt idx="235">
                  <c:v>36.646544781701</c:v>
                </c:pt>
                <c:pt idx="236">
                  <c:v>36.7957985130443</c:v>
                </c:pt>
                <c:pt idx="237">
                  <c:v>36.7957985130443</c:v>
                </c:pt>
                <c:pt idx="238">
                  <c:v>36.646544781701</c:v>
                </c:pt>
                <c:pt idx="239">
                  <c:v>36.646544781701</c:v>
                </c:pt>
                <c:pt idx="240">
                  <c:v>36.66211262354187</c:v>
                </c:pt>
                <c:pt idx="241">
                  <c:v>36.66211262354187</c:v>
                </c:pt>
                <c:pt idx="242">
                  <c:v>36.66211262354187</c:v>
                </c:pt>
                <c:pt idx="243">
                  <c:v>36.66211262354187</c:v>
                </c:pt>
                <c:pt idx="244">
                  <c:v>36.811366354885</c:v>
                </c:pt>
                <c:pt idx="245">
                  <c:v>36.9606200862283</c:v>
                </c:pt>
                <c:pt idx="246">
                  <c:v>36.9606200862283</c:v>
                </c:pt>
                <c:pt idx="247">
                  <c:v>36.9606200862283</c:v>
                </c:pt>
                <c:pt idx="248">
                  <c:v>36.9606200862283</c:v>
                </c:pt>
                <c:pt idx="249">
                  <c:v>36.9606200862283</c:v>
                </c:pt>
                <c:pt idx="250">
                  <c:v>36.9606200862283</c:v>
                </c:pt>
                <c:pt idx="251">
                  <c:v>36.9606200862283</c:v>
                </c:pt>
                <c:pt idx="252">
                  <c:v>36.9606200862283</c:v>
                </c:pt>
                <c:pt idx="253">
                  <c:v>36.9606200862283</c:v>
                </c:pt>
                <c:pt idx="254">
                  <c:v>36.9606200862283</c:v>
                </c:pt>
                <c:pt idx="255">
                  <c:v>36.9606200862283</c:v>
                </c:pt>
                <c:pt idx="256">
                  <c:v>37.03523628478121</c:v>
                </c:pt>
                <c:pt idx="257">
                  <c:v>36.97366679536089</c:v>
                </c:pt>
                <c:pt idx="258">
                  <c:v>36.89903992968938</c:v>
                </c:pt>
                <c:pt idx="259">
                  <c:v>37.027226751455</c:v>
                </c:pt>
                <c:pt idx="260">
                  <c:v>37.027226751455</c:v>
                </c:pt>
                <c:pt idx="261">
                  <c:v>37.027226751455</c:v>
                </c:pt>
                <c:pt idx="262">
                  <c:v>36.87797302011173</c:v>
                </c:pt>
                <c:pt idx="263">
                  <c:v>36.97579165091219</c:v>
                </c:pt>
                <c:pt idx="264">
                  <c:v>36.97579165091219</c:v>
                </c:pt>
                <c:pt idx="265">
                  <c:v>36.97579165091219</c:v>
                </c:pt>
                <c:pt idx="266">
                  <c:v>36.97579165091219</c:v>
                </c:pt>
                <c:pt idx="267">
                  <c:v>36.97579165091219</c:v>
                </c:pt>
                <c:pt idx="268">
                  <c:v>36.97579165091219</c:v>
                </c:pt>
                <c:pt idx="269">
                  <c:v>36.97579165091219</c:v>
                </c:pt>
                <c:pt idx="270">
                  <c:v>36.82653791956901</c:v>
                </c:pt>
                <c:pt idx="271">
                  <c:v>36.67728418822572</c:v>
                </c:pt>
                <c:pt idx="272">
                  <c:v>36.52803045688244</c:v>
                </c:pt>
                <c:pt idx="273">
                  <c:v>36.37877672553916</c:v>
                </c:pt>
                <c:pt idx="274">
                  <c:v>36.22952299419598</c:v>
                </c:pt>
                <c:pt idx="275">
                  <c:v>36.22952299419598</c:v>
                </c:pt>
                <c:pt idx="276">
                  <c:v>36.22952299419598</c:v>
                </c:pt>
                <c:pt idx="277">
                  <c:v>36.22952299419598</c:v>
                </c:pt>
                <c:pt idx="278">
                  <c:v>36.22952299419598</c:v>
                </c:pt>
                <c:pt idx="279">
                  <c:v>36.22952299419598</c:v>
                </c:pt>
                <c:pt idx="280">
                  <c:v>36.30414985986731</c:v>
                </c:pt>
                <c:pt idx="281">
                  <c:v>36.22952299419598</c:v>
                </c:pt>
                <c:pt idx="282">
                  <c:v>36.24258037044731</c:v>
                </c:pt>
                <c:pt idx="283">
                  <c:v>36.29652465072535</c:v>
                </c:pt>
                <c:pt idx="284">
                  <c:v>36.29652465072535</c:v>
                </c:pt>
                <c:pt idx="285">
                  <c:v>36.29652465072535</c:v>
                </c:pt>
                <c:pt idx="286">
                  <c:v>36.147270919382</c:v>
                </c:pt>
                <c:pt idx="287">
                  <c:v>36.24508955018249</c:v>
                </c:pt>
                <c:pt idx="288">
                  <c:v>36.10700790777555</c:v>
                </c:pt>
                <c:pt idx="289">
                  <c:v>36.10700790777555</c:v>
                </c:pt>
                <c:pt idx="290">
                  <c:v>36.10700790777555</c:v>
                </c:pt>
                <c:pt idx="291">
                  <c:v>36.19035201766406</c:v>
                </c:pt>
                <c:pt idx="292">
                  <c:v>36.18733138489763</c:v>
                </c:pt>
                <c:pt idx="293">
                  <c:v>36.18733138489763</c:v>
                </c:pt>
                <c:pt idx="294">
                  <c:v>36.18733138489763</c:v>
                </c:pt>
                <c:pt idx="295">
                  <c:v>36.18733138489763</c:v>
                </c:pt>
                <c:pt idx="296">
                  <c:v>36.18733138489763</c:v>
                </c:pt>
                <c:pt idx="297">
                  <c:v>36.18733138489763</c:v>
                </c:pt>
                <c:pt idx="298">
                  <c:v>36.18733138489763</c:v>
                </c:pt>
                <c:pt idx="299">
                  <c:v>36.04758248059373</c:v>
                </c:pt>
                <c:pt idx="300">
                  <c:v>36.04758248059373</c:v>
                </c:pt>
                <c:pt idx="301">
                  <c:v>36.04758248059373</c:v>
                </c:pt>
                <c:pt idx="302">
                  <c:v>36.19683621193703</c:v>
                </c:pt>
                <c:pt idx="303">
                  <c:v>36.04758248059373</c:v>
                </c:pt>
                <c:pt idx="304">
                  <c:v>36.19683621193703</c:v>
                </c:pt>
                <c:pt idx="305">
                  <c:v>36.34608994328017</c:v>
                </c:pt>
                <c:pt idx="306">
                  <c:v>36.19683621193703</c:v>
                </c:pt>
                <c:pt idx="307">
                  <c:v>36.19683621193703</c:v>
                </c:pt>
                <c:pt idx="308">
                  <c:v>36.04758248059373</c:v>
                </c:pt>
                <c:pt idx="309">
                  <c:v>36.04758248059373</c:v>
                </c:pt>
                <c:pt idx="310">
                  <c:v>36.19683621193703</c:v>
                </c:pt>
                <c:pt idx="311">
                  <c:v>36.19683621193703</c:v>
                </c:pt>
                <c:pt idx="312">
                  <c:v>36.19683621193703</c:v>
                </c:pt>
                <c:pt idx="313">
                  <c:v>36.19683621193703</c:v>
                </c:pt>
                <c:pt idx="314">
                  <c:v>36.34608994328017</c:v>
                </c:pt>
                <c:pt idx="315">
                  <c:v>36.34608994328017</c:v>
                </c:pt>
                <c:pt idx="316">
                  <c:v>36.19683621193703</c:v>
                </c:pt>
                <c:pt idx="317">
                  <c:v>36.18358426515965</c:v>
                </c:pt>
                <c:pt idx="318">
                  <c:v>36.03433053381634</c:v>
                </c:pt>
                <c:pt idx="319">
                  <c:v>35.8850768024731</c:v>
                </c:pt>
                <c:pt idx="320">
                  <c:v>35.88506613535429</c:v>
                </c:pt>
                <c:pt idx="321">
                  <c:v>35.7580624010891</c:v>
                </c:pt>
                <c:pt idx="322">
                  <c:v>35.7580624010891</c:v>
                </c:pt>
                <c:pt idx="323">
                  <c:v>35.7580624010891</c:v>
                </c:pt>
                <c:pt idx="324">
                  <c:v>35.7580624010891</c:v>
                </c:pt>
                <c:pt idx="325">
                  <c:v>35.7580624010891</c:v>
                </c:pt>
                <c:pt idx="326">
                  <c:v>35.7580624010891</c:v>
                </c:pt>
                <c:pt idx="327">
                  <c:v>35.7580624010891</c:v>
                </c:pt>
                <c:pt idx="328">
                  <c:v>35.90731613243238</c:v>
                </c:pt>
                <c:pt idx="329">
                  <c:v>35.90731613243238</c:v>
                </c:pt>
                <c:pt idx="330">
                  <c:v>35.80010904867497</c:v>
                </c:pt>
                <c:pt idx="331">
                  <c:v>35.75606592283381</c:v>
                </c:pt>
                <c:pt idx="332">
                  <c:v>35.6068121914905</c:v>
                </c:pt>
                <c:pt idx="333">
                  <c:v>35.6068121914905</c:v>
                </c:pt>
                <c:pt idx="334">
                  <c:v>35.6068121914905</c:v>
                </c:pt>
                <c:pt idx="335">
                  <c:v>35.6068121914905</c:v>
                </c:pt>
                <c:pt idx="336">
                  <c:v>35.69012332699046</c:v>
                </c:pt>
                <c:pt idx="337">
                  <c:v>35.54086959564688</c:v>
                </c:pt>
                <c:pt idx="338">
                  <c:v>35.54086959564688</c:v>
                </c:pt>
                <c:pt idx="339">
                  <c:v>35.54086959564688</c:v>
                </c:pt>
                <c:pt idx="340">
                  <c:v>35.54086959564688</c:v>
                </c:pt>
                <c:pt idx="341">
                  <c:v>35.54086959564688</c:v>
                </c:pt>
                <c:pt idx="342">
                  <c:v>35.69012332699046</c:v>
                </c:pt>
                <c:pt idx="343">
                  <c:v>35.69012332699046</c:v>
                </c:pt>
                <c:pt idx="344">
                  <c:v>35.83937705833365</c:v>
                </c:pt>
                <c:pt idx="345">
                  <c:v>35.988630789677</c:v>
                </c:pt>
                <c:pt idx="346">
                  <c:v>36.17599954544441</c:v>
                </c:pt>
                <c:pt idx="347">
                  <c:v>36.18402447632021</c:v>
                </c:pt>
                <c:pt idx="348">
                  <c:v>36.18634126853508</c:v>
                </c:pt>
                <c:pt idx="349">
                  <c:v>36.18634126853508</c:v>
                </c:pt>
                <c:pt idx="350">
                  <c:v>36.03708753719174</c:v>
                </c:pt>
                <c:pt idx="351">
                  <c:v>35.88783380584831</c:v>
                </c:pt>
                <c:pt idx="352">
                  <c:v>35.96798895928519</c:v>
                </c:pt>
                <c:pt idx="353">
                  <c:v>35.86379131045764</c:v>
                </c:pt>
                <c:pt idx="354">
                  <c:v>35.71453757911429</c:v>
                </c:pt>
                <c:pt idx="355">
                  <c:v>35.79812397355212</c:v>
                </c:pt>
                <c:pt idx="356">
                  <c:v>35.79812397355212</c:v>
                </c:pt>
                <c:pt idx="357">
                  <c:v>35.79812397355212</c:v>
                </c:pt>
                <c:pt idx="358">
                  <c:v>35.79812397355212</c:v>
                </c:pt>
                <c:pt idx="359">
                  <c:v>35.79812397355211</c:v>
                </c:pt>
                <c:pt idx="360">
                  <c:v>35.79812397355212</c:v>
                </c:pt>
                <c:pt idx="361">
                  <c:v>35.79812397355211</c:v>
                </c:pt>
                <c:pt idx="362">
                  <c:v>35.79812397355211</c:v>
                </c:pt>
                <c:pt idx="363">
                  <c:v>35.79812397355211</c:v>
                </c:pt>
                <c:pt idx="364">
                  <c:v>35.79812397355211</c:v>
                </c:pt>
                <c:pt idx="365">
                  <c:v>35.83587449922271</c:v>
                </c:pt>
                <c:pt idx="366">
                  <c:v>35.83587449922271</c:v>
                </c:pt>
                <c:pt idx="367">
                  <c:v>35.83587449922271</c:v>
                </c:pt>
                <c:pt idx="368">
                  <c:v>35.98512823056617</c:v>
                </c:pt>
                <c:pt idx="369">
                  <c:v>36.13438196190945</c:v>
                </c:pt>
                <c:pt idx="370">
                  <c:v>36.28363569325273</c:v>
                </c:pt>
                <c:pt idx="371">
                  <c:v>36.28364636037146</c:v>
                </c:pt>
                <c:pt idx="372">
                  <c:v>36.28364636037146</c:v>
                </c:pt>
                <c:pt idx="373">
                  <c:v>36.28364636037146</c:v>
                </c:pt>
                <c:pt idx="374">
                  <c:v>36.13439262902821</c:v>
                </c:pt>
                <c:pt idx="375">
                  <c:v>35.98513889768491</c:v>
                </c:pt>
                <c:pt idx="376">
                  <c:v>36.13439262902821</c:v>
                </c:pt>
                <c:pt idx="377">
                  <c:v>36.28364636037147</c:v>
                </c:pt>
                <c:pt idx="378">
                  <c:v>36.28364636037147</c:v>
                </c:pt>
                <c:pt idx="379">
                  <c:v>36.53909920168604</c:v>
                </c:pt>
                <c:pt idx="380">
                  <c:v>36.6211662934686</c:v>
                </c:pt>
                <c:pt idx="381">
                  <c:v>36.77042002481191</c:v>
                </c:pt>
                <c:pt idx="382">
                  <c:v>36.6211662934686</c:v>
                </c:pt>
                <c:pt idx="383">
                  <c:v>36.6211662934686</c:v>
                </c:pt>
                <c:pt idx="384">
                  <c:v>36.6211662934686</c:v>
                </c:pt>
                <c:pt idx="385">
                  <c:v>36.77042002481191</c:v>
                </c:pt>
                <c:pt idx="386">
                  <c:v>36.77042002481191</c:v>
                </c:pt>
                <c:pt idx="387">
                  <c:v>36.6605613917594</c:v>
                </c:pt>
                <c:pt idx="388">
                  <c:v>36.60141479172844</c:v>
                </c:pt>
                <c:pt idx="389">
                  <c:v>36.46060470629529</c:v>
                </c:pt>
                <c:pt idx="390">
                  <c:v>36.31135097495208</c:v>
                </c:pt>
                <c:pt idx="391">
                  <c:v>36.31135097495208</c:v>
                </c:pt>
                <c:pt idx="392">
                  <c:v>36.31135097495208</c:v>
                </c:pt>
                <c:pt idx="393">
                  <c:v>36.31135097495208</c:v>
                </c:pt>
                <c:pt idx="394">
                  <c:v>36.16209724360881</c:v>
                </c:pt>
                <c:pt idx="395">
                  <c:v>36.16209724360881</c:v>
                </c:pt>
                <c:pt idx="396">
                  <c:v>36.16209724360881</c:v>
                </c:pt>
                <c:pt idx="397">
                  <c:v>36.02926010685795</c:v>
                </c:pt>
                <c:pt idx="398">
                  <c:v>36.1785138382013</c:v>
                </c:pt>
                <c:pt idx="399">
                  <c:v>36.02926010685795</c:v>
                </c:pt>
                <c:pt idx="400">
                  <c:v>36.10388697252958</c:v>
                </c:pt>
                <c:pt idx="401">
                  <c:v>36.2362521898943</c:v>
                </c:pt>
                <c:pt idx="402">
                  <c:v>36.16162532422265</c:v>
                </c:pt>
                <c:pt idx="403">
                  <c:v>36.0971150459276</c:v>
                </c:pt>
                <c:pt idx="404">
                  <c:v>35.94786131458424</c:v>
                </c:pt>
                <c:pt idx="405">
                  <c:v>35.82270774052683</c:v>
                </c:pt>
                <c:pt idx="406">
                  <c:v>35.97196147186991</c:v>
                </c:pt>
                <c:pt idx="407">
                  <c:v>35.97196147186991</c:v>
                </c:pt>
                <c:pt idx="408">
                  <c:v>35.97196147186991</c:v>
                </c:pt>
                <c:pt idx="409">
                  <c:v>36.12121520321335</c:v>
                </c:pt>
                <c:pt idx="410">
                  <c:v>36.12121520321335</c:v>
                </c:pt>
                <c:pt idx="411">
                  <c:v>36.12121520321335</c:v>
                </c:pt>
                <c:pt idx="412">
                  <c:v>36.12121520321335</c:v>
                </c:pt>
                <c:pt idx="413">
                  <c:v>36.12121520321335</c:v>
                </c:pt>
                <c:pt idx="414">
                  <c:v>36.21936219571885</c:v>
                </c:pt>
                <c:pt idx="415">
                  <c:v>36.21936219571885</c:v>
                </c:pt>
                <c:pt idx="416">
                  <c:v>36.07010846437556</c:v>
                </c:pt>
                <c:pt idx="417">
                  <c:v>35.98293299624786</c:v>
                </c:pt>
                <c:pt idx="418">
                  <c:v>36.05210608978415</c:v>
                </c:pt>
                <c:pt idx="419">
                  <c:v>36.20135982112747</c:v>
                </c:pt>
                <c:pt idx="420">
                  <c:v>36.20135982112747</c:v>
                </c:pt>
                <c:pt idx="421">
                  <c:v>36.20135982112747</c:v>
                </c:pt>
                <c:pt idx="422">
                  <c:v>36.20135982112747</c:v>
                </c:pt>
                <c:pt idx="423">
                  <c:v>36.05210608978415</c:v>
                </c:pt>
                <c:pt idx="424">
                  <c:v>36.12673295545596</c:v>
                </c:pt>
                <c:pt idx="425">
                  <c:v>36.22966438023771</c:v>
                </c:pt>
                <c:pt idx="426">
                  <c:v>36.28394363870625</c:v>
                </c:pt>
                <c:pt idx="427">
                  <c:v>36.28394363870625</c:v>
                </c:pt>
                <c:pt idx="428">
                  <c:v>36.28394363870625</c:v>
                </c:pt>
                <c:pt idx="429">
                  <c:v>36.43319737004955</c:v>
                </c:pt>
                <c:pt idx="430">
                  <c:v>36.28394363870625</c:v>
                </c:pt>
                <c:pt idx="431">
                  <c:v>36.28394363870625</c:v>
                </c:pt>
                <c:pt idx="432">
                  <c:v>36.28394363870625</c:v>
                </c:pt>
                <c:pt idx="433">
                  <c:v>36.28394363870625</c:v>
                </c:pt>
                <c:pt idx="434">
                  <c:v>36.13468990736281</c:v>
                </c:pt>
                <c:pt idx="435">
                  <c:v>36.13468990736281</c:v>
                </c:pt>
                <c:pt idx="436">
                  <c:v>36.28394363870625</c:v>
                </c:pt>
                <c:pt idx="437">
                  <c:v>36.28394363870625</c:v>
                </c:pt>
                <c:pt idx="438">
                  <c:v>36.2290883734221</c:v>
                </c:pt>
                <c:pt idx="439">
                  <c:v>36.2290883734221</c:v>
                </c:pt>
                <c:pt idx="440">
                  <c:v>36.2290883734221</c:v>
                </c:pt>
                <c:pt idx="441">
                  <c:v>36.2290883734221</c:v>
                </c:pt>
                <c:pt idx="442">
                  <c:v>36.2290883734221</c:v>
                </c:pt>
                <c:pt idx="443">
                  <c:v>36.2290883734221</c:v>
                </c:pt>
                <c:pt idx="444">
                  <c:v>36.37834210476537</c:v>
                </c:pt>
                <c:pt idx="445">
                  <c:v>36.37834210476537</c:v>
                </c:pt>
                <c:pt idx="446">
                  <c:v>36.52759583610866</c:v>
                </c:pt>
                <c:pt idx="447">
                  <c:v>36.3783527718841</c:v>
                </c:pt>
                <c:pt idx="448">
                  <c:v>36.45851286377517</c:v>
                </c:pt>
                <c:pt idx="449">
                  <c:v>36.2703447871644</c:v>
                </c:pt>
                <c:pt idx="450">
                  <c:v>36.19571792149277</c:v>
                </c:pt>
                <c:pt idx="451">
                  <c:v>36.3211051631875</c:v>
                </c:pt>
                <c:pt idx="452">
                  <c:v>36.3211051631875</c:v>
                </c:pt>
                <c:pt idx="453">
                  <c:v>36.17185143184406</c:v>
                </c:pt>
                <c:pt idx="454">
                  <c:v>36.3211051631875</c:v>
                </c:pt>
                <c:pt idx="455">
                  <c:v>36.47035889453081</c:v>
                </c:pt>
                <c:pt idx="456">
                  <c:v>36.47035889453081</c:v>
                </c:pt>
                <c:pt idx="457">
                  <c:v>36.47035889453081</c:v>
                </c:pt>
                <c:pt idx="458">
                  <c:v>36.57643905315175</c:v>
                </c:pt>
                <c:pt idx="459">
                  <c:v>36.57643905315175</c:v>
                </c:pt>
                <c:pt idx="460">
                  <c:v>36.64255253592148</c:v>
                </c:pt>
                <c:pt idx="461">
                  <c:v>36.52390673376508</c:v>
                </c:pt>
                <c:pt idx="462">
                  <c:v>36.62962806394545</c:v>
                </c:pt>
                <c:pt idx="463">
                  <c:v>36.77888179528875</c:v>
                </c:pt>
                <c:pt idx="464">
                  <c:v>36.7788924624075</c:v>
                </c:pt>
                <c:pt idx="465">
                  <c:v>36.7788924624075</c:v>
                </c:pt>
                <c:pt idx="466">
                  <c:v>36.7788924624075</c:v>
                </c:pt>
                <c:pt idx="467">
                  <c:v>36.7788924624075</c:v>
                </c:pt>
                <c:pt idx="468">
                  <c:v>36.7788924624075</c:v>
                </c:pt>
                <c:pt idx="469">
                  <c:v>36.62963873106421</c:v>
                </c:pt>
                <c:pt idx="470">
                  <c:v>36.62963873106421</c:v>
                </c:pt>
                <c:pt idx="471">
                  <c:v>36.62963873106421</c:v>
                </c:pt>
                <c:pt idx="472">
                  <c:v>36.7788924624075</c:v>
                </c:pt>
                <c:pt idx="473">
                  <c:v>36.7788924624075</c:v>
                </c:pt>
                <c:pt idx="474">
                  <c:v>36.62963873106421</c:v>
                </c:pt>
                <c:pt idx="475">
                  <c:v>36.48038499972093</c:v>
                </c:pt>
                <c:pt idx="476">
                  <c:v>36.33113126837763</c:v>
                </c:pt>
                <c:pt idx="477">
                  <c:v>36.33113126837763</c:v>
                </c:pt>
                <c:pt idx="478">
                  <c:v>36.18187753703421</c:v>
                </c:pt>
                <c:pt idx="479">
                  <c:v>36.18187753703421</c:v>
                </c:pt>
                <c:pt idx="480">
                  <c:v>36.18187753703421</c:v>
                </c:pt>
                <c:pt idx="481">
                  <c:v>36.18187753703421</c:v>
                </c:pt>
                <c:pt idx="482">
                  <c:v>36.18187753703421</c:v>
                </c:pt>
                <c:pt idx="483">
                  <c:v>36.18187753703421</c:v>
                </c:pt>
                <c:pt idx="484">
                  <c:v>36.18187753703421</c:v>
                </c:pt>
                <c:pt idx="485">
                  <c:v>36.18187753703421</c:v>
                </c:pt>
                <c:pt idx="486">
                  <c:v>36.41702708067516</c:v>
                </c:pt>
                <c:pt idx="487">
                  <c:v>36.41702708067516</c:v>
                </c:pt>
                <c:pt idx="488">
                  <c:v>36.41702708067516</c:v>
                </c:pt>
                <c:pt idx="489">
                  <c:v>36.5662808120186</c:v>
                </c:pt>
                <c:pt idx="490">
                  <c:v>36.71553454336188</c:v>
                </c:pt>
                <c:pt idx="491">
                  <c:v>36.86478827470516</c:v>
                </c:pt>
                <c:pt idx="492">
                  <c:v>36.98599225886914</c:v>
                </c:pt>
                <c:pt idx="493">
                  <c:v>36.98599225886914</c:v>
                </c:pt>
                <c:pt idx="494">
                  <c:v>36.98599225886914</c:v>
                </c:pt>
                <c:pt idx="495">
                  <c:v>36.83674919464441</c:v>
                </c:pt>
                <c:pt idx="496">
                  <c:v>36.98600292598787</c:v>
                </c:pt>
                <c:pt idx="497">
                  <c:v>37.05089752846686</c:v>
                </c:pt>
                <c:pt idx="498">
                  <c:v>36.90164379712373</c:v>
                </c:pt>
                <c:pt idx="499">
                  <c:v>37.15440013323701</c:v>
                </c:pt>
                <c:pt idx="500">
                  <c:v>37.30365386458045</c:v>
                </c:pt>
                <c:pt idx="501">
                  <c:v>37.30365386458045</c:v>
                </c:pt>
                <c:pt idx="502">
                  <c:v>37.05696718863997</c:v>
                </c:pt>
                <c:pt idx="503">
                  <c:v>37.05696718863997</c:v>
                </c:pt>
                <c:pt idx="504">
                  <c:v>37.05696718863997</c:v>
                </c:pt>
                <c:pt idx="505">
                  <c:v>37.05696718863997</c:v>
                </c:pt>
                <c:pt idx="506">
                  <c:v>37.06524097134022</c:v>
                </c:pt>
                <c:pt idx="507">
                  <c:v>36.91598723999689</c:v>
                </c:pt>
                <c:pt idx="508">
                  <c:v>36.91598723999689</c:v>
                </c:pt>
                <c:pt idx="509">
                  <c:v>36.8358320865602</c:v>
                </c:pt>
                <c:pt idx="510">
                  <c:v>36.86782199680049</c:v>
                </c:pt>
                <c:pt idx="511">
                  <c:v>36.81493191640844</c:v>
                </c:pt>
                <c:pt idx="512">
                  <c:v>36.70799102478896</c:v>
                </c:pt>
                <c:pt idx="513">
                  <c:v>36.55873729344565</c:v>
                </c:pt>
                <c:pt idx="514">
                  <c:v>36.55873729344565</c:v>
                </c:pt>
                <c:pt idx="515">
                  <c:v>36.55873729344565</c:v>
                </c:pt>
                <c:pt idx="516">
                  <c:v>36.40948356210223</c:v>
                </c:pt>
                <c:pt idx="517">
                  <c:v>36.3457723899078</c:v>
                </c:pt>
                <c:pt idx="518">
                  <c:v>36.3457723899078</c:v>
                </c:pt>
                <c:pt idx="519">
                  <c:v>36.09439516503259</c:v>
                </c:pt>
                <c:pt idx="520">
                  <c:v>36.09439516503259</c:v>
                </c:pt>
                <c:pt idx="521">
                  <c:v>36.09439516503259</c:v>
                </c:pt>
                <c:pt idx="522">
                  <c:v>35.97329475192839</c:v>
                </c:pt>
                <c:pt idx="523">
                  <c:v>35.88260626010054</c:v>
                </c:pt>
                <c:pt idx="524">
                  <c:v>35.73335252875733</c:v>
                </c:pt>
                <c:pt idx="525">
                  <c:v>35.58409879741399</c:v>
                </c:pt>
                <c:pt idx="526">
                  <c:v>35.58409879741399</c:v>
                </c:pt>
                <c:pt idx="527">
                  <c:v>35.43484506607075</c:v>
                </c:pt>
                <c:pt idx="528">
                  <c:v>35.43484506607075</c:v>
                </c:pt>
                <c:pt idx="529">
                  <c:v>35.43484506607074</c:v>
                </c:pt>
                <c:pt idx="530">
                  <c:v>35.58409879741399</c:v>
                </c:pt>
                <c:pt idx="531">
                  <c:v>35.58409879741399</c:v>
                </c:pt>
                <c:pt idx="532">
                  <c:v>35.50075468752551</c:v>
                </c:pt>
                <c:pt idx="533">
                  <c:v>35.50075468752551</c:v>
                </c:pt>
                <c:pt idx="534">
                  <c:v>35.37256922777932</c:v>
                </c:pt>
                <c:pt idx="535">
                  <c:v>35.37256922777932</c:v>
                </c:pt>
                <c:pt idx="536">
                  <c:v>35.22331549643605</c:v>
                </c:pt>
                <c:pt idx="537">
                  <c:v>35.22331549643605</c:v>
                </c:pt>
                <c:pt idx="538">
                  <c:v>35.29910756992451</c:v>
                </c:pt>
                <c:pt idx="539">
                  <c:v>35.44836130126775</c:v>
                </c:pt>
                <c:pt idx="540">
                  <c:v>35.59761503261108</c:v>
                </c:pt>
                <c:pt idx="541">
                  <c:v>35.59761503261108</c:v>
                </c:pt>
                <c:pt idx="542">
                  <c:v>35.59761503261108</c:v>
                </c:pt>
                <c:pt idx="543">
                  <c:v>35.44836130126775</c:v>
                </c:pt>
                <c:pt idx="544">
                  <c:v>35.44836130126775</c:v>
                </c:pt>
                <c:pt idx="545">
                  <c:v>35.59761503261108</c:v>
                </c:pt>
                <c:pt idx="546">
                  <c:v>35.74686876395435</c:v>
                </c:pt>
                <c:pt idx="547">
                  <c:v>35.59761503261108</c:v>
                </c:pt>
                <c:pt idx="548">
                  <c:v>35.59761503261108</c:v>
                </c:pt>
                <c:pt idx="549">
                  <c:v>35.59761503261108</c:v>
                </c:pt>
                <c:pt idx="550">
                  <c:v>35.44836130126775</c:v>
                </c:pt>
                <c:pt idx="551">
                  <c:v>35.29910756992451</c:v>
                </c:pt>
                <c:pt idx="552">
                  <c:v>35.20393585144122</c:v>
                </c:pt>
                <c:pt idx="553">
                  <c:v>35.20393585144122</c:v>
                </c:pt>
                <c:pt idx="554">
                  <c:v>35.20393585144122</c:v>
                </c:pt>
                <c:pt idx="555">
                  <c:v>35.20393585144122</c:v>
                </c:pt>
                <c:pt idx="556">
                  <c:v>35.12378069800447</c:v>
                </c:pt>
                <c:pt idx="557">
                  <c:v>34.92501465260681</c:v>
                </c:pt>
                <c:pt idx="558">
                  <c:v>34.79057098520681</c:v>
                </c:pt>
                <c:pt idx="559">
                  <c:v>34.79057098520681</c:v>
                </c:pt>
                <c:pt idx="560">
                  <c:v>34.79057098520681</c:v>
                </c:pt>
                <c:pt idx="561">
                  <c:v>34.79057098520681</c:v>
                </c:pt>
                <c:pt idx="562">
                  <c:v>34.79057098520681</c:v>
                </c:pt>
                <c:pt idx="563">
                  <c:v>34.79057098520681</c:v>
                </c:pt>
                <c:pt idx="564">
                  <c:v>34.64132792098223</c:v>
                </c:pt>
                <c:pt idx="565">
                  <c:v>34.49207418963895</c:v>
                </c:pt>
                <c:pt idx="566">
                  <c:v>34.34282045829544</c:v>
                </c:pt>
                <c:pt idx="567">
                  <c:v>34.19356672695241</c:v>
                </c:pt>
                <c:pt idx="568">
                  <c:v>34.19356672695241</c:v>
                </c:pt>
                <c:pt idx="569">
                  <c:v>34.19356672695241</c:v>
                </c:pt>
                <c:pt idx="570">
                  <c:v>34.04431299560911</c:v>
                </c:pt>
                <c:pt idx="571">
                  <c:v>33.89505926426582</c:v>
                </c:pt>
                <c:pt idx="572">
                  <c:v>33.74580553292253</c:v>
                </c:pt>
                <c:pt idx="573">
                  <c:v>33.74580553292253</c:v>
                </c:pt>
                <c:pt idx="574">
                  <c:v>33.59655180157926</c:v>
                </c:pt>
                <c:pt idx="575">
                  <c:v>33.6788025905391</c:v>
                </c:pt>
                <c:pt idx="576">
                  <c:v>33.6788025905391</c:v>
                </c:pt>
                <c:pt idx="577">
                  <c:v>33.6788025905391</c:v>
                </c:pt>
                <c:pt idx="578">
                  <c:v>33.5600806214341</c:v>
                </c:pt>
                <c:pt idx="579">
                  <c:v>33.5600806214341</c:v>
                </c:pt>
                <c:pt idx="580">
                  <c:v>33.47992546799721</c:v>
                </c:pt>
                <c:pt idx="581">
                  <c:v>33.47992546799721</c:v>
                </c:pt>
                <c:pt idx="582">
                  <c:v>33.5652885567842</c:v>
                </c:pt>
                <c:pt idx="583">
                  <c:v>33.71454228812748</c:v>
                </c:pt>
                <c:pt idx="584">
                  <c:v>33.71454228812748</c:v>
                </c:pt>
                <c:pt idx="585">
                  <c:v>33.86379601947076</c:v>
                </c:pt>
                <c:pt idx="586">
                  <c:v>34.01304975081391</c:v>
                </c:pt>
                <c:pt idx="587">
                  <c:v>34.16230348215734</c:v>
                </c:pt>
                <c:pt idx="588">
                  <c:v>34.31155721350049</c:v>
                </c:pt>
                <c:pt idx="589">
                  <c:v>34.46081094484391</c:v>
                </c:pt>
                <c:pt idx="590">
                  <c:v>34.61006467618709</c:v>
                </c:pt>
                <c:pt idx="591">
                  <c:v>34.46468017937005</c:v>
                </c:pt>
                <c:pt idx="592">
                  <c:v>34.46468017937005</c:v>
                </c:pt>
                <c:pt idx="593">
                  <c:v>34.46468017937005</c:v>
                </c:pt>
                <c:pt idx="594">
                  <c:v>34.18723962626125</c:v>
                </c:pt>
                <c:pt idx="595">
                  <c:v>34.037985894918</c:v>
                </c:pt>
                <c:pt idx="596">
                  <c:v>34.037985894918</c:v>
                </c:pt>
                <c:pt idx="597">
                  <c:v>34.037985894918</c:v>
                </c:pt>
                <c:pt idx="598">
                  <c:v>33.94016726411729</c:v>
                </c:pt>
                <c:pt idx="599">
                  <c:v>33.94016726411729</c:v>
                </c:pt>
                <c:pt idx="600">
                  <c:v>33.94016726411729</c:v>
                </c:pt>
                <c:pt idx="601">
                  <c:v>33.94016726411729</c:v>
                </c:pt>
                <c:pt idx="602">
                  <c:v>33.94016726411729</c:v>
                </c:pt>
                <c:pt idx="603">
                  <c:v>33.94016726411729</c:v>
                </c:pt>
                <c:pt idx="604">
                  <c:v>33.94016726411729</c:v>
                </c:pt>
                <c:pt idx="605">
                  <c:v>34.08942099546064</c:v>
                </c:pt>
                <c:pt idx="606">
                  <c:v>34.23867472680401</c:v>
                </c:pt>
                <c:pt idx="607">
                  <c:v>34.38792845814706</c:v>
                </c:pt>
                <c:pt idx="608">
                  <c:v>34.53718218949049</c:v>
                </c:pt>
                <c:pt idx="609">
                  <c:v>34.53718218949049</c:v>
                </c:pt>
                <c:pt idx="610">
                  <c:v>34.38792845814706</c:v>
                </c:pt>
                <c:pt idx="611">
                  <c:v>34.238674726804</c:v>
                </c:pt>
                <c:pt idx="612">
                  <c:v>34.08942099546064</c:v>
                </c:pt>
                <c:pt idx="613">
                  <c:v>34.08942099546064</c:v>
                </c:pt>
                <c:pt idx="614">
                  <c:v>34.238674726804</c:v>
                </c:pt>
                <c:pt idx="615">
                  <c:v>34.238674726804</c:v>
                </c:pt>
                <c:pt idx="616">
                  <c:v>34.15851957336719</c:v>
                </c:pt>
                <c:pt idx="617">
                  <c:v>33.96662888659259</c:v>
                </c:pt>
                <c:pt idx="618">
                  <c:v>33.98731147198606</c:v>
                </c:pt>
                <c:pt idx="619">
                  <c:v>34.06193833765788</c:v>
                </c:pt>
                <c:pt idx="620">
                  <c:v>34.21119206900116</c:v>
                </c:pt>
                <c:pt idx="621">
                  <c:v>34.21119206900116</c:v>
                </c:pt>
                <c:pt idx="622">
                  <c:v>34.1133734382006</c:v>
                </c:pt>
                <c:pt idx="623">
                  <c:v>34.25145508060754</c:v>
                </c:pt>
                <c:pt idx="624">
                  <c:v>34.3027220487401</c:v>
                </c:pt>
                <c:pt idx="625">
                  <c:v>34.3027220487401</c:v>
                </c:pt>
                <c:pt idx="626">
                  <c:v>34.3027220487401</c:v>
                </c:pt>
                <c:pt idx="627">
                  <c:v>34.15648895016319</c:v>
                </c:pt>
                <c:pt idx="628">
                  <c:v>34.15648895016319</c:v>
                </c:pt>
                <c:pt idx="629">
                  <c:v>34.15648895016319</c:v>
                </c:pt>
                <c:pt idx="630">
                  <c:v>34.28544578231634</c:v>
                </c:pt>
                <c:pt idx="631">
                  <c:v>34.28544578231634</c:v>
                </c:pt>
                <c:pt idx="632">
                  <c:v>34.28544578231634</c:v>
                </c:pt>
                <c:pt idx="633">
                  <c:v>34.13619205097313</c:v>
                </c:pt>
                <c:pt idx="634">
                  <c:v>34.12668722393373</c:v>
                </c:pt>
                <c:pt idx="635">
                  <c:v>33.97743349259039</c:v>
                </c:pt>
                <c:pt idx="636">
                  <c:v>33.82817976124709</c:v>
                </c:pt>
                <c:pt idx="637">
                  <c:v>33.80424781710814</c:v>
                </c:pt>
                <c:pt idx="638">
                  <c:v>33.95048091568501</c:v>
                </c:pt>
                <c:pt idx="639">
                  <c:v>33.95048091568501</c:v>
                </c:pt>
                <c:pt idx="640">
                  <c:v>33.95048091568501</c:v>
                </c:pt>
                <c:pt idx="641">
                  <c:v>33.95048091568501</c:v>
                </c:pt>
                <c:pt idx="642">
                  <c:v>33.87585405001331</c:v>
                </c:pt>
                <c:pt idx="643">
                  <c:v>34.0251077813568</c:v>
                </c:pt>
                <c:pt idx="644">
                  <c:v>33.98871751124286</c:v>
                </c:pt>
                <c:pt idx="645">
                  <c:v>33.83946377989965</c:v>
                </c:pt>
                <c:pt idx="646">
                  <c:v>33.83946377989965</c:v>
                </c:pt>
                <c:pt idx="647">
                  <c:v>33.83946377989965</c:v>
                </c:pt>
                <c:pt idx="648">
                  <c:v>33.83946377989965</c:v>
                </c:pt>
                <c:pt idx="649">
                  <c:v>33.83946377989965</c:v>
                </c:pt>
                <c:pt idx="650">
                  <c:v>33.83946377989965</c:v>
                </c:pt>
                <c:pt idx="651">
                  <c:v>33.98871751124286</c:v>
                </c:pt>
                <c:pt idx="652">
                  <c:v>33.91882920944666</c:v>
                </c:pt>
                <c:pt idx="653">
                  <c:v>33.94943713863371</c:v>
                </c:pt>
                <c:pt idx="654">
                  <c:v>33.94943713863371</c:v>
                </c:pt>
                <c:pt idx="655">
                  <c:v>33.80019407440916</c:v>
                </c:pt>
                <c:pt idx="656">
                  <c:v>33.6509403430659</c:v>
                </c:pt>
                <c:pt idx="657">
                  <c:v>33.50168661172236</c:v>
                </c:pt>
                <c:pt idx="658">
                  <c:v>33.35243288037931</c:v>
                </c:pt>
                <c:pt idx="659">
                  <c:v>33.26283007000608</c:v>
                </c:pt>
                <c:pt idx="660">
                  <c:v>33.41208380134921</c:v>
                </c:pt>
                <c:pt idx="661">
                  <c:v>33.56133753269251</c:v>
                </c:pt>
                <c:pt idx="662">
                  <c:v>33.41208380134921</c:v>
                </c:pt>
                <c:pt idx="663">
                  <c:v>33.26283007000608</c:v>
                </c:pt>
                <c:pt idx="664">
                  <c:v>33.41208380134921</c:v>
                </c:pt>
                <c:pt idx="665">
                  <c:v>33.26283007000608</c:v>
                </c:pt>
                <c:pt idx="666">
                  <c:v>33.26446960710459</c:v>
                </c:pt>
                <c:pt idx="667">
                  <c:v>33.41372333844792</c:v>
                </c:pt>
                <c:pt idx="668">
                  <c:v>33.26446960710459</c:v>
                </c:pt>
                <c:pt idx="669">
                  <c:v>33.26446960710459</c:v>
                </c:pt>
                <c:pt idx="670">
                  <c:v>33.26446960710459</c:v>
                </c:pt>
                <c:pt idx="671">
                  <c:v>33.08828660791779</c:v>
                </c:pt>
                <c:pt idx="672">
                  <c:v>33.301639942348</c:v>
                </c:pt>
                <c:pt idx="673">
                  <c:v>33.301639942348</c:v>
                </c:pt>
                <c:pt idx="674">
                  <c:v>33.15238621100472</c:v>
                </c:pt>
                <c:pt idx="675">
                  <c:v>33.15238621100472</c:v>
                </c:pt>
                <c:pt idx="676">
                  <c:v>33.15238621100472</c:v>
                </c:pt>
                <c:pt idx="677">
                  <c:v>33.07223105756798</c:v>
                </c:pt>
                <c:pt idx="678">
                  <c:v>33.17190517945543</c:v>
                </c:pt>
                <c:pt idx="679">
                  <c:v>33.17190517945543</c:v>
                </c:pt>
                <c:pt idx="680">
                  <c:v>33.17190517945543</c:v>
                </c:pt>
                <c:pt idx="681">
                  <c:v>33.1337901550313</c:v>
                </c:pt>
                <c:pt idx="682">
                  <c:v>32.98453642368789</c:v>
                </c:pt>
                <c:pt idx="683">
                  <c:v>32.83528269234473</c:v>
                </c:pt>
                <c:pt idx="684">
                  <c:v>32.83528269234473</c:v>
                </c:pt>
                <c:pt idx="685">
                  <c:v>32.98453642368789</c:v>
                </c:pt>
                <c:pt idx="686">
                  <c:v>33.1337901550313</c:v>
                </c:pt>
                <c:pt idx="687">
                  <c:v>33.05355523679591</c:v>
                </c:pt>
                <c:pt idx="688">
                  <c:v>33.05355523679591</c:v>
                </c:pt>
                <c:pt idx="689">
                  <c:v>33.05355523679591</c:v>
                </c:pt>
                <c:pt idx="690">
                  <c:v>33.04025543554229</c:v>
                </c:pt>
                <c:pt idx="691">
                  <c:v>33.04025543554229</c:v>
                </c:pt>
                <c:pt idx="692">
                  <c:v>32.8910017041991</c:v>
                </c:pt>
                <c:pt idx="693">
                  <c:v>32.8910017041991</c:v>
                </c:pt>
                <c:pt idx="694">
                  <c:v>32.8910017041991</c:v>
                </c:pt>
                <c:pt idx="695">
                  <c:v>32.79812984051228</c:v>
                </c:pt>
                <c:pt idx="696">
                  <c:v>32.79812984051228</c:v>
                </c:pt>
                <c:pt idx="697">
                  <c:v>32.79812984051228</c:v>
                </c:pt>
                <c:pt idx="698">
                  <c:v>32.79812984051228</c:v>
                </c:pt>
                <c:pt idx="699">
                  <c:v>32.79812984051228</c:v>
                </c:pt>
                <c:pt idx="700">
                  <c:v>32.7603793148415</c:v>
                </c:pt>
                <c:pt idx="701">
                  <c:v>32.76037931484151</c:v>
                </c:pt>
                <c:pt idx="702">
                  <c:v>32.69606803891456</c:v>
                </c:pt>
                <c:pt idx="703">
                  <c:v>32.54681430757128</c:v>
                </c:pt>
                <c:pt idx="704">
                  <c:v>32.54681430757128</c:v>
                </c:pt>
                <c:pt idx="705">
                  <c:v>32.54681430757128</c:v>
                </c:pt>
                <c:pt idx="706">
                  <c:v>32.54681430757128</c:v>
                </c:pt>
                <c:pt idx="707">
                  <c:v>32.54681430757128</c:v>
                </c:pt>
                <c:pt idx="708">
                  <c:v>32.54681430757128</c:v>
                </c:pt>
                <c:pt idx="709">
                  <c:v>32.69606803891456</c:v>
                </c:pt>
                <c:pt idx="710">
                  <c:v>32.84532177025785</c:v>
                </c:pt>
                <c:pt idx="711">
                  <c:v>32.84532177025785</c:v>
                </c:pt>
                <c:pt idx="712">
                  <c:v>32.69606803891456</c:v>
                </c:pt>
                <c:pt idx="713">
                  <c:v>32.69606803891456</c:v>
                </c:pt>
                <c:pt idx="714">
                  <c:v>32.58986892894319</c:v>
                </c:pt>
                <c:pt idx="715">
                  <c:v>32.58986892894319</c:v>
                </c:pt>
                <c:pt idx="716">
                  <c:v>32.58986892894318</c:v>
                </c:pt>
                <c:pt idx="717">
                  <c:v>32.73912266028645</c:v>
                </c:pt>
                <c:pt idx="718">
                  <c:v>32.73912266028645</c:v>
                </c:pt>
                <c:pt idx="719">
                  <c:v>32.58986892894318</c:v>
                </c:pt>
                <c:pt idx="720">
                  <c:v>32.58986892894318</c:v>
                </c:pt>
                <c:pt idx="721">
                  <c:v>32.58986892894319</c:v>
                </c:pt>
                <c:pt idx="722">
                  <c:v>32.69972756199564</c:v>
                </c:pt>
                <c:pt idx="723">
                  <c:v>32.83074292004081</c:v>
                </c:pt>
                <c:pt idx="724">
                  <c:v>32.97155300547394</c:v>
                </c:pt>
                <c:pt idx="725">
                  <c:v>33.12080673681722</c:v>
                </c:pt>
                <c:pt idx="726">
                  <c:v>33.22492167664549</c:v>
                </c:pt>
                <c:pt idx="727">
                  <c:v>33.37417540798882</c:v>
                </c:pt>
                <c:pt idx="728">
                  <c:v>33.52342913933204</c:v>
                </c:pt>
                <c:pt idx="729">
                  <c:v>33.6726828706754</c:v>
                </c:pt>
                <c:pt idx="730">
                  <c:v>33.82193660201865</c:v>
                </c:pt>
                <c:pt idx="731">
                  <c:v>33.82193660201865</c:v>
                </c:pt>
                <c:pt idx="732">
                  <c:v>33.9547737387695</c:v>
                </c:pt>
                <c:pt idx="733">
                  <c:v>33.9547737387695</c:v>
                </c:pt>
                <c:pt idx="734">
                  <c:v>34.10402747011264</c:v>
                </c:pt>
                <c:pt idx="735">
                  <c:v>34.10402747011264</c:v>
                </c:pt>
                <c:pt idx="736">
                  <c:v>33.9547737387695</c:v>
                </c:pt>
                <c:pt idx="737">
                  <c:v>34.10402747011264</c:v>
                </c:pt>
                <c:pt idx="738">
                  <c:v>34.16853774840796</c:v>
                </c:pt>
                <c:pt idx="739">
                  <c:v>34.16853774840796</c:v>
                </c:pt>
                <c:pt idx="740">
                  <c:v>34.144437591122</c:v>
                </c:pt>
                <c:pt idx="741">
                  <c:v>33.99518385977883</c:v>
                </c:pt>
                <c:pt idx="742">
                  <c:v>33.99518385977883</c:v>
                </c:pt>
                <c:pt idx="743">
                  <c:v>33.99518385977881</c:v>
                </c:pt>
                <c:pt idx="744">
                  <c:v>33.99518385977883</c:v>
                </c:pt>
                <c:pt idx="745">
                  <c:v>33.99518385977883</c:v>
                </c:pt>
                <c:pt idx="746">
                  <c:v>33.84593012843553</c:v>
                </c:pt>
                <c:pt idx="747">
                  <c:v>33.69667639709225</c:v>
                </c:pt>
                <c:pt idx="748">
                  <c:v>33.63167268975121</c:v>
                </c:pt>
                <c:pt idx="749">
                  <c:v>33.42327639677835</c:v>
                </c:pt>
                <c:pt idx="750">
                  <c:v>33.41434924031424</c:v>
                </c:pt>
                <c:pt idx="751">
                  <c:v>33.56360297165755</c:v>
                </c:pt>
                <c:pt idx="752">
                  <c:v>33.41434924031424</c:v>
                </c:pt>
                <c:pt idx="753">
                  <c:v>33.19592241543471</c:v>
                </c:pt>
                <c:pt idx="754">
                  <c:v>33.19592241543471</c:v>
                </c:pt>
                <c:pt idx="755">
                  <c:v>33.04666868409134</c:v>
                </c:pt>
                <c:pt idx="756">
                  <c:v>32.89741495274804</c:v>
                </c:pt>
                <c:pt idx="757">
                  <c:v>32.89741495274804</c:v>
                </c:pt>
                <c:pt idx="758">
                  <c:v>32.91316463440423</c:v>
                </c:pt>
                <c:pt idx="759">
                  <c:v>32.76391090306098</c:v>
                </c:pt>
                <c:pt idx="760">
                  <c:v>32.66097947827908</c:v>
                </c:pt>
                <c:pt idx="761">
                  <c:v>32.51172574693581</c:v>
                </c:pt>
                <c:pt idx="762">
                  <c:v>32.36247201559244</c:v>
                </c:pt>
                <c:pt idx="763">
                  <c:v>32.28211997580116</c:v>
                </c:pt>
                <c:pt idx="764">
                  <c:v>32.13286624445788</c:v>
                </c:pt>
                <c:pt idx="765">
                  <c:v>32.13286624445788</c:v>
                </c:pt>
                <c:pt idx="766">
                  <c:v>32.13286624445787</c:v>
                </c:pt>
                <c:pt idx="767">
                  <c:v>32.13286624445788</c:v>
                </c:pt>
                <c:pt idx="768">
                  <c:v>32.13286624445788</c:v>
                </c:pt>
                <c:pt idx="769">
                  <c:v>32.28211997580116</c:v>
                </c:pt>
                <c:pt idx="770">
                  <c:v>32.13286624445788</c:v>
                </c:pt>
                <c:pt idx="771">
                  <c:v>31.98361251311448</c:v>
                </c:pt>
                <c:pt idx="772">
                  <c:v>31.98361251311448</c:v>
                </c:pt>
                <c:pt idx="773">
                  <c:v>31.90345735967783</c:v>
                </c:pt>
                <c:pt idx="774">
                  <c:v>31.75420362833454</c:v>
                </c:pt>
                <c:pt idx="775">
                  <c:v>31.60494989699125</c:v>
                </c:pt>
                <c:pt idx="776">
                  <c:v>31.45569616564798</c:v>
                </c:pt>
                <c:pt idx="777">
                  <c:v>31.30644243430469</c:v>
                </c:pt>
                <c:pt idx="778">
                  <c:v>31.15718870296143</c:v>
                </c:pt>
                <c:pt idx="779">
                  <c:v>31.00793497161813</c:v>
                </c:pt>
                <c:pt idx="780">
                  <c:v>30.85868124027483</c:v>
                </c:pt>
                <c:pt idx="781">
                  <c:v>30.70942750893148</c:v>
                </c:pt>
                <c:pt idx="782">
                  <c:v>30.70942750893148</c:v>
                </c:pt>
                <c:pt idx="783">
                  <c:v>30.62108654257905</c:v>
                </c:pt>
                <c:pt idx="784">
                  <c:v>30.62108654257905</c:v>
                </c:pt>
                <c:pt idx="785">
                  <c:v>30.47183281123578</c:v>
                </c:pt>
                <c:pt idx="786">
                  <c:v>30.42107243521266</c:v>
                </c:pt>
                <c:pt idx="787">
                  <c:v>30.49401180089538</c:v>
                </c:pt>
                <c:pt idx="788">
                  <c:v>30.64326553223868</c:v>
                </c:pt>
                <c:pt idx="789">
                  <c:v>30.64326553223868</c:v>
                </c:pt>
                <c:pt idx="790">
                  <c:v>30.49401180089538</c:v>
                </c:pt>
                <c:pt idx="791">
                  <c:v>30.49401180089538</c:v>
                </c:pt>
                <c:pt idx="792">
                  <c:v>30.49401180089538</c:v>
                </c:pt>
                <c:pt idx="793">
                  <c:v>30.38403312528099</c:v>
                </c:pt>
                <c:pt idx="794">
                  <c:v>30.38403312528099</c:v>
                </c:pt>
                <c:pt idx="795">
                  <c:v>30.46717337385456</c:v>
                </c:pt>
                <c:pt idx="796">
                  <c:v>30.58581917601094</c:v>
                </c:pt>
                <c:pt idx="797">
                  <c:v>30.54919642373709</c:v>
                </c:pt>
                <c:pt idx="798">
                  <c:v>30.39994269239379</c:v>
                </c:pt>
                <c:pt idx="799">
                  <c:v>30.25068896105053</c:v>
                </c:pt>
                <c:pt idx="800">
                  <c:v>30.25068896105053</c:v>
                </c:pt>
                <c:pt idx="801">
                  <c:v>30.25068896105053</c:v>
                </c:pt>
                <c:pt idx="802">
                  <c:v>30.25068896105053</c:v>
                </c:pt>
                <c:pt idx="803">
                  <c:v>30.25068896105053</c:v>
                </c:pt>
                <c:pt idx="804">
                  <c:v>30.25948987727908</c:v>
                </c:pt>
                <c:pt idx="805">
                  <c:v>30.25948987727908</c:v>
                </c:pt>
                <c:pt idx="806">
                  <c:v>30.25948987727908</c:v>
                </c:pt>
                <c:pt idx="807">
                  <c:v>30.25948987727908</c:v>
                </c:pt>
                <c:pt idx="808">
                  <c:v>30.25948987727908</c:v>
                </c:pt>
                <c:pt idx="809">
                  <c:v>30.25948987727908</c:v>
                </c:pt>
                <c:pt idx="810">
                  <c:v>30.25948987727908</c:v>
                </c:pt>
                <c:pt idx="811">
                  <c:v>30.53261334099831</c:v>
                </c:pt>
                <c:pt idx="812">
                  <c:v>30.53261334099831</c:v>
                </c:pt>
                <c:pt idx="813">
                  <c:v>30.68186707234162</c:v>
                </c:pt>
                <c:pt idx="814">
                  <c:v>30.53261334099831</c:v>
                </c:pt>
                <c:pt idx="815">
                  <c:v>30.53261334099831</c:v>
                </c:pt>
                <c:pt idx="816">
                  <c:v>30.53261334099831</c:v>
                </c:pt>
                <c:pt idx="817">
                  <c:v>30.53261334099831</c:v>
                </c:pt>
                <c:pt idx="818">
                  <c:v>30.53261334099831</c:v>
                </c:pt>
                <c:pt idx="819">
                  <c:v>30.53261334099831</c:v>
                </c:pt>
                <c:pt idx="820">
                  <c:v>30.53261334099831</c:v>
                </c:pt>
                <c:pt idx="821">
                  <c:v>30.44671752870066</c:v>
                </c:pt>
                <c:pt idx="822">
                  <c:v>30.29746379735739</c:v>
                </c:pt>
                <c:pt idx="823">
                  <c:v>30.14821006601412</c:v>
                </c:pt>
                <c:pt idx="824">
                  <c:v>29.99895633467082</c:v>
                </c:pt>
                <c:pt idx="825">
                  <c:v>29.84970260332747</c:v>
                </c:pt>
                <c:pt idx="826">
                  <c:v>29.84970260332747</c:v>
                </c:pt>
                <c:pt idx="827">
                  <c:v>29.84970260332747</c:v>
                </c:pt>
                <c:pt idx="828">
                  <c:v>29.70044887198413</c:v>
                </c:pt>
                <c:pt idx="829">
                  <c:v>29.84970260332747</c:v>
                </c:pt>
                <c:pt idx="830">
                  <c:v>29.99895633467083</c:v>
                </c:pt>
                <c:pt idx="831">
                  <c:v>29.99895633467083</c:v>
                </c:pt>
                <c:pt idx="832">
                  <c:v>29.99895633467082</c:v>
                </c:pt>
                <c:pt idx="833">
                  <c:v>30.06805491257732</c:v>
                </c:pt>
                <c:pt idx="834">
                  <c:v>29.8152985764639</c:v>
                </c:pt>
                <c:pt idx="835">
                  <c:v>29.91705737653938</c:v>
                </c:pt>
                <c:pt idx="836">
                  <c:v>29.7678036451961</c:v>
                </c:pt>
                <c:pt idx="837">
                  <c:v>29.91705737653938</c:v>
                </c:pt>
                <c:pt idx="838">
                  <c:v>29.7678036451961</c:v>
                </c:pt>
                <c:pt idx="839">
                  <c:v>29.76780364519609</c:v>
                </c:pt>
                <c:pt idx="840">
                  <c:v>29.61854991385281</c:v>
                </c:pt>
                <c:pt idx="841">
                  <c:v>29.75952986249592</c:v>
                </c:pt>
                <c:pt idx="842">
                  <c:v>29.79006162473426</c:v>
                </c:pt>
                <c:pt idx="843">
                  <c:v>29.79006162473426</c:v>
                </c:pt>
                <c:pt idx="844">
                  <c:v>29.870216778171</c:v>
                </c:pt>
                <c:pt idx="845">
                  <c:v>29.83822686793068</c:v>
                </c:pt>
                <c:pt idx="846">
                  <c:v>29.89111694832274</c:v>
                </c:pt>
                <c:pt idx="847">
                  <c:v>29.84880410859895</c:v>
                </c:pt>
                <c:pt idx="848">
                  <c:v>29.99805783994221</c:v>
                </c:pt>
                <c:pt idx="849">
                  <c:v>30.14731157128552</c:v>
                </c:pt>
                <c:pt idx="850">
                  <c:v>30.17074728036082</c:v>
                </c:pt>
                <c:pt idx="851">
                  <c:v>30.32000101170422</c:v>
                </c:pt>
                <c:pt idx="852">
                  <c:v>30.32000101170422</c:v>
                </c:pt>
                <c:pt idx="853">
                  <c:v>30.4692547430475</c:v>
                </c:pt>
                <c:pt idx="854">
                  <c:v>30.61850847439079</c:v>
                </c:pt>
                <c:pt idx="855">
                  <c:v>30.61850847439079</c:v>
                </c:pt>
                <c:pt idx="856">
                  <c:v>30.76776220573402</c:v>
                </c:pt>
                <c:pt idx="857">
                  <c:v>30.80870746540149</c:v>
                </c:pt>
                <c:pt idx="858">
                  <c:v>30.89939595722938</c:v>
                </c:pt>
                <c:pt idx="859">
                  <c:v>31.04864968857253</c:v>
                </c:pt>
                <c:pt idx="860">
                  <c:v>31.19790341991596</c:v>
                </c:pt>
                <c:pt idx="861">
                  <c:v>31.19790341991596</c:v>
                </c:pt>
                <c:pt idx="862">
                  <c:v>31.19790341991596</c:v>
                </c:pt>
                <c:pt idx="863">
                  <c:v>31.19790341991596</c:v>
                </c:pt>
                <c:pt idx="864">
                  <c:v>31.19790341991596</c:v>
                </c:pt>
                <c:pt idx="865">
                  <c:v>31.19790341991596</c:v>
                </c:pt>
                <c:pt idx="866">
                  <c:v>31.19790341991596</c:v>
                </c:pt>
                <c:pt idx="867">
                  <c:v>31.28124752980446</c:v>
                </c:pt>
                <c:pt idx="868">
                  <c:v>31.28124752980446</c:v>
                </c:pt>
                <c:pt idx="869">
                  <c:v>31.28124752980446</c:v>
                </c:pt>
                <c:pt idx="870">
                  <c:v>31.28124752980446</c:v>
                </c:pt>
                <c:pt idx="871">
                  <c:v>31.43050126114773</c:v>
                </c:pt>
                <c:pt idx="872">
                  <c:v>31.28124752980446</c:v>
                </c:pt>
                <c:pt idx="873">
                  <c:v>31.20545545631598</c:v>
                </c:pt>
                <c:pt idx="874">
                  <c:v>31.2594153067172</c:v>
                </c:pt>
                <c:pt idx="875">
                  <c:v>31.2594153067172</c:v>
                </c:pt>
                <c:pt idx="876">
                  <c:v>31.40866903806047</c:v>
                </c:pt>
                <c:pt idx="877">
                  <c:v>31.5579227694038</c:v>
                </c:pt>
                <c:pt idx="878">
                  <c:v>31.5579227694038</c:v>
                </c:pt>
                <c:pt idx="879">
                  <c:v>31.5579227694038</c:v>
                </c:pt>
                <c:pt idx="880">
                  <c:v>31.40866903806047</c:v>
                </c:pt>
                <c:pt idx="881">
                  <c:v>31.25941530671721</c:v>
                </c:pt>
                <c:pt idx="882">
                  <c:v>31.25941530671721</c:v>
                </c:pt>
                <c:pt idx="883">
                  <c:v>31.40866903806047</c:v>
                </c:pt>
                <c:pt idx="884">
                  <c:v>31.5579227694038</c:v>
                </c:pt>
                <c:pt idx="885">
                  <c:v>31.5579227694038</c:v>
                </c:pt>
                <c:pt idx="886">
                  <c:v>31.70717650074705</c:v>
                </c:pt>
                <c:pt idx="887">
                  <c:v>31.80234821923034</c:v>
                </c:pt>
                <c:pt idx="888">
                  <c:v>31.80234821923034</c:v>
                </c:pt>
                <c:pt idx="889">
                  <c:v>31.80234821923034</c:v>
                </c:pt>
                <c:pt idx="890">
                  <c:v>31.80234821923034</c:v>
                </c:pt>
                <c:pt idx="891">
                  <c:v>31.88250337266697</c:v>
                </c:pt>
                <c:pt idx="892">
                  <c:v>31.99976719377006</c:v>
                </c:pt>
                <c:pt idx="893">
                  <c:v>31.98495712982682</c:v>
                </c:pt>
                <c:pt idx="894">
                  <c:v>31.83570339848352</c:v>
                </c:pt>
                <c:pt idx="895">
                  <c:v>31.68644966714021</c:v>
                </c:pt>
                <c:pt idx="896">
                  <c:v>31.83570339848352</c:v>
                </c:pt>
                <c:pt idx="897">
                  <c:v>31.98495712982682</c:v>
                </c:pt>
                <c:pt idx="898">
                  <c:v>32.13421086117011</c:v>
                </c:pt>
                <c:pt idx="899">
                  <c:v>32.28346459251321</c:v>
                </c:pt>
                <c:pt idx="900">
                  <c:v>32.43271832385666</c:v>
                </c:pt>
                <c:pt idx="901">
                  <c:v>32.58197205519993</c:v>
                </c:pt>
                <c:pt idx="902">
                  <c:v>32.73122578654322</c:v>
                </c:pt>
                <c:pt idx="903">
                  <c:v>32.73122578654322</c:v>
                </c:pt>
                <c:pt idx="904">
                  <c:v>32.58197205519993</c:v>
                </c:pt>
                <c:pt idx="905">
                  <c:v>32.58197205519993</c:v>
                </c:pt>
                <c:pt idx="906">
                  <c:v>32.58197205519993</c:v>
                </c:pt>
                <c:pt idx="907">
                  <c:v>32.58197205519993</c:v>
                </c:pt>
                <c:pt idx="908">
                  <c:v>32.58197205519993</c:v>
                </c:pt>
                <c:pt idx="909">
                  <c:v>32.58197205519993</c:v>
                </c:pt>
                <c:pt idx="910">
                  <c:v>32.35639588266685</c:v>
                </c:pt>
                <c:pt idx="911">
                  <c:v>32.35639588266685</c:v>
                </c:pt>
                <c:pt idx="912">
                  <c:v>32.3563958826668</c:v>
                </c:pt>
                <c:pt idx="913">
                  <c:v>32.47511785177183</c:v>
                </c:pt>
                <c:pt idx="914">
                  <c:v>32.47511785177183</c:v>
                </c:pt>
                <c:pt idx="915">
                  <c:v>32.55527300520844</c:v>
                </c:pt>
                <c:pt idx="916">
                  <c:v>32.7045267365519</c:v>
                </c:pt>
                <c:pt idx="917">
                  <c:v>32.76841737910831</c:v>
                </c:pt>
                <c:pt idx="918">
                  <c:v>32.76841737910831</c:v>
                </c:pt>
                <c:pt idx="919">
                  <c:v>32.91767111045149</c:v>
                </c:pt>
                <c:pt idx="920">
                  <c:v>32.91767111045149</c:v>
                </c:pt>
                <c:pt idx="921">
                  <c:v>32.76841737910831</c:v>
                </c:pt>
                <c:pt idx="922">
                  <c:v>32.61916364776501</c:v>
                </c:pt>
                <c:pt idx="923">
                  <c:v>32.4699099164218</c:v>
                </c:pt>
                <c:pt idx="924">
                  <c:v>32.32065618507844</c:v>
                </c:pt>
                <c:pt idx="925">
                  <c:v>32.17140245373502</c:v>
                </c:pt>
                <c:pt idx="926">
                  <c:v>32.16754388632761</c:v>
                </c:pt>
                <c:pt idx="927">
                  <c:v>32.01829015498432</c:v>
                </c:pt>
                <c:pt idx="928">
                  <c:v>31.91021856620689</c:v>
                </c:pt>
                <c:pt idx="929">
                  <c:v>31.92928427036593</c:v>
                </c:pt>
                <c:pt idx="930">
                  <c:v>31.92928427036593</c:v>
                </c:pt>
                <c:pt idx="931">
                  <c:v>31.92928427036593</c:v>
                </c:pt>
                <c:pt idx="932">
                  <c:v>32.07853800170936</c:v>
                </c:pt>
                <c:pt idx="933">
                  <c:v>31.92928427036593</c:v>
                </c:pt>
                <c:pt idx="934">
                  <c:v>31.78003053902268</c:v>
                </c:pt>
                <c:pt idx="935">
                  <c:v>31.78003053902268</c:v>
                </c:pt>
                <c:pt idx="936">
                  <c:v>31.86334167452267</c:v>
                </c:pt>
                <c:pt idx="937">
                  <c:v>31.71408794317943</c:v>
                </c:pt>
                <c:pt idx="938">
                  <c:v>31.71408794317943</c:v>
                </c:pt>
                <c:pt idx="939">
                  <c:v>31.71408794317943</c:v>
                </c:pt>
                <c:pt idx="940">
                  <c:v>31.71408794317943</c:v>
                </c:pt>
                <c:pt idx="941">
                  <c:v>31.71408794317943</c:v>
                </c:pt>
                <c:pt idx="942">
                  <c:v>31.6339327897427</c:v>
                </c:pt>
                <c:pt idx="943">
                  <c:v>31.57004214718621</c:v>
                </c:pt>
                <c:pt idx="944">
                  <c:v>31.7192958785295</c:v>
                </c:pt>
                <c:pt idx="945">
                  <c:v>31.86854960987277</c:v>
                </c:pt>
                <c:pt idx="946">
                  <c:v>32.01780334121597</c:v>
                </c:pt>
                <c:pt idx="947">
                  <c:v>32.16705707255937</c:v>
                </c:pt>
                <c:pt idx="948">
                  <c:v>32.31631080390265</c:v>
                </c:pt>
                <c:pt idx="949">
                  <c:v>32.31631080390265</c:v>
                </c:pt>
                <c:pt idx="950">
                  <c:v>32.16705707255937</c:v>
                </c:pt>
                <c:pt idx="951">
                  <c:v>32.24721222599612</c:v>
                </c:pt>
                <c:pt idx="952">
                  <c:v>32.21522231575581</c:v>
                </c:pt>
                <c:pt idx="953">
                  <c:v>31.99134171874087</c:v>
                </c:pt>
                <c:pt idx="954">
                  <c:v>31.99134171874087</c:v>
                </c:pt>
                <c:pt idx="955">
                  <c:v>32.0659685844125</c:v>
                </c:pt>
                <c:pt idx="956">
                  <c:v>32.21522231575581</c:v>
                </c:pt>
                <c:pt idx="957">
                  <c:v>32.21522231575581</c:v>
                </c:pt>
                <c:pt idx="958">
                  <c:v>32.0659685844125</c:v>
                </c:pt>
                <c:pt idx="959">
                  <c:v>32.01470161628</c:v>
                </c:pt>
                <c:pt idx="960">
                  <c:v>32.01470161628</c:v>
                </c:pt>
                <c:pt idx="961">
                  <c:v>32.01470161628</c:v>
                </c:pt>
                <c:pt idx="962">
                  <c:v>32.16395534762338</c:v>
                </c:pt>
                <c:pt idx="963">
                  <c:v>32.16395534762338</c:v>
                </c:pt>
                <c:pt idx="964">
                  <c:v>32.16395534762338</c:v>
                </c:pt>
                <c:pt idx="965">
                  <c:v>32.03499851547021</c:v>
                </c:pt>
                <c:pt idx="966">
                  <c:v>32.03499851547021</c:v>
                </c:pt>
                <c:pt idx="967">
                  <c:v>31.88574478412681</c:v>
                </c:pt>
                <c:pt idx="968">
                  <c:v>31.88574478412681</c:v>
                </c:pt>
                <c:pt idx="969">
                  <c:v>32.0252678946792</c:v>
                </c:pt>
                <c:pt idx="970">
                  <c:v>32.29070547445413</c:v>
                </c:pt>
                <c:pt idx="971">
                  <c:v>32.43995920579734</c:v>
                </c:pt>
                <c:pt idx="972">
                  <c:v>32.31463741859283</c:v>
                </c:pt>
                <c:pt idx="973">
                  <c:v>32.31765805135926</c:v>
                </c:pt>
                <c:pt idx="974">
                  <c:v>32.31765805135926</c:v>
                </c:pt>
                <c:pt idx="975">
                  <c:v>32.31765805135926</c:v>
                </c:pt>
                <c:pt idx="976">
                  <c:v>32.31765805135926</c:v>
                </c:pt>
                <c:pt idx="977">
                  <c:v>32.2430311856878</c:v>
                </c:pt>
                <c:pt idx="978">
                  <c:v>32.31765805135926</c:v>
                </c:pt>
                <c:pt idx="979">
                  <c:v>32.42867518714485</c:v>
                </c:pt>
                <c:pt idx="980">
                  <c:v>32.42867518714485</c:v>
                </c:pt>
                <c:pt idx="981">
                  <c:v>32.42867518714485</c:v>
                </c:pt>
                <c:pt idx="982">
                  <c:v>32.42867518714485</c:v>
                </c:pt>
                <c:pt idx="983">
                  <c:v>32.42867518714485</c:v>
                </c:pt>
                <c:pt idx="984">
                  <c:v>32.42867518714485</c:v>
                </c:pt>
                <c:pt idx="985">
                  <c:v>32.42867518714483</c:v>
                </c:pt>
                <c:pt idx="986">
                  <c:v>32.42867518714483</c:v>
                </c:pt>
                <c:pt idx="987">
                  <c:v>32.41623989120735</c:v>
                </c:pt>
                <c:pt idx="988">
                  <c:v>32.53488569336371</c:v>
                </c:pt>
                <c:pt idx="989">
                  <c:v>32.60398427127029</c:v>
                </c:pt>
                <c:pt idx="990">
                  <c:v>32.63597418151076</c:v>
                </c:pt>
                <c:pt idx="991">
                  <c:v>32.63597418151076</c:v>
                </c:pt>
                <c:pt idx="992">
                  <c:v>32.63597418151076</c:v>
                </c:pt>
                <c:pt idx="993">
                  <c:v>32.63597418151076</c:v>
                </c:pt>
                <c:pt idx="994">
                  <c:v>32.57632326054069</c:v>
                </c:pt>
                <c:pt idx="995">
                  <c:v>32.42706952919726</c:v>
                </c:pt>
                <c:pt idx="996">
                  <c:v>32.27781579785412</c:v>
                </c:pt>
                <c:pt idx="997">
                  <c:v>32.42706952919726</c:v>
                </c:pt>
                <c:pt idx="998">
                  <c:v>32.57632326054069</c:v>
                </c:pt>
                <c:pt idx="999">
                  <c:v>32.49630554392631</c:v>
                </c:pt>
                <c:pt idx="1000">
                  <c:v>32.49630554392631</c:v>
                </c:pt>
                <c:pt idx="1001">
                  <c:v>32.38945540132547</c:v>
                </c:pt>
                <c:pt idx="1002">
                  <c:v>32.38945540132547</c:v>
                </c:pt>
                <c:pt idx="1003">
                  <c:v>32.53870913266891</c:v>
                </c:pt>
                <c:pt idx="1004">
                  <c:v>32.68796286401209</c:v>
                </c:pt>
                <c:pt idx="1005">
                  <c:v>32.53870913266891</c:v>
                </c:pt>
                <c:pt idx="1006">
                  <c:v>32.63158099635576</c:v>
                </c:pt>
                <c:pt idx="1007">
                  <c:v>32.56748139326879</c:v>
                </c:pt>
                <c:pt idx="1008">
                  <c:v>32.56748139326879</c:v>
                </c:pt>
                <c:pt idx="1009">
                  <c:v>32.71673512461217</c:v>
                </c:pt>
                <c:pt idx="1010">
                  <c:v>32.71673512461217</c:v>
                </c:pt>
                <c:pt idx="1011">
                  <c:v>32.78348476016809</c:v>
                </c:pt>
                <c:pt idx="1012">
                  <c:v>32.86363991360491</c:v>
                </c:pt>
                <c:pt idx="1013">
                  <c:v>32.76396579171745</c:v>
                </c:pt>
                <c:pt idx="1014">
                  <c:v>32.61471206037418</c:v>
                </c:pt>
                <c:pt idx="1015">
                  <c:v>32.46545832903091</c:v>
                </c:pt>
                <c:pt idx="1016">
                  <c:v>32.31620459768733</c:v>
                </c:pt>
                <c:pt idx="1017">
                  <c:v>32.31620459768733</c:v>
                </c:pt>
                <c:pt idx="1018">
                  <c:v>32.31620459768733</c:v>
                </c:pt>
                <c:pt idx="1019">
                  <c:v>32.3324545006458</c:v>
                </c:pt>
                <c:pt idx="1020">
                  <c:v>32.3324545006458</c:v>
                </c:pt>
                <c:pt idx="1021">
                  <c:v>32.3324545006458</c:v>
                </c:pt>
                <c:pt idx="1022">
                  <c:v>32.41268941888114</c:v>
                </c:pt>
                <c:pt idx="1023">
                  <c:v>32.45507366626306</c:v>
                </c:pt>
                <c:pt idx="1024">
                  <c:v>32.45507366626306</c:v>
                </c:pt>
                <c:pt idx="1025">
                  <c:v>32.23553334173577</c:v>
                </c:pt>
                <c:pt idx="1026">
                  <c:v>32.08627961039223</c:v>
                </c:pt>
                <c:pt idx="1027">
                  <c:v>32.21218705305181</c:v>
                </c:pt>
                <c:pt idx="1028">
                  <c:v>32.36144078439499</c:v>
                </c:pt>
                <c:pt idx="1029">
                  <c:v>32.36144078439499</c:v>
                </c:pt>
                <c:pt idx="1030">
                  <c:v>32.45431264808196</c:v>
                </c:pt>
                <c:pt idx="1031">
                  <c:v>32.30505891673865</c:v>
                </c:pt>
                <c:pt idx="1032">
                  <c:v>32.30505891673865</c:v>
                </c:pt>
                <c:pt idx="1033">
                  <c:v>32.30505891673865</c:v>
                </c:pt>
                <c:pt idx="1034">
                  <c:v>32.30505891673865</c:v>
                </c:pt>
                <c:pt idx="1035">
                  <c:v>32.30505891673865</c:v>
                </c:pt>
                <c:pt idx="1036">
                  <c:v>32.30505891673865</c:v>
                </c:pt>
                <c:pt idx="1037">
                  <c:v>32.2201164613223</c:v>
                </c:pt>
                <c:pt idx="1038">
                  <c:v>32.36937019266557</c:v>
                </c:pt>
                <c:pt idx="1039">
                  <c:v>32.36937019266557</c:v>
                </c:pt>
                <c:pt idx="1040">
                  <c:v>32.36937019266557</c:v>
                </c:pt>
                <c:pt idx="1041">
                  <c:v>32.36937019266557</c:v>
                </c:pt>
                <c:pt idx="1042">
                  <c:v>32.48417435181276</c:v>
                </c:pt>
                <c:pt idx="1043">
                  <c:v>32.48417435181276</c:v>
                </c:pt>
                <c:pt idx="1044">
                  <c:v>32.48417435181276</c:v>
                </c:pt>
                <c:pt idx="1045">
                  <c:v>32.48417435181276</c:v>
                </c:pt>
                <c:pt idx="1046">
                  <c:v>32.3349206204696</c:v>
                </c:pt>
                <c:pt idx="1047">
                  <c:v>32.48417435181276</c:v>
                </c:pt>
                <c:pt idx="1048">
                  <c:v>32.55327292971943</c:v>
                </c:pt>
                <c:pt idx="1049">
                  <c:v>32.43600910861631</c:v>
                </c:pt>
                <c:pt idx="1050">
                  <c:v>32.3831190282244</c:v>
                </c:pt>
                <c:pt idx="1051">
                  <c:v>32.5185637262372</c:v>
                </c:pt>
                <c:pt idx="1052">
                  <c:v>32.5185637262372</c:v>
                </c:pt>
                <c:pt idx="1053">
                  <c:v>32.5185637262372</c:v>
                </c:pt>
                <c:pt idx="1054">
                  <c:v>32.66781745758036</c:v>
                </c:pt>
                <c:pt idx="1055">
                  <c:v>32.5185637262372</c:v>
                </c:pt>
                <c:pt idx="1056">
                  <c:v>32.46231886424746</c:v>
                </c:pt>
                <c:pt idx="1057">
                  <c:v>32.46231886424746</c:v>
                </c:pt>
                <c:pt idx="1058">
                  <c:v>32.46231886424746</c:v>
                </c:pt>
                <c:pt idx="1059">
                  <c:v>32.46231886424746</c:v>
                </c:pt>
                <c:pt idx="1060">
                  <c:v>32.46231886424746</c:v>
                </c:pt>
                <c:pt idx="1061">
                  <c:v>32.35820392441915</c:v>
                </c:pt>
                <c:pt idx="1062">
                  <c:v>32.35820392441915</c:v>
                </c:pt>
                <c:pt idx="1063">
                  <c:v>32.46203416258083</c:v>
                </c:pt>
                <c:pt idx="1064">
                  <c:v>32.46203416258083</c:v>
                </c:pt>
                <c:pt idx="1065">
                  <c:v>32.46203416258083</c:v>
                </c:pt>
                <c:pt idx="1066">
                  <c:v>32.31278043123731</c:v>
                </c:pt>
                <c:pt idx="1067">
                  <c:v>32.31278043123731</c:v>
                </c:pt>
                <c:pt idx="1068">
                  <c:v>32.16352669989426</c:v>
                </c:pt>
                <c:pt idx="1069">
                  <c:v>32.16352669989425</c:v>
                </c:pt>
                <c:pt idx="1070">
                  <c:v>32.16352669989425</c:v>
                </c:pt>
                <c:pt idx="1071">
                  <c:v>32.31278043123731</c:v>
                </c:pt>
                <c:pt idx="1072">
                  <c:v>32.16352669989425</c:v>
                </c:pt>
                <c:pt idx="1073">
                  <c:v>32.01427296855097</c:v>
                </c:pt>
                <c:pt idx="1074">
                  <c:v>32.01427296855097</c:v>
                </c:pt>
                <c:pt idx="1075">
                  <c:v>32.01427296855097</c:v>
                </c:pt>
                <c:pt idx="1076">
                  <c:v>32.01427296855097</c:v>
                </c:pt>
                <c:pt idx="1077">
                  <c:v>31.86501923720767</c:v>
                </c:pt>
                <c:pt idx="1078">
                  <c:v>31.7157655058644</c:v>
                </c:pt>
                <c:pt idx="1079">
                  <c:v>31.7157655058644</c:v>
                </c:pt>
                <c:pt idx="1080">
                  <c:v>31.7157655058644</c:v>
                </c:pt>
                <c:pt idx="1081">
                  <c:v>31.86501923720767</c:v>
                </c:pt>
                <c:pt idx="1082">
                  <c:v>32.01427296855097</c:v>
                </c:pt>
                <c:pt idx="1083">
                  <c:v>32.07927667589199</c:v>
                </c:pt>
                <c:pt idx="1084">
                  <c:v>32.18952597635941</c:v>
                </c:pt>
                <c:pt idx="1085">
                  <c:v>32.19845313282346</c:v>
                </c:pt>
                <c:pt idx="1086">
                  <c:v>32.0491994014801</c:v>
                </c:pt>
                <c:pt idx="1087">
                  <c:v>32.19845313282346</c:v>
                </c:pt>
                <c:pt idx="1088">
                  <c:v>32.34770686416665</c:v>
                </c:pt>
                <c:pt idx="1089">
                  <c:v>32.19845313282346</c:v>
                </c:pt>
                <c:pt idx="1090">
                  <c:v>32.19845313282346</c:v>
                </c:pt>
                <c:pt idx="1091">
                  <c:v>32.19845313282346</c:v>
                </c:pt>
                <c:pt idx="1092">
                  <c:v>32.19845313282346</c:v>
                </c:pt>
                <c:pt idx="1093">
                  <c:v>32.33195718251054</c:v>
                </c:pt>
                <c:pt idx="1094">
                  <c:v>32.4812109138539</c:v>
                </c:pt>
                <c:pt idx="1095">
                  <c:v>32.63046464519709</c:v>
                </c:pt>
                <c:pt idx="1096">
                  <c:v>32.77971837654048</c:v>
                </c:pt>
                <c:pt idx="1097">
                  <c:v>32.92897210788376</c:v>
                </c:pt>
                <c:pt idx="1098">
                  <c:v>33.00379585991001</c:v>
                </c:pt>
                <c:pt idx="1099">
                  <c:v>33.22767645692494</c:v>
                </c:pt>
                <c:pt idx="1100">
                  <c:v>33.3769301882682</c:v>
                </c:pt>
                <c:pt idx="1101">
                  <c:v>33.22767645692494</c:v>
                </c:pt>
                <c:pt idx="1102">
                  <c:v>33.22767645692494</c:v>
                </c:pt>
                <c:pt idx="1103">
                  <c:v>33.22767645692493</c:v>
                </c:pt>
                <c:pt idx="1104">
                  <c:v>33.22767645692493</c:v>
                </c:pt>
                <c:pt idx="1105">
                  <c:v>33.3769301882682</c:v>
                </c:pt>
                <c:pt idx="1106">
                  <c:v>33.5261839196115</c:v>
                </c:pt>
                <c:pt idx="1107">
                  <c:v>33.5261839196115</c:v>
                </c:pt>
                <c:pt idx="1108">
                  <c:v>33.60633907304825</c:v>
                </c:pt>
                <c:pt idx="1109">
                  <c:v>33.75559280439153</c:v>
                </c:pt>
                <c:pt idx="1110">
                  <c:v>33.95839152095404</c:v>
                </c:pt>
                <c:pt idx="1111">
                  <c:v>33.95839152095404</c:v>
                </c:pt>
                <c:pt idx="1112">
                  <c:v>33.95839152095404</c:v>
                </c:pt>
                <c:pt idx="1113">
                  <c:v>33.95839152095404</c:v>
                </c:pt>
                <c:pt idx="1114">
                  <c:v>34.02103122642755</c:v>
                </c:pt>
                <c:pt idx="1115">
                  <c:v>34.02103122642755</c:v>
                </c:pt>
                <c:pt idx="1116">
                  <c:v>34.02103122642755</c:v>
                </c:pt>
                <c:pt idx="1117">
                  <c:v>34.02103122642755</c:v>
                </c:pt>
                <c:pt idx="1118">
                  <c:v>34.10937219278006</c:v>
                </c:pt>
                <c:pt idx="1119">
                  <c:v>34.25862592412335</c:v>
                </c:pt>
                <c:pt idx="1120">
                  <c:v>34.40787965546633</c:v>
                </c:pt>
                <c:pt idx="1121">
                  <c:v>34.33325278979498</c:v>
                </c:pt>
                <c:pt idx="1122">
                  <c:v>34.33494028978384</c:v>
                </c:pt>
                <c:pt idx="1123">
                  <c:v>34.4095671554554</c:v>
                </c:pt>
                <c:pt idx="1124">
                  <c:v>34.4095671554554</c:v>
                </c:pt>
                <c:pt idx="1125">
                  <c:v>34.4095671554554</c:v>
                </c:pt>
                <c:pt idx="1126">
                  <c:v>34.4095671554554</c:v>
                </c:pt>
                <c:pt idx="1127">
                  <c:v>34.4095671554554</c:v>
                </c:pt>
                <c:pt idx="1128">
                  <c:v>34.51954583106995</c:v>
                </c:pt>
                <c:pt idx="1129">
                  <c:v>34.51954583106995</c:v>
                </c:pt>
                <c:pt idx="1130">
                  <c:v>34.51954583106995</c:v>
                </c:pt>
                <c:pt idx="1131">
                  <c:v>34.51954583106994</c:v>
                </c:pt>
                <c:pt idx="1132">
                  <c:v>34.59970098450668</c:v>
                </c:pt>
                <c:pt idx="1133">
                  <c:v>34.74895471584996</c:v>
                </c:pt>
                <c:pt idx="1134">
                  <c:v>34.74895471584996</c:v>
                </c:pt>
                <c:pt idx="1135">
                  <c:v>34.59970098450668</c:v>
                </c:pt>
                <c:pt idx="1136">
                  <c:v>34.45044725316316</c:v>
                </c:pt>
                <c:pt idx="1137">
                  <c:v>34.36280789190887</c:v>
                </c:pt>
                <c:pt idx="1138">
                  <c:v>34.36280789190887</c:v>
                </c:pt>
                <c:pt idx="1139">
                  <c:v>34.50326070702344</c:v>
                </c:pt>
                <c:pt idx="1140">
                  <c:v>34.50326070702344</c:v>
                </c:pt>
                <c:pt idx="1141">
                  <c:v>34.50326070702344</c:v>
                </c:pt>
                <c:pt idx="1142">
                  <c:v>34.50326070702344</c:v>
                </c:pt>
                <c:pt idx="1143">
                  <c:v>34.6525144383668</c:v>
                </c:pt>
                <c:pt idx="1144">
                  <c:v>34.72153325147468</c:v>
                </c:pt>
                <c:pt idx="1145">
                  <c:v>34.72153325147468</c:v>
                </c:pt>
                <c:pt idx="1146">
                  <c:v>34.59072613064374</c:v>
                </c:pt>
                <c:pt idx="1147">
                  <c:v>34.66535299631541</c:v>
                </c:pt>
                <c:pt idx="1148">
                  <c:v>34.66535299631541</c:v>
                </c:pt>
                <c:pt idx="1149">
                  <c:v>34.66535299631541</c:v>
                </c:pt>
                <c:pt idx="1150">
                  <c:v>34.66535299631541</c:v>
                </c:pt>
                <c:pt idx="1151">
                  <c:v>34.66535299631541</c:v>
                </c:pt>
                <c:pt idx="1152">
                  <c:v>34.66535299631541</c:v>
                </c:pt>
                <c:pt idx="1153">
                  <c:v>34.66535299631541</c:v>
                </c:pt>
                <c:pt idx="1154">
                  <c:v>34.66535299631541</c:v>
                </c:pt>
                <c:pt idx="1155">
                  <c:v>34.66535299631541</c:v>
                </c:pt>
                <c:pt idx="1156">
                  <c:v>34.66535299631541</c:v>
                </c:pt>
                <c:pt idx="1157">
                  <c:v>34.66535299631541</c:v>
                </c:pt>
                <c:pt idx="1158">
                  <c:v>34.81460672765844</c:v>
                </c:pt>
                <c:pt idx="1159">
                  <c:v>34.81460672765844</c:v>
                </c:pt>
                <c:pt idx="1160">
                  <c:v>34.93078597097196</c:v>
                </c:pt>
                <c:pt idx="1161">
                  <c:v>34.92776533820551</c:v>
                </c:pt>
                <c:pt idx="1162">
                  <c:v>34.92776533820551</c:v>
                </c:pt>
                <c:pt idx="1163">
                  <c:v>35.07701906954879</c:v>
                </c:pt>
                <c:pt idx="1164">
                  <c:v>34.92776533820551</c:v>
                </c:pt>
                <c:pt idx="1165">
                  <c:v>34.92776533820551</c:v>
                </c:pt>
                <c:pt idx="1166">
                  <c:v>34.92776533820551</c:v>
                </c:pt>
                <c:pt idx="1167">
                  <c:v>34.92776533820551</c:v>
                </c:pt>
                <c:pt idx="1168">
                  <c:v>35.00792049164198</c:v>
                </c:pt>
                <c:pt idx="1169">
                  <c:v>35.15717422298553</c:v>
                </c:pt>
                <c:pt idx="1170">
                  <c:v>35.06434392583204</c:v>
                </c:pt>
                <c:pt idx="1171">
                  <c:v>35.06434392583204</c:v>
                </c:pt>
                <c:pt idx="1172">
                  <c:v>34.91509019448876</c:v>
                </c:pt>
                <c:pt idx="1173">
                  <c:v>34.91509019448876</c:v>
                </c:pt>
                <c:pt idx="1174">
                  <c:v>34.78733265275623</c:v>
                </c:pt>
                <c:pt idx="1175">
                  <c:v>34.93658638409951</c:v>
                </c:pt>
                <c:pt idx="1176">
                  <c:v>34.78733265275623</c:v>
                </c:pt>
                <c:pt idx="1177">
                  <c:v>34.90605462186114</c:v>
                </c:pt>
                <c:pt idx="1178">
                  <c:v>34.82271051197271</c:v>
                </c:pt>
                <c:pt idx="1179">
                  <c:v>34.82271051197271</c:v>
                </c:pt>
                <c:pt idx="1180">
                  <c:v>34.97196424331594</c:v>
                </c:pt>
                <c:pt idx="1181">
                  <c:v>34.97196424331594</c:v>
                </c:pt>
                <c:pt idx="1182">
                  <c:v>35.12121797465928</c:v>
                </c:pt>
                <c:pt idx="1183">
                  <c:v>35.04106282122236</c:v>
                </c:pt>
                <c:pt idx="1184">
                  <c:v>34.8918090898792</c:v>
                </c:pt>
                <c:pt idx="1185">
                  <c:v>35.01762711214695</c:v>
                </c:pt>
                <c:pt idx="1186">
                  <c:v>34.87618619333576</c:v>
                </c:pt>
                <c:pt idx="1187">
                  <c:v>34.72693246199248</c:v>
                </c:pt>
                <c:pt idx="1188">
                  <c:v>34.72693246199248</c:v>
                </c:pt>
                <c:pt idx="1189">
                  <c:v>34.57767873064919</c:v>
                </c:pt>
                <c:pt idx="1190">
                  <c:v>34.57767873064919</c:v>
                </c:pt>
                <c:pt idx="1191">
                  <c:v>34.57767873064919</c:v>
                </c:pt>
                <c:pt idx="1192">
                  <c:v>34.65783388408594</c:v>
                </c:pt>
                <c:pt idx="1193">
                  <c:v>34.50858015274251</c:v>
                </c:pt>
                <c:pt idx="1194">
                  <c:v>34.35932642139921</c:v>
                </c:pt>
                <c:pt idx="1195">
                  <c:v>34.2100726900561</c:v>
                </c:pt>
                <c:pt idx="1196">
                  <c:v>34.06081895871281</c:v>
                </c:pt>
                <c:pt idx="1197">
                  <c:v>34.2100726900561</c:v>
                </c:pt>
                <c:pt idx="1198">
                  <c:v>34.2100726900561</c:v>
                </c:pt>
                <c:pt idx="1199">
                  <c:v>34.06081895871281</c:v>
                </c:pt>
                <c:pt idx="1200">
                  <c:v>34.06081895871281</c:v>
                </c:pt>
                <c:pt idx="1201">
                  <c:v>34.06081895871281</c:v>
                </c:pt>
                <c:pt idx="1202">
                  <c:v>34.06081895871281</c:v>
                </c:pt>
                <c:pt idx="1203">
                  <c:v>34.06081895871281</c:v>
                </c:pt>
                <c:pt idx="1204">
                  <c:v>34.2100726900561</c:v>
                </c:pt>
                <c:pt idx="1205">
                  <c:v>34.2100726900561</c:v>
                </c:pt>
                <c:pt idx="1206">
                  <c:v>34.2100726900561</c:v>
                </c:pt>
                <c:pt idx="1207">
                  <c:v>34.40812921534808</c:v>
                </c:pt>
                <c:pt idx="1208">
                  <c:v>34.25887548400481</c:v>
                </c:pt>
                <c:pt idx="1209">
                  <c:v>34.20491563360356</c:v>
                </c:pt>
                <c:pt idx="1210">
                  <c:v>34.35416936494671</c:v>
                </c:pt>
                <c:pt idx="1211">
                  <c:v>34.35416936494671</c:v>
                </c:pt>
                <c:pt idx="1212">
                  <c:v>34.35416936494671</c:v>
                </c:pt>
                <c:pt idx="1213">
                  <c:v>34.50342309629004</c:v>
                </c:pt>
                <c:pt idx="1214">
                  <c:v>34.50342309629004</c:v>
                </c:pt>
                <c:pt idx="1215">
                  <c:v>34.50342309629004</c:v>
                </c:pt>
                <c:pt idx="1216">
                  <c:v>34.50342309629004</c:v>
                </c:pt>
                <c:pt idx="1217">
                  <c:v>34.50342309629004</c:v>
                </c:pt>
                <c:pt idx="1218">
                  <c:v>34.35416936494674</c:v>
                </c:pt>
                <c:pt idx="1219">
                  <c:v>34.35416936494672</c:v>
                </c:pt>
                <c:pt idx="1220">
                  <c:v>34.50342309629004</c:v>
                </c:pt>
                <c:pt idx="1221">
                  <c:v>34.50342309629004</c:v>
                </c:pt>
                <c:pt idx="1222">
                  <c:v>34.50342309629004</c:v>
                </c:pt>
                <c:pt idx="1223">
                  <c:v>34.35416936494672</c:v>
                </c:pt>
                <c:pt idx="1224">
                  <c:v>34.35416936494672</c:v>
                </c:pt>
                <c:pt idx="1225">
                  <c:v>34.35416936494672</c:v>
                </c:pt>
                <c:pt idx="1226">
                  <c:v>34.35416936494672</c:v>
                </c:pt>
                <c:pt idx="1227">
                  <c:v>34.35416936494672</c:v>
                </c:pt>
                <c:pt idx="1228">
                  <c:v>34.50342309629004</c:v>
                </c:pt>
                <c:pt idx="1229">
                  <c:v>34.65267682763334</c:v>
                </c:pt>
                <c:pt idx="1230">
                  <c:v>34.65267682763334</c:v>
                </c:pt>
                <c:pt idx="1231">
                  <c:v>34.65267682763334</c:v>
                </c:pt>
                <c:pt idx="1232">
                  <c:v>34.65267682763334</c:v>
                </c:pt>
                <c:pt idx="1233">
                  <c:v>34.50342309629004</c:v>
                </c:pt>
                <c:pt idx="1234">
                  <c:v>34.51003955857116</c:v>
                </c:pt>
                <c:pt idx="1235">
                  <c:v>34.51003955857116</c:v>
                </c:pt>
                <c:pt idx="1236">
                  <c:v>34.36078582722788</c:v>
                </c:pt>
                <c:pt idx="1237">
                  <c:v>34.36078582722788</c:v>
                </c:pt>
                <c:pt idx="1238">
                  <c:v>34.36078582722788</c:v>
                </c:pt>
                <c:pt idx="1239">
                  <c:v>34.36959028800811</c:v>
                </c:pt>
                <c:pt idx="1240">
                  <c:v>34.51884401935124</c:v>
                </c:pt>
                <c:pt idx="1241">
                  <c:v>34.66809775069454</c:v>
                </c:pt>
                <c:pt idx="1242">
                  <c:v>34.89197834770958</c:v>
                </c:pt>
                <c:pt idx="1243">
                  <c:v>35.11585894472452</c:v>
                </c:pt>
                <c:pt idx="1244">
                  <c:v>35.26511267606786</c:v>
                </c:pt>
                <c:pt idx="1245">
                  <c:v>35.24361648645704</c:v>
                </c:pt>
                <c:pt idx="1246">
                  <c:v>35.24361648645704</c:v>
                </c:pt>
                <c:pt idx="1247">
                  <c:v>35.24361648645704</c:v>
                </c:pt>
                <c:pt idx="1248">
                  <c:v>35.24361648645704</c:v>
                </c:pt>
                <c:pt idx="1249">
                  <c:v>35.24361648645704</c:v>
                </c:pt>
                <c:pt idx="1250">
                  <c:v>35.24361648645704</c:v>
                </c:pt>
                <c:pt idx="1251">
                  <c:v>35.24361648645704</c:v>
                </c:pt>
                <c:pt idx="1252">
                  <c:v>35.24361648645703</c:v>
                </c:pt>
                <c:pt idx="1253">
                  <c:v>35.24361648645703</c:v>
                </c:pt>
                <c:pt idx="1254">
                  <c:v>35.35363522665038</c:v>
                </c:pt>
                <c:pt idx="1255">
                  <c:v>35.35363522665038</c:v>
                </c:pt>
                <c:pt idx="1256">
                  <c:v>35.50288895799352</c:v>
                </c:pt>
                <c:pt idx="1257">
                  <c:v>35.65214268933694</c:v>
                </c:pt>
                <c:pt idx="1258">
                  <c:v>35.80139642068009</c:v>
                </c:pt>
                <c:pt idx="1259">
                  <c:v>35.95065015202339</c:v>
                </c:pt>
                <c:pt idx="1260">
                  <c:v>35.95065015202339</c:v>
                </c:pt>
                <c:pt idx="1261">
                  <c:v>36.0999038833668</c:v>
                </c:pt>
                <c:pt idx="1262">
                  <c:v>36.0999038833668</c:v>
                </c:pt>
                <c:pt idx="1263">
                  <c:v>36.20797547214423</c:v>
                </c:pt>
                <c:pt idx="1264">
                  <c:v>36.3381634993283</c:v>
                </c:pt>
                <c:pt idx="1265">
                  <c:v>36.4874172306716</c:v>
                </c:pt>
                <c:pt idx="1266">
                  <c:v>36.6311426742498</c:v>
                </c:pt>
                <c:pt idx="1267">
                  <c:v>36.70576953992145</c:v>
                </c:pt>
                <c:pt idx="1268">
                  <c:v>36.85502327126453</c:v>
                </c:pt>
                <c:pt idx="1269">
                  <c:v>36.85502327126453</c:v>
                </c:pt>
                <c:pt idx="1270">
                  <c:v>36.85502327126449</c:v>
                </c:pt>
                <c:pt idx="1271">
                  <c:v>36.77171213576481</c:v>
                </c:pt>
                <c:pt idx="1272">
                  <c:v>36.77171213576481</c:v>
                </c:pt>
                <c:pt idx="1273">
                  <c:v>36.79092366817788</c:v>
                </c:pt>
                <c:pt idx="1274">
                  <c:v>36.81013520059094</c:v>
                </c:pt>
                <c:pt idx="1275">
                  <c:v>36.84855826541705</c:v>
                </c:pt>
                <c:pt idx="1276">
                  <c:v>36.84855826541705</c:v>
                </c:pt>
                <c:pt idx="1277">
                  <c:v>36.92871341885386</c:v>
                </c:pt>
                <c:pt idx="1278">
                  <c:v>37.12156089356341</c:v>
                </c:pt>
                <c:pt idx="1279">
                  <c:v>37.12156089356341</c:v>
                </c:pt>
                <c:pt idx="1280">
                  <c:v>37.12109621139049</c:v>
                </c:pt>
                <c:pt idx="1281">
                  <c:v>37.07688306623174</c:v>
                </c:pt>
                <c:pt idx="1282">
                  <c:v>36.9276293348885</c:v>
                </c:pt>
                <c:pt idx="1283">
                  <c:v>36.9276293348885</c:v>
                </c:pt>
                <c:pt idx="1284">
                  <c:v>36.77837560354522</c:v>
                </c:pt>
                <c:pt idx="1285">
                  <c:v>36.77837560354522</c:v>
                </c:pt>
                <c:pt idx="1286">
                  <c:v>36.62912187220193</c:v>
                </c:pt>
                <c:pt idx="1287">
                  <c:v>36.62912187220193</c:v>
                </c:pt>
                <c:pt idx="1288">
                  <c:v>36.67955055021444</c:v>
                </c:pt>
                <c:pt idx="1289">
                  <c:v>36.47901643777335</c:v>
                </c:pt>
                <c:pt idx="1290">
                  <c:v>36.47901643777335</c:v>
                </c:pt>
                <c:pt idx="1291">
                  <c:v>36.55364330344489</c:v>
                </c:pt>
                <c:pt idx="1292">
                  <c:v>36.52258514433278</c:v>
                </c:pt>
                <c:pt idx="1293">
                  <c:v>36.52258514433278</c:v>
                </c:pt>
                <c:pt idx="1294">
                  <c:v>36.52258514433278</c:v>
                </c:pt>
                <c:pt idx="1295">
                  <c:v>36.3733314129895</c:v>
                </c:pt>
                <c:pt idx="1296">
                  <c:v>36.3733314129895</c:v>
                </c:pt>
                <c:pt idx="1297">
                  <c:v>36.3733314129895</c:v>
                </c:pt>
                <c:pt idx="1298">
                  <c:v>36.44550056848355</c:v>
                </c:pt>
                <c:pt idx="1299">
                  <c:v>36.44550056848355</c:v>
                </c:pt>
                <c:pt idx="1300">
                  <c:v>36.44550056848355</c:v>
                </c:pt>
                <c:pt idx="1301">
                  <c:v>36.44550056848355</c:v>
                </c:pt>
                <c:pt idx="1302">
                  <c:v>36.44550056848355</c:v>
                </c:pt>
                <c:pt idx="1303">
                  <c:v>36.44550056848355</c:v>
                </c:pt>
                <c:pt idx="1304">
                  <c:v>36.30597745793115</c:v>
                </c:pt>
                <c:pt idx="1305">
                  <c:v>36.04053987815637</c:v>
                </c:pt>
                <c:pt idx="1306">
                  <c:v>36.04053987815637</c:v>
                </c:pt>
                <c:pt idx="1307">
                  <c:v>36.18979360949965</c:v>
                </c:pt>
                <c:pt idx="1308">
                  <c:v>36.04053987815636</c:v>
                </c:pt>
                <c:pt idx="1309">
                  <c:v>35.89128614681304</c:v>
                </c:pt>
                <c:pt idx="1310">
                  <c:v>35.89128614681304</c:v>
                </c:pt>
                <c:pt idx="1311">
                  <c:v>36.04053987815637</c:v>
                </c:pt>
                <c:pt idx="1312">
                  <c:v>36.13586170084729</c:v>
                </c:pt>
                <c:pt idx="1313">
                  <c:v>35.91198110383218</c:v>
                </c:pt>
                <c:pt idx="1314">
                  <c:v>35.68810050681753</c:v>
                </c:pt>
                <c:pt idx="1315">
                  <c:v>35.7627273724892</c:v>
                </c:pt>
                <c:pt idx="1316">
                  <c:v>35.6134736411459</c:v>
                </c:pt>
                <c:pt idx="1317">
                  <c:v>35.55994050965909</c:v>
                </c:pt>
                <c:pt idx="1318">
                  <c:v>35.41068677831579</c:v>
                </c:pt>
                <c:pt idx="1319">
                  <c:v>35.41068677831579</c:v>
                </c:pt>
                <c:pt idx="1320">
                  <c:v>35.41068677831579</c:v>
                </c:pt>
                <c:pt idx="1321">
                  <c:v>35.41068677831579</c:v>
                </c:pt>
                <c:pt idx="1322">
                  <c:v>35.50626232282681</c:v>
                </c:pt>
                <c:pt idx="1323">
                  <c:v>35.36195183070721</c:v>
                </c:pt>
                <c:pt idx="1324">
                  <c:v>35.44210698414396</c:v>
                </c:pt>
                <c:pt idx="1325">
                  <c:v>35.55937080524684</c:v>
                </c:pt>
                <c:pt idx="1326">
                  <c:v>35.55937080524684</c:v>
                </c:pt>
                <c:pt idx="1327">
                  <c:v>35.55937080524684</c:v>
                </c:pt>
                <c:pt idx="1328">
                  <c:v>35.55937080524684</c:v>
                </c:pt>
                <c:pt idx="1329">
                  <c:v>35.55937080524684</c:v>
                </c:pt>
                <c:pt idx="1330">
                  <c:v>35.55937080524684</c:v>
                </c:pt>
                <c:pt idx="1331">
                  <c:v>35.55937080524684</c:v>
                </c:pt>
                <c:pt idx="1332">
                  <c:v>35.41011707390354</c:v>
                </c:pt>
                <c:pt idx="1333">
                  <c:v>35.30126413560309</c:v>
                </c:pt>
                <c:pt idx="1334">
                  <c:v>35.38128185221741</c:v>
                </c:pt>
                <c:pt idx="1335">
                  <c:v>35.53053558356101</c:v>
                </c:pt>
                <c:pt idx="1336">
                  <c:v>35.67978931490431</c:v>
                </c:pt>
                <c:pt idx="1337">
                  <c:v>35.53053558356101</c:v>
                </c:pt>
                <c:pt idx="1338">
                  <c:v>35.38128185221741</c:v>
                </c:pt>
                <c:pt idx="1339">
                  <c:v>35.23202812087448</c:v>
                </c:pt>
                <c:pt idx="1340">
                  <c:v>35.23202812087448</c:v>
                </c:pt>
                <c:pt idx="1341">
                  <c:v>35.08277438953116</c:v>
                </c:pt>
                <c:pt idx="1342">
                  <c:v>35.08277438953116</c:v>
                </c:pt>
                <c:pt idx="1343">
                  <c:v>35.08277438953116</c:v>
                </c:pt>
                <c:pt idx="1344">
                  <c:v>35.08277438953117</c:v>
                </c:pt>
                <c:pt idx="1345">
                  <c:v>35.08277438953116</c:v>
                </c:pt>
                <c:pt idx="1346">
                  <c:v>35.01602475397515</c:v>
                </c:pt>
                <c:pt idx="1347">
                  <c:v>35.01602475397515</c:v>
                </c:pt>
                <c:pt idx="1348">
                  <c:v>35.16527848531845</c:v>
                </c:pt>
                <c:pt idx="1349">
                  <c:v>35.31453221666173</c:v>
                </c:pt>
                <c:pt idx="1350">
                  <c:v>35.31453221666173</c:v>
                </c:pt>
                <c:pt idx="1351">
                  <c:v>35.31453221666173</c:v>
                </c:pt>
                <c:pt idx="1352">
                  <c:v>35.46378594800503</c:v>
                </c:pt>
                <c:pt idx="1353">
                  <c:v>35.61303967934816</c:v>
                </c:pt>
                <c:pt idx="1354">
                  <c:v>35.5967897763901</c:v>
                </c:pt>
                <c:pt idx="1355">
                  <c:v>35.5967897763901</c:v>
                </c:pt>
                <c:pt idx="1356">
                  <c:v>35.4475360450468</c:v>
                </c:pt>
                <c:pt idx="1357">
                  <c:v>35.3735035417841</c:v>
                </c:pt>
                <c:pt idx="1358">
                  <c:v>35.48037302574539</c:v>
                </c:pt>
                <c:pt idx="1359">
                  <c:v>35.62962675708864</c:v>
                </c:pt>
                <c:pt idx="1360">
                  <c:v>35.62962675708864</c:v>
                </c:pt>
                <c:pt idx="1361">
                  <c:v>35.62962675708864</c:v>
                </c:pt>
                <c:pt idx="1362">
                  <c:v>35.65297304577258</c:v>
                </c:pt>
                <c:pt idx="1363">
                  <c:v>35.65297304577258</c:v>
                </c:pt>
                <c:pt idx="1364">
                  <c:v>35.65297304577258</c:v>
                </c:pt>
                <c:pt idx="1365">
                  <c:v>35.50371931442931</c:v>
                </c:pt>
                <c:pt idx="1366">
                  <c:v>35.65297304577258</c:v>
                </c:pt>
                <c:pt idx="1367">
                  <c:v>35.65297304577258</c:v>
                </c:pt>
                <c:pt idx="1368">
                  <c:v>35.65297304577258</c:v>
                </c:pt>
                <c:pt idx="1369">
                  <c:v>35.65297304577258</c:v>
                </c:pt>
                <c:pt idx="1370">
                  <c:v>35.50371931442931</c:v>
                </c:pt>
                <c:pt idx="1371">
                  <c:v>35.50371931442931</c:v>
                </c:pt>
                <c:pt idx="1372">
                  <c:v>35.74539921958931</c:v>
                </c:pt>
                <c:pt idx="1373">
                  <c:v>35.596145488246</c:v>
                </c:pt>
                <c:pt idx="1374">
                  <c:v>35.596145488246</c:v>
                </c:pt>
                <c:pt idx="1375">
                  <c:v>35.596145488246</c:v>
                </c:pt>
                <c:pt idx="1376">
                  <c:v>35.596145488246</c:v>
                </c:pt>
                <c:pt idx="1377">
                  <c:v>35.57635157983854</c:v>
                </c:pt>
                <c:pt idx="1378">
                  <c:v>35.57635157983854</c:v>
                </c:pt>
                <c:pt idx="1379">
                  <c:v>35.57635157983854</c:v>
                </c:pt>
                <c:pt idx="1380">
                  <c:v>35.42709784849533</c:v>
                </c:pt>
                <c:pt idx="1381">
                  <c:v>35.57635157983854</c:v>
                </c:pt>
                <c:pt idx="1382">
                  <c:v>35.57635157983854</c:v>
                </c:pt>
                <c:pt idx="1383">
                  <c:v>35.65650673327536</c:v>
                </c:pt>
                <c:pt idx="1384">
                  <c:v>35.77377055437833</c:v>
                </c:pt>
                <c:pt idx="1385">
                  <c:v>35.8266606347704</c:v>
                </c:pt>
                <c:pt idx="1386">
                  <c:v>35.69121593675758</c:v>
                </c:pt>
                <c:pt idx="1387">
                  <c:v>35.81978708270709</c:v>
                </c:pt>
                <c:pt idx="1388">
                  <c:v>35.81978708270709</c:v>
                </c:pt>
                <c:pt idx="1389">
                  <c:v>35.81978708270709</c:v>
                </c:pt>
                <c:pt idx="1390">
                  <c:v>35.96904081405053</c:v>
                </c:pt>
                <c:pt idx="1391">
                  <c:v>35.876031944697</c:v>
                </c:pt>
                <c:pt idx="1392">
                  <c:v>35.876031944697</c:v>
                </c:pt>
                <c:pt idx="1393">
                  <c:v>35.876031944697</c:v>
                </c:pt>
                <c:pt idx="1394">
                  <c:v>35.7686957754953</c:v>
                </c:pt>
                <c:pt idx="1395">
                  <c:v>35.61944204415202</c:v>
                </c:pt>
                <c:pt idx="1396">
                  <c:v>35.61944204415202</c:v>
                </c:pt>
                <c:pt idx="1397">
                  <c:v>35.61944204415201</c:v>
                </c:pt>
                <c:pt idx="1398">
                  <c:v>35.5156118059903</c:v>
                </c:pt>
                <c:pt idx="1399">
                  <c:v>35.36635807464705</c:v>
                </c:pt>
                <c:pt idx="1400">
                  <c:v>35.36635807464705</c:v>
                </c:pt>
                <c:pt idx="1401">
                  <c:v>35.5156118059903</c:v>
                </c:pt>
                <c:pt idx="1402">
                  <c:v>35.59140387947882</c:v>
                </c:pt>
                <c:pt idx="1403">
                  <c:v>35.7406576108221</c:v>
                </c:pt>
                <c:pt idx="1404">
                  <c:v>35.59140387947881</c:v>
                </c:pt>
                <c:pt idx="1405">
                  <c:v>35.44215014813556</c:v>
                </c:pt>
                <c:pt idx="1406">
                  <c:v>35.44215014813556</c:v>
                </c:pt>
                <c:pt idx="1407">
                  <c:v>35.59140387947881</c:v>
                </c:pt>
                <c:pt idx="1408">
                  <c:v>35.7406576108221</c:v>
                </c:pt>
                <c:pt idx="1409">
                  <c:v>35.86341483713395</c:v>
                </c:pt>
                <c:pt idx="1410">
                  <c:v>36.07642703324491</c:v>
                </c:pt>
                <c:pt idx="1411">
                  <c:v>36.30030763026</c:v>
                </c:pt>
                <c:pt idx="1412">
                  <c:v>36.4495613616031</c:v>
                </c:pt>
                <c:pt idx="1413">
                  <c:v>36.4495613616031</c:v>
                </c:pt>
                <c:pt idx="1414">
                  <c:v>36.4495613616031</c:v>
                </c:pt>
                <c:pt idx="1415">
                  <c:v>36.4495613616031</c:v>
                </c:pt>
                <c:pt idx="1416">
                  <c:v>36.4495613616031</c:v>
                </c:pt>
                <c:pt idx="1417">
                  <c:v>36.4495613616031</c:v>
                </c:pt>
                <c:pt idx="1418">
                  <c:v>36.4495613616031</c:v>
                </c:pt>
                <c:pt idx="1419">
                  <c:v>36.4495613616031</c:v>
                </c:pt>
                <c:pt idx="1420">
                  <c:v>36.4495613616031</c:v>
                </c:pt>
                <c:pt idx="1421">
                  <c:v>36.59881509294656</c:v>
                </c:pt>
                <c:pt idx="1422">
                  <c:v>36.4495613616031</c:v>
                </c:pt>
                <c:pt idx="1423">
                  <c:v>36.4495613616031</c:v>
                </c:pt>
                <c:pt idx="1424">
                  <c:v>36.4495613616031</c:v>
                </c:pt>
                <c:pt idx="1425">
                  <c:v>36.59881509294656</c:v>
                </c:pt>
                <c:pt idx="1426">
                  <c:v>36.74806882428986</c:v>
                </c:pt>
                <c:pt idx="1427">
                  <c:v>36.89732255563296</c:v>
                </c:pt>
                <c:pt idx="1428">
                  <c:v>36.74806882428986</c:v>
                </c:pt>
                <c:pt idx="1429">
                  <c:v>36.74806882428986</c:v>
                </c:pt>
                <c:pt idx="1430">
                  <c:v>36.74806882428986</c:v>
                </c:pt>
                <c:pt idx="1431">
                  <c:v>36.74806882428986</c:v>
                </c:pt>
                <c:pt idx="1432">
                  <c:v>36.74806882428986</c:v>
                </c:pt>
                <c:pt idx="1433">
                  <c:v>36.60434338071165</c:v>
                </c:pt>
                <c:pt idx="1434">
                  <c:v>36.53345965476488</c:v>
                </c:pt>
                <c:pt idx="1435">
                  <c:v>36.60808652043649</c:v>
                </c:pt>
                <c:pt idx="1436">
                  <c:v>36.75734025177981</c:v>
                </c:pt>
                <c:pt idx="1437">
                  <c:v>36.60808652043649</c:v>
                </c:pt>
                <c:pt idx="1438">
                  <c:v>36.45883278909319</c:v>
                </c:pt>
                <c:pt idx="1439">
                  <c:v>36.55665141989364</c:v>
                </c:pt>
                <c:pt idx="1440">
                  <c:v>36.55665141989364</c:v>
                </c:pt>
                <c:pt idx="1441">
                  <c:v>36.55665141989364</c:v>
                </c:pt>
                <c:pt idx="1442">
                  <c:v>36.4073976885505</c:v>
                </c:pt>
                <c:pt idx="1443">
                  <c:v>36.25814395720725</c:v>
                </c:pt>
                <c:pt idx="1444">
                  <c:v>36.25814395720725</c:v>
                </c:pt>
                <c:pt idx="1445">
                  <c:v>36.05534524064475</c:v>
                </c:pt>
                <c:pt idx="1446">
                  <c:v>36.05534524064475</c:v>
                </c:pt>
                <c:pt idx="1447">
                  <c:v>36.05534524064475</c:v>
                </c:pt>
                <c:pt idx="1448">
                  <c:v>36.05534524064475</c:v>
                </c:pt>
                <c:pt idx="1449">
                  <c:v>36.14194859939575</c:v>
                </c:pt>
                <c:pt idx="1450">
                  <c:v>36.29120233073908</c:v>
                </c:pt>
                <c:pt idx="1451">
                  <c:v>36.4404560620822</c:v>
                </c:pt>
                <c:pt idx="1452">
                  <c:v>36.58970979342563</c:v>
                </c:pt>
                <c:pt idx="1453">
                  <c:v>36.58970979342563</c:v>
                </c:pt>
                <c:pt idx="1454">
                  <c:v>36.58970979342563</c:v>
                </c:pt>
                <c:pt idx="1455">
                  <c:v>36.58970979342563</c:v>
                </c:pt>
                <c:pt idx="1456">
                  <c:v>36.58970979342563</c:v>
                </c:pt>
                <c:pt idx="1457">
                  <c:v>36.3658291964107</c:v>
                </c:pt>
                <c:pt idx="1458">
                  <c:v>36.21657546506734</c:v>
                </c:pt>
                <c:pt idx="1459">
                  <c:v>36.2912023307391</c:v>
                </c:pt>
                <c:pt idx="1460">
                  <c:v>36.44045606208221</c:v>
                </c:pt>
                <c:pt idx="1461">
                  <c:v>36.2912023307391</c:v>
                </c:pt>
                <c:pt idx="1462">
                  <c:v>36.2912023307391</c:v>
                </c:pt>
                <c:pt idx="1463">
                  <c:v>36.2912023307391</c:v>
                </c:pt>
                <c:pt idx="1464">
                  <c:v>36.2912023307391</c:v>
                </c:pt>
                <c:pt idx="1465">
                  <c:v>36.2912023307391</c:v>
                </c:pt>
                <c:pt idx="1466">
                  <c:v>36.2912023307391</c:v>
                </c:pt>
                <c:pt idx="1467">
                  <c:v>36.14194859939575</c:v>
                </c:pt>
                <c:pt idx="1468">
                  <c:v>36.14194859939575</c:v>
                </c:pt>
                <c:pt idx="1469">
                  <c:v>36.14194859939575</c:v>
                </c:pt>
                <c:pt idx="1470">
                  <c:v>36.14194859939575</c:v>
                </c:pt>
                <c:pt idx="1471">
                  <c:v>36.14194859939575</c:v>
                </c:pt>
                <c:pt idx="1472">
                  <c:v>36.22958796065031</c:v>
                </c:pt>
                <c:pt idx="1473">
                  <c:v>36.22958796065031</c:v>
                </c:pt>
                <c:pt idx="1474">
                  <c:v>36.22958796065031</c:v>
                </c:pt>
                <c:pt idx="1475">
                  <c:v>36.22958796065031</c:v>
                </c:pt>
                <c:pt idx="1476">
                  <c:v>36.08033422930702</c:v>
                </c:pt>
                <c:pt idx="1477">
                  <c:v>36.08033422930702</c:v>
                </c:pt>
                <c:pt idx="1478">
                  <c:v>36.08033422930702</c:v>
                </c:pt>
                <c:pt idx="1479">
                  <c:v>36.01131541619915</c:v>
                </c:pt>
                <c:pt idx="1480">
                  <c:v>36.08831387340202</c:v>
                </c:pt>
                <c:pt idx="1481">
                  <c:v>36.09525126185707</c:v>
                </c:pt>
                <c:pt idx="1482">
                  <c:v>36.09525126185707</c:v>
                </c:pt>
                <c:pt idx="1483">
                  <c:v>36.09525126185707</c:v>
                </c:pt>
                <c:pt idx="1484">
                  <c:v>36.24450499320029</c:v>
                </c:pt>
                <c:pt idx="1485">
                  <c:v>36.09525126185707</c:v>
                </c:pt>
                <c:pt idx="1486">
                  <c:v>35.9459975305138</c:v>
                </c:pt>
                <c:pt idx="1487">
                  <c:v>35.79674379917051</c:v>
                </c:pt>
                <c:pt idx="1488">
                  <c:v>35.79674379917051</c:v>
                </c:pt>
                <c:pt idx="1489">
                  <c:v>35.79674379917051</c:v>
                </c:pt>
                <c:pt idx="1490">
                  <c:v>35.79674379917051</c:v>
                </c:pt>
                <c:pt idx="1491">
                  <c:v>35.79674379917051</c:v>
                </c:pt>
                <c:pt idx="1492">
                  <c:v>35.9459975305138</c:v>
                </c:pt>
                <c:pt idx="1493">
                  <c:v>35.79674379917051</c:v>
                </c:pt>
                <c:pt idx="1494">
                  <c:v>35.9459975305138</c:v>
                </c:pt>
                <c:pt idx="1495">
                  <c:v>35.9790720185438</c:v>
                </c:pt>
                <c:pt idx="1496">
                  <c:v>35.98209265131006</c:v>
                </c:pt>
                <c:pt idx="1497">
                  <c:v>35.83283891996695</c:v>
                </c:pt>
                <c:pt idx="1498">
                  <c:v>35.84961862724543</c:v>
                </c:pt>
                <c:pt idx="1499">
                  <c:v>35.9988723585889</c:v>
                </c:pt>
                <c:pt idx="1500">
                  <c:v>35.84961862724543</c:v>
                </c:pt>
                <c:pt idx="1501">
                  <c:v>35.70036489590228</c:v>
                </c:pt>
                <c:pt idx="1502">
                  <c:v>35.70036489590228</c:v>
                </c:pt>
                <c:pt idx="1503">
                  <c:v>35.551111164559</c:v>
                </c:pt>
                <c:pt idx="1504">
                  <c:v>35.551111164559</c:v>
                </c:pt>
                <c:pt idx="1505">
                  <c:v>35.39292893029375</c:v>
                </c:pt>
                <c:pt idx="1506">
                  <c:v>35.54218266163694</c:v>
                </c:pt>
                <c:pt idx="1507">
                  <c:v>35.69143639298031</c:v>
                </c:pt>
                <c:pt idx="1508">
                  <c:v>35.84069012432354</c:v>
                </c:pt>
                <c:pt idx="1509">
                  <c:v>35.81919393471282</c:v>
                </c:pt>
                <c:pt idx="1510">
                  <c:v>35.66994020336954</c:v>
                </c:pt>
                <c:pt idx="1511">
                  <c:v>35.66994020336954</c:v>
                </c:pt>
                <c:pt idx="1512">
                  <c:v>35.66994020336954</c:v>
                </c:pt>
                <c:pt idx="1513">
                  <c:v>35.75328431325799</c:v>
                </c:pt>
                <c:pt idx="1514">
                  <c:v>35.60403058191476</c:v>
                </c:pt>
                <c:pt idx="1515">
                  <c:v>35.45477685057148</c:v>
                </c:pt>
                <c:pt idx="1516">
                  <c:v>35.45477685057148</c:v>
                </c:pt>
                <c:pt idx="1517">
                  <c:v>35.30812708690325</c:v>
                </c:pt>
                <c:pt idx="1518">
                  <c:v>35.51989721415922</c:v>
                </c:pt>
                <c:pt idx="1519">
                  <c:v>35.66915094550251</c:v>
                </c:pt>
                <c:pt idx="1520">
                  <c:v>35.66915094550251</c:v>
                </c:pt>
                <c:pt idx="1521">
                  <c:v>35.66133813297061</c:v>
                </c:pt>
                <c:pt idx="1522">
                  <c:v>35.66133813297061</c:v>
                </c:pt>
                <c:pt idx="1523">
                  <c:v>35.67149591831923</c:v>
                </c:pt>
                <c:pt idx="1524">
                  <c:v>35.82074964966233</c:v>
                </c:pt>
                <c:pt idx="1525">
                  <c:v>35.67149591831923</c:v>
                </c:pt>
                <c:pt idx="1526">
                  <c:v>35.67149591831923</c:v>
                </c:pt>
                <c:pt idx="1527">
                  <c:v>35.67149591831923</c:v>
                </c:pt>
                <c:pt idx="1528">
                  <c:v>35.82074964966233</c:v>
                </c:pt>
                <c:pt idx="1529">
                  <c:v>35.82074964966233</c:v>
                </c:pt>
                <c:pt idx="1530">
                  <c:v>35.96999271388705</c:v>
                </c:pt>
                <c:pt idx="1531">
                  <c:v>36.24820463940291</c:v>
                </c:pt>
                <c:pt idx="1532">
                  <c:v>36.24820463940291</c:v>
                </c:pt>
                <c:pt idx="1533">
                  <c:v>36.0989509080598</c:v>
                </c:pt>
                <c:pt idx="1534">
                  <c:v>36.0989509080598</c:v>
                </c:pt>
                <c:pt idx="1535">
                  <c:v>36.04091638303934</c:v>
                </c:pt>
                <c:pt idx="1536">
                  <c:v>36.04091638303934</c:v>
                </c:pt>
                <c:pt idx="1537">
                  <c:v>36.04091638303934</c:v>
                </c:pt>
                <c:pt idx="1538">
                  <c:v>35.89166265169586</c:v>
                </c:pt>
                <c:pt idx="1539">
                  <c:v>35.59315518900951</c:v>
                </c:pt>
                <c:pt idx="1540">
                  <c:v>35.44390145766596</c:v>
                </c:pt>
                <c:pt idx="1541">
                  <c:v>35.29464772632292</c:v>
                </c:pt>
                <c:pt idx="1542">
                  <c:v>35.24584493237422</c:v>
                </c:pt>
                <c:pt idx="1543">
                  <c:v>35.39509866371737</c:v>
                </c:pt>
                <c:pt idx="1544">
                  <c:v>35.39509866371737</c:v>
                </c:pt>
                <c:pt idx="1545">
                  <c:v>35.24584493237423</c:v>
                </c:pt>
                <c:pt idx="1546">
                  <c:v>35.24584493237423</c:v>
                </c:pt>
                <c:pt idx="1547">
                  <c:v>35.09659120103095</c:v>
                </c:pt>
                <c:pt idx="1548">
                  <c:v>34.94733746968741</c:v>
                </c:pt>
                <c:pt idx="1549">
                  <c:v>35.09659120103095</c:v>
                </c:pt>
                <c:pt idx="1550">
                  <c:v>35.24584493237421</c:v>
                </c:pt>
                <c:pt idx="1551">
                  <c:v>35.39509866371735</c:v>
                </c:pt>
                <c:pt idx="1552">
                  <c:v>35.54435239506078</c:v>
                </c:pt>
                <c:pt idx="1553">
                  <c:v>35.6905854936375</c:v>
                </c:pt>
                <c:pt idx="1554">
                  <c:v>35.6905854936375</c:v>
                </c:pt>
                <c:pt idx="1555">
                  <c:v>35.81597273533234</c:v>
                </c:pt>
                <c:pt idx="1556">
                  <c:v>35.81597273533234</c:v>
                </c:pt>
                <c:pt idx="1557">
                  <c:v>35.66671900398911</c:v>
                </c:pt>
                <c:pt idx="1558">
                  <c:v>35.81597273533234</c:v>
                </c:pt>
                <c:pt idx="1559">
                  <c:v>35.81597273533234</c:v>
                </c:pt>
                <c:pt idx="1560">
                  <c:v>35.81597273533234</c:v>
                </c:pt>
                <c:pt idx="1561">
                  <c:v>35.66671900398911</c:v>
                </c:pt>
                <c:pt idx="1562">
                  <c:v>35.51746527264574</c:v>
                </c:pt>
                <c:pt idx="1563">
                  <c:v>35.51746527264574</c:v>
                </c:pt>
                <c:pt idx="1564">
                  <c:v>35.36821154130244</c:v>
                </c:pt>
                <c:pt idx="1565">
                  <c:v>35.36821154130244</c:v>
                </c:pt>
                <c:pt idx="1566">
                  <c:v>35.21895780995927</c:v>
                </c:pt>
                <c:pt idx="1567">
                  <c:v>35.06970407861597</c:v>
                </c:pt>
                <c:pt idx="1568">
                  <c:v>35.21895780995927</c:v>
                </c:pt>
                <c:pt idx="1569">
                  <c:v>35.06308761633495</c:v>
                </c:pt>
                <c:pt idx="1570">
                  <c:v>34.91383388499165</c:v>
                </c:pt>
                <c:pt idx="1571">
                  <c:v>35.06308761633495</c:v>
                </c:pt>
                <c:pt idx="1572">
                  <c:v>35.06308761633495</c:v>
                </c:pt>
                <c:pt idx="1573">
                  <c:v>35.06308761633495</c:v>
                </c:pt>
                <c:pt idx="1574">
                  <c:v>35.20353688689804</c:v>
                </c:pt>
                <c:pt idx="1575">
                  <c:v>35.05428315555469</c:v>
                </c:pt>
                <c:pt idx="1576">
                  <c:v>34.90502942421134</c:v>
                </c:pt>
                <c:pt idx="1577">
                  <c:v>34.68114882719649</c:v>
                </c:pt>
                <c:pt idx="1578">
                  <c:v>34.4572682301816</c:v>
                </c:pt>
                <c:pt idx="1579">
                  <c:v>34.4572682301816</c:v>
                </c:pt>
                <c:pt idx="1580">
                  <c:v>34.4572682301816</c:v>
                </c:pt>
                <c:pt idx="1581">
                  <c:v>34.30801449883833</c:v>
                </c:pt>
                <c:pt idx="1582">
                  <c:v>34.15876076749505</c:v>
                </c:pt>
                <c:pt idx="1583">
                  <c:v>34.00950703615178</c:v>
                </c:pt>
                <c:pt idx="1584">
                  <c:v>34.00950703615178</c:v>
                </c:pt>
                <c:pt idx="1585">
                  <c:v>34.00950703615178</c:v>
                </c:pt>
                <c:pt idx="1586">
                  <c:v>34.00950703615178</c:v>
                </c:pt>
                <c:pt idx="1587">
                  <c:v>34.00950703615178</c:v>
                </c:pt>
                <c:pt idx="1588">
                  <c:v>34.00950703615178</c:v>
                </c:pt>
                <c:pt idx="1589">
                  <c:v>33.75023456461499</c:v>
                </c:pt>
                <c:pt idx="1590">
                  <c:v>33.60098083327185</c:v>
                </c:pt>
                <c:pt idx="1591">
                  <c:v>33.60098083327185</c:v>
                </c:pt>
                <c:pt idx="1592">
                  <c:v>33.60098083327185</c:v>
                </c:pt>
                <c:pt idx="1593">
                  <c:v>33.60098083327185</c:v>
                </c:pt>
                <c:pt idx="1594">
                  <c:v>33.45172710192841</c:v>
                </c:pt>
                <c:pt idx="1595">
                  <c:v>33.60098083327185</c:v>
                </c:pt>
                <c:pt idx="1596">
                  <c:v>33.60098083327185</c:v>
                </c:pt>
                <c:pt idx="1597">
                  <c:v>33.75023456461499</c:v>
                </c:pt>
                <c:pt idx="1598">
                  <c:v>33.60098083327185</c:v>
                </c:pt>
                <c:pt idx="1599">
                  <c:v>33.45172710192841</c:v>
                </c:pt>
                <c:pt idx="1600">
                  <c:v>33.45172710192841</c:v>
                </c:pt>
                <c:pt idx="1601">
                  <c:v>33.45725538969344</c:v>
                </c:pt>
                <c:pt idx="1602">
                  <c:v>33.45725538969344</c:v>
                </c:pt>
                <c:pt idx="1603">
                  <c:v>33.53188225536516</c:v>
                </c:pt>
                <c:pt idx="1604">
                  <c:v>33.68113598670861</c:v>
                </c:pt>
                <c:pt idx="1605">
                  <c:v>33.53188225536516</c:v>
                </c:pt>
                <c:pt idx="1606">
                  <c:v>33.382628524022</c:v>
                </c:pt>
                <c:pt idx="1607">
                  <c:v>33.45834046526997</c:v>
                </c:pt>
                <c:pt idx="1608">
                  <c:v>33.43912893285706</c:v>
                </c:pt>
                <c:pt idx="1609">
                  <c:v>33.41991740044389</c:v>
                </c:pt>
                <c:pt idx="1610">
                  <c:v>33.38149433561763</c:v>
                </c:pt>
                <c:pt idx="1611">
                  <c:v>33.23224060427455</c:v>
                </c:pt>
                <c:pt idx="1612">
                  <c:v>33.08298687293127</c:v>
                </c:pt>
                <c:pt idx="1613">
                  <c:v>32.95403004077811</c:v>
                </c:pt>
                <c:pt idx="1614">
                  <c:v>33.08105844191385</c:v>
                </c:pt>
                <c:pt idx="1615">
                  <c:v>33.08152312408673</c:v>
                </c:pt>
                <c:pt idx="1616">
                  <c:v>33.1257362692455</c:v>
                </c:pt>
                <c:pt idx="1617">
                  <c:v>33.27499000058881</c:v>
                </c:pt>
                <c:pt idx="1618">
                  <c:v>33.27499000058881</c:v>
                </c:pt>
                <c:pt idx="1619">
                  <c:v>33.424243731932</c:v>
                </c:pt>
                <c:pt idx="1620">
                  <c:v>33.57349746327518</c:v>
                </c:pt>
                <c:pt idx="1621">
                  <c:v>33.57349746327518</c:v>
                </c:pt>
                <c:pt idx="1622">
                  <c:v>33.72275119461864</c:v>
                </c:pt>
                <c:pt idx="1623">
                  <c:v>33.67232251660602</c:v>
                </c:pt>
                <c:pt idx="1624">
                  <c:v>33.79822976337558</c:v>
                </c:pt>
                <c:pt idx="1625">
                  <c:v>33.72360289770395</c:v>
                </c:pt>
                <c:pt idx="1626">
                  <c:v>33.6489760320323</c:v>
                </c:pt>
                <c:pt idx="1627">
                  <c:v>33.77169966043675</c:v>
                </c:pt>
                <c:pt idx="1628">
                  <c:v>33.83581961886105</c:v>
                </c:pt>
                <c:pt idx="1629">
                  <c:v>33.68656588751777</c:v>
                </c:pt>
                <c:pt idx="1630">
                  <c:v>33.68656588751777</c:v>
                </c:pt>
                <c:pt idx="1631">
                  <c:v>33.53731215617448</c:v>
                </c:pt>
                <c:pt idx="1632">
                  <c:v>33.53731215617448</c:v>
                </c:pt>
                <c:pt idx="1633">
                  <c:v>33.31588926933689</c:v>
                </c:pt>
                <c:pt idx="1634">
                  <c:v>33.16663553799384</c:v>
                </c:pt>
                <c:pt idx="1635">
                  <c:v>33.16663553799384</c:v>
                </c:pt>
                <c:pt idx="1636">
                  <c:v>33.16663553799384</c:v>
                </c:pt>
                <c:pt idx="1637">
                  <c:v>33.31588926933689</c:v>
                </c:pt>
                <c:pt idx="1638">
                  <c:v>33.4651430006804</c:v>
                </c:pt>
                <c:pt idx="1639">
                  <c:v>33.61439673202368</c:v>
                </c:pt>
                <c:pt idx="1640">
                  <c:v>33.76365046336689</c:v>
                </c:pt>
                <c:pt idx="1641">
                  <c:v>33.61439673202368</c:v>
                </c:pt>
                <c:pt idx="1642">
                  <c:v>33.68408162489784</c:v>
                </c:pt>
                <c:pt idx="1643">
                  <c:v>33.8333353562412</c:v>
                </c:pt>
                <c:pt idx="1644">
                  <c:v>33.98258908758439</c:v>
                </c:pt>
                <c:pt idx="1645">
                  <c:v>33.98258908758439</c:v>
                </c:pt>
                <c:pt idx="1646">
                  <c:v>33.8333353562412</c:v>
                </c:pt>
                <c:pt idx="1647">
                  <c:v>33.73801353355021</c:v>
                </c:pt>
                <c:pt idx="1648">
                  <c:v>33.88726726489321</c:v>
                </c:pt>
                <c:pt idx="1649">
                  <c:v>33.95402959363314</c:v>
                </c:pt>
                <c:pt idx="1650">
                  <c:v>34.02563582653868</c:v>
                </c:pt>
                <c:pt idx="1651">
                  <c:v>34.30423207623842</c:v>
                </c:pt>
                <c:pt idx="1652">
                  <c:v>34.35776520772524</c:v>
                </c:pt>
                <c:pt idx="1653">
                  <c:v>34.35776520772524</c:v>
                </c:pt>
                <c:pt idx="1654">
                  <c:v>34.208511476382</c:v>
                </c:pt>
                <c:pt idx="1655">
                  <c:v>34.05925774503871</c:v>
                </c:pt>
                <c:pt idx="1656">
                  <c:v>34.14864519724414</c:v>
                </c:pt>
                <c:pt idx="1657">
                  <c:v>33.99939146590092</c:v>
                </c:pt>
                <c:pt idx="1658">
                  <c:v>33.99444822667723</c:v>
                </c:pt>
                <c:pt idx="1659">
                  <c:v>34.11755450930725</c:v>
                </c:pt>
                <c:pt idx="1660">
                  <c:v>33.96830077796411</c:v>
                </c:pt>
                <c:pt idx="1661">
                  <c:v>34.11754384218866</c:v>
                </c:pt>
                <c:pt idx="1662">
                  <c:v>34.11754384218866</c:v>
                </c:pt>
                <c:pt idx="1663">
                  <c:v>34.26679757353195</c:v>
                </c:pt>
                <c:pt idx="1664">
                  <c:v>34.26679757353195</c:v>
                </c:pt>
                <c:pt idx="1665">
                  <c:v>34.41605130487523</c:v>
                </c:pt>
                <c:pt idx="1666">
                  <c:v>34.56530503621851</c:v>
                </c:pt>
                <c:pt idx="1667">
                  <c:v>34.71455876756181</c:v>
                </c:pt>
                <c:pt idx="1668">
                  <c:v>34.82341170586204</c:v>
                </c:pt>
                <c:pt idx="1669">
                  <c:v>34.82341170586204</c:v>
                </c:pt>
                <c:pt idx="1670">
                  <c:v>34.82341170586204</c:v>
                </c:pt>
                <c:pt idx="1671">
                  <c:v>34.82341170586204</c:v>
                </c:pt>
                <c:pt idx="1672">
                  <c:v>34.82341170586204</c:v>
                </c:pt>
                <c:pt idx="1673">
                  <c:v>34.97266543720529</c:v>
                </c:pt>
                <c:pt idx="1674">
                  <c:v>35.12191916854866</c:v>
                </c:pt>
                <c:pt idx="1675">
                  <c:v>35.27117289989196</c:v>
                </c:pt>
                <c:pt idx="1676">
                  <c:v>35.42042663123519</c:v>
                </c:pt>
                <c:pt idx="1677">
                  <c:v>35.27117289989196</c:v>
                </c:pt>
                <c:pt idx="1678">
                  <c:v>35.12191916854866</c:v>
                </c:pt>
                <c:pt idx="1679">
                  <c:v>34.97266543720529</c:v>
                </c:pt>
                <c:pt idx="1680">
                  <c:v>34.97266543720529</c:v>
                </c:pt>
                <c:pt idx="1681">
                  <c:v>34.97266543720529</c:v>
                </c:pt>
                <c:pt idx="1682">
                  <c:v>34.97266543720529</c:v>
                </c:pt>
                <c:pt idx="1683">
                  <c:v>34.97266543720529</c:v>
                </c:pt>
                <c:pt idx="1684">
                  <c:v>34.97266543720529</c:v>
                </c:pt>
                <c:pt idx="1685">
                  <c:v>34.97266543720529</c:v>
                </c:pt>
                <c:pt idx="1686">
                  <c:v>35.12191916854866</c:v>
                </c:pt>
                <c:pt idx="1687">
                  <c:v>34.97266543720529</c:v>
                </c:pt>
                <c:pt idx="1688">
                  <c:v>34.82341170586204</c:v>
                </c:pt>
                <c:pt idx="1689">
                  <c:v>34.67415797451885</c:v>
                </c:pt>
                <c:pt idx="1690">
                  <c:v>34.52490424317556</c:v>
                </c:pt>
                <c:pt idx="1691">
                  <c:v>34.52490424317556</c:v>
                </c:pt>
                <c:pt idx="1692">
                  <c:v>34.44968301509482</c:v>
                </c:pt>
                <c:pt idx="1693">
                  <c:v>34.44968301509482</c:v>
                </c:pt>
                <c:pt idx="1694">
                  <c:v>34.44968301509482</c:v>
                </c:pt>
                <c:pt idx="1695">
                  <c:v>34.5989367464383</c:v>
                </c:pt>
                <c:pt idx="1696">
                  <c:v>34.5989367464383</c:v>
                </c:pt>
                <c:pt idx="1697">
                  <c:v>34.44968301509482</c:v>
                </c:pt>
                <c:pt idx="1698">
                  <c:v>34.44968301509482</c:v>
                </c:pt>
                <c:pt idx="1699">
                  <c:v>34.5160578905799</c:v>
                </c:pt>
                <c:pt idx="1700">
                  <c:v>34.66531162192316</c:v>
                </c:pt>
                <c:pt idx="1701">
                  <c:v>34.66531162192316</c:v>
                </c:pt>
                <c:pt idx="1702">
                  <c:v>34.5160578905799</c:v>
                </c:pt>
                <c:pt idx="1703">
                  <c:v>34.5160578905799</c:v>
                </c:pt>
                <c:pt idx="1704">
                  <c:v>34.5160578905799</c:v>
                </c:pt>
                <c:pt idx="1705">
                  <c:v>34.66531162192316</c:v>
                </c:pt>
                <c:pt idx="1706">
                  <c:v>34.66531162192316</c:v>
                </c:pt>
                <c:pt idx="1707">
                  <c:v>34.57288544810643</c:v>
                </c:pt>
                <c:pt idx="1708">
                  <c:v>34.7221391794498</c:v>
                </c:pt>
                <c:pt idx="1709">
                  <c:v>34.72213917944976</c:v>
                </c:pt>
                <c:pt idx="1710">
                  <c:v>34.57288544810643</c:v>
                </c:pt>
                <c:pt idx="1711">
                  <c:v>34.42363171676314</c:v>
                </c:pt>
                <c:pt idx="1712">
                  <c:v>34.32861079890451</c:v>
                </c:pt>
                <c:pt idx="1713">
                  <c:v>34.32861079890451</c:v>
                </c:pt>
                <c:pt idx="1714">
                  <c:v>34.32861079890451</c:v>
                </c:pt>
                <c:pt idx="1715">
                  <c:v>34.47786453024751</c:v>
                </c:pt>
                <c:pt idx="1716">
                  <c:v>34.47786453024751</c:v>
                </c:pt>
                <c:pt idx="1717">
                  <c:v>34.47786453024751</c:v>
                </c:pt>
                <c:pt idx="1718">
                  <c:v>34.47786453024751</c:v>
                </c:pt>
                <c:pt idx="1719">
                  <c:v>34.47786453024751</c:v>
                </c:pt>
                <c:pt idx="1720">
                  <c:v>34.32861079890451</c:v>
                </c:pt>
                <c:pt idx="1721">
                  <c:v>34.17935706756121</c:v>
                </c:pt>
                <c:pt idx="1722">
                  <c:v>33.90153219026825</c:v>
                </c:pt>
                <c:pt idx="1723">
                  <c:v>33.75227845892496</c:v>
                </c:pt>
                <c:pt idx="1724">
                  <c:v>33.68517027506978</c:v>
                </c:pt>
                <c:pt idx="1725">
                  <c:v>33.68517027506978</c:v>
                </c:pt>
                <c:pt idx="1726">
                  <c:v>33.83442400641288</c:v>
                </c:pt>
                <c:pt idx="1727">
                  <c:v>33.68517027506978</c:v>
                </c:pt>
                <c:pt idx="1728">
                  <c:v>33.68517027506978</c:v>
                </c:pt>
                <c:pt idx="1729">
                  <c:v>33.7925064442715</c:v>
                </c:pt>
                <c:pt idx="1730">
                  <c:v>33.7925064442715</c:v>
                </c:pt>
                <c:pt idx="1731">
                  <c:v>33.64325271292821</c:v>
                </c:pt>
                <c:pt idx="1732">
                  <c:v>33.64325271292821</c:v>
                </c:pt>
                <c:pt idx="1733">
                  <c:v>33.64325271292821</c:v>
                </c:pt>
                <c:pt idx="1734">
                  <c:v>33.64325271292821</c:v>
                </c:pt>
                <c:pt idx="1735">
                  <c:v>33.64325271292821</c:v>
                </c:pt>
                <c:pt idx="1736">
                  <c:v>33.49399898158493</c:v>
                </c:pt>
                <c:pt idx="1737">
                  <c:v>33.41820690809639</c:v>
                </c:pt>
                <c:pt idx="1738">
                  <c:v>33.41820690809639</c:v>
                </c:pt>
                <c:pt idx="1739">
                  <c:v>33.56746063943972</c:v>
                </c:pt>
                <c:pt idx="1740">
                  <c:v>33.716714370783</c:v>
                </c:pt>
                <c:pt idx="1741">
                  <c:v>33.68563247676577</c:v>
                </c:pt>
                <c:pt idx="1742">
                  <c:v>33.68563247676577</c:v>
                </c:pt>
                <c:pt idx="1743">
                  <c:v>33.68563247676577</c:v>
                </c:pt>
                <c:pt idx="1744">
                  <c:v>33.71212898179721</c:v>
                </c:pt>
                <c:pt idx="1745">
                  <c:v>33.4991167856861</c:v>
                </c:pt>
                <c:pt idx="1746">
                  <c:v>33.42448992001439</c:v>
                </c:pt>
                <c:pt idx="1747">
                  <c:v>33.42448992001439</c:v>
                </c:pt>
                <c:pt idx="1748">
                  <c:v>33.57374365135765</c:v>
                </c:pt>
                <c:pt idx="1749">
                  <c:v>33.42448992001439</c:v>
                </c:pt>
                <c:pt idx="1750">
                  <c:v>33.27523618867118</c:v>
                </c:pt>
                <c:pt idx="1751">
                  <c:v>33.37305481947173</c:v>
                </c:pt>
                <c:pt idx="1752">
                  <c:v>33.37305481947173</c:v>
                </c:pt>
                <c:pt idx="1753">
                  <c:v>33.28292397823508</c:v>
                </c:pt>
                <c:pt idx="1754">
                  <c:v>33.13367024689181</c:v>
                </c:pt>
                <c:pt idx="1755">
                  <c:v>33.13367024689181</c:v>
                </c:pt>
                <c:pt idx="1756">
                  <c:v>32.98441651554836</c:v>
                </c:pt>
                <c:pt idx="1757">
                  <c:v>33.13365957977305</c:v>
                </c:pt>
                <c:pt idx="1758">
                  <c:v>32.98440584842981</c:v>
                </c:pt>
                <c:pt idx="1759">
                  <c:v>32.98440584842981</c:v>
                </c:pt>
                <c:pt idx="1760">
                  <c:v>32.83515211708651</c:v>
                </c:pt>
                <c:pt idx="1761">
                  <c:v>32.81531760601548</c:v>
                </c:pt>
                <c:pt idx="1762">
                  <c:v>32.8075334449799</c:v>
                </c:pt>
                <c:pt idx="1763">
                  <c:v>32.95458185102719</c:v>
                </c:pt>
                <c:pt idx="1764">
                  <c:v>32.95458185102719</c:v>
                </c:pt>
                <c:pt idx="1765">
                  <c:v>32.95458185102719</c:v>
                </c:pt>
                <c:pt idx="1766">
                  <c:v>32.80532811968411</c:v>
                </c:pt>
                <c:pt idx="1767">
                  <c:v>32.65607438834083</c:v>
                </c:pt>
                <c:pt idx="1768">
                  <c:v>32.65607438834083</c:v>
                </c:pt>
                <c:pt idx="1769">
                  <c:v>32.65232058149714</c:v>
                </c:pt>
                <c:pt idx="1770">
                  <c:v>32.57467308305915</c:v>
                </c:pt>
                <c:pt idx="1771">
                  <c:v>32.57467308305915</c:v>
                </c:pt>
                <c:pt idx="1772">
                  <c:v>32.65681863054726</c:v>
                </c:pt>
                <c:pt idx="1773">
                  <c:v>32.65681863054726</c:v>
                </c:pt>
                <c:pt idx="1774">
                  <c:v>32.55899999974655</c:v>
                </c:pt>
                <c:pt idx="1775">
                  <c:v>32.55899999974655</c:v>
                </c:pt>
                <c:pt idx="1776">
                  <c:v>32.55899999974655</c:v>
                </c:pt>
                <c:pt idx="1777">
                  <c:v>32.70825373109</c:v>
                </c:pt>
                <c:pt idx="1778">
                  <c:v>32.85750746243303</c:v>
                </c:pt>
                <c:pt idx="1779">
                  <c:v>32.78014227487841</c:v>
                </c:pt>
                <c:pt idx="1780">
                  <c:v>32.78014227487841</c:v>
                </c:pt>
                <c:pt idx="1781">
                  <c:v>32.78014227487841</c:v>
                </c:pt>
                <c:pt idx="1782">
                  <c:v>32.92938533910296</c:v>
                </c:pt>
                <c:pt idx="1783">
                  <c:v>33.07863907044614</c:v>
                </c:pt>
                <c:pt idx="1784">
                  <c:v>33.07864973756497</c:v>
                </c:pt>
                <c:pt idx="1785">
                  <c:v>33.07864973756496</c:v>
                </c:pt>
                <c:pt idx="1786">
                  <c:v>33.07864973756497</c:v>
                </c:pt>
                <c:pt idx="1787">
                  <c:v>33.07864973756497</c:v>
                </c:pt>
                <c:pt idx="1788">
                  <c:v>33.07864973756497</c:v>
                </c:pt>
                <c:pt idx="1789">
                  <c:v>33.07864973756497</c:v>
                </c:pt>
                <c:pt idx="1790">
                  <c:v>33.07864973756497</c:v>
                </c:pt>
                <c:pt idx="1791">
                  <c:v>32.92939600622168</c:v>
                </c:pt>
                <c:pt idx="1792">
                  <c:v>33.07864973756497</c:v>
                </c:pt>
                <c:pt idx="1793">
                  <c:v>33.15327660323638</c:v>
                </c:pt>
                <c:pt idx="1794">
                  <c:v>33.07864973756497</c:v>
                </c:pt>
                <c:pt idx="1795">
                  <c:v>33.07864973756497</c:v>
                </c:pt>
                <c:pt idx="1796">
                  <c:v>33.22790346890825</c:v>
                </c:pt>
                <c:pt idx="1797">
                  <c:v>33.07864973756497</c:v>
                </c:pt>
                <c:pt idx="1798">
                  <c:v>32.92939600622168</c:v>
                </c:pt>
                <c:pt idx="1799">
                  <c:v>32.85585421612645</c:v>
                </c:pt>
                <c:pt idx="1800">
                  <c:v>32.85585421612645</c:v>
                </c:pt>
                <c:pt idx="1801">
                  <c:v>32.85585421612645</c:v>
                </c:pt>
                <c:pt idx="1802">
                  <c:v>33.0051079474698</c:v>
                </c:pt>
                <c:pt idx="1803">
                  <c:v>33.0051079474698</c:v>
                </c:pt>
                <c:pt idx="1804">
                  <c:v>33.07122143023931</c:v>
                </c:pt>
                <c:pt idx="1805">
                  <c:v>33.22047516158276</c:v>
                </c:pt>
                <c:pt idx="1806">
                  <c:v>33.22047516158276</c:v>
                </c:pt>
                <c:pt idx="1807">
                  <c:v>33.22047516158276</c:v>
                </c:pt>
                <c:pt idx="1808">
                  <c:v>33.22047516158276</c:v>
                </c:pt>
                <c:pt idx="1809">
                  <c:v>33.22047516158276</c:v>
                </c:pt>
                <c:pt idx="1810">
                  <c:v>33.22047516158276</c:v>
                </c:pt>
                <c:pt idx="1811">
                  <c:v>33.38458016918711</c:v>
                </c:pt>
                <c:pt idx="1812">
                  <c:v>33.38458016918711</c:v>
                </c:pt>
                <c:pt idx="1813">
                  <c:v>33.38458016918711</c:v>
                </c:pt>
                <c:pt idx="1814">
                  <c:v>33.53383390053054</c:v>
                </c:pt>
                <c:pt idx="1815">
                  <c:v>33.60608917467094</c:v>
                </c:pt>
                <c:pt idx="1816">
                  <c:v>33.45683544332752</c:v>
                </c:pt>
                <c:pt idx="1817">
                  <c:v>33.23295484631276</c:v>
                </c:pt>
                <c:pt idx="1818">
                  <c:v>33.23295484631276</c:v>
                </c:pt>
                <c:pt idx="1819">
                  <c:v>33.3619116784659</c:v>
                </c:pt>
                <c:pt idx="1820">
                  <c:v>33.51116540980914</c:v>
                </c:pt>
                <c:pt idx="1821">
                  <c:v>33.51116540980914</c:v>
                </c:pt>
                <c:pt idx="1822">
                  <c:v>33.5111654098091</c:v>
                </c:pt>
                <c:pt idx="1823">
                  <c:v>33.61572013278668</c:v>
                </c:pt>
                <c:pt idx="1824">
                  <c:v>33.61572013278668</c:v>
                </c:pt>
                <c:pt idx="1825">
                  <c:v>33.61572013278668</c:v>
                </c:pt>
                <c:pt idx="1826">
                  <c:v>33.61572013278668</c:v>
                </c:pt>
                <c:pt idx="1827">
                  <c:v>33.61572013278668</c:v>
                </c:pt>
                <c:pt idx="1828">
                  <c:v>33.61572013278668</c:v>
                </c:pt>
                <c:pt idx="1829">
                  <c:v>33.46646640144316</c:v>
                </c:pt>
                <c:pt idx="1830">
                  <c:v>33.46646640144316</c:v>
                </c:pt>
                <c:pt idx="1831">
                  <c:v>33.3172126701001</c:v>
                </c:pt>
                <c:pt idx="1832">
                  <c:v>33.46646640144316</c:v>
                </c:pt>
                <c:pt idx="1833">
                  <c:v>33.4496866941648</c:v>
                </c:pt>
                <c:pt idx="1834">
                  <c:v>33.47154263658163</c:v>
                </c:pt>
                <c:pt idx="1835">
                  <c:v>33.47154263658163</c:v>
                </c:pt>
                <c:pt idx="1836">
                  <c:v>33.62079636792493</c:v>
                </c:pt>
                <c:pt idx="1837">
                  <c:v>33.62079636792493</c:v>
                </c:pt>
                <c:pt idx="1838">
                  <c:v>33.77005009926819</c:v>
                </c:pt>
                <c:pt idx="1839">
                  <c:v>33.7700500992682</c:v>
                </c:pt>
                <c:pt idx="1840">
                  <c:v>33.91930383061148</c:v>
                </c:pt>
                <c:pt idx="1841">
                  <c:v>33.7700500992682</c:v>
                </c:pt>
                <c:pt idx="1842">
                  <c:v>33.62079636792493</c:v>
                </c:pt>
                <c:pt idx="1843">
                  <c:v>33.62079636792493</c:v>
                </c:pt>
                <c:pt idx="1844">
                  <c:v>33.7700500992682</c:v>
                </c:pt>
                <c:pt idx="1845">
                  <c:v>33.7700500992682</c:v>
                </c:pt>
                <c:pt idx="1846">
                  <c:v>33.91930383061148</c:v>
                </c:pt>
                <c:pt idx="1847">
                  <c:v>33.96357201654391</c:v>
                </c:pt>
                <c:pt idx="1848">
                  <c:v>33.96357201654391</c:v>
                </c:pt>
                <c:pt idx="1849">
                  <c:v>34.11282574788717</c:v>
                </c:pt>
                <c:pt idx="1850">
                  <c:v>34.26207947923039</c:v>
                </c:pt>
                <c:pt idx="1851">
                  <c:v>34.26207947923039</c:v>
                </c:pt>
                <c:pt idx="1852">
                  <c:v>34.25947551155541</c:v>
                </c:pt>
                <c:pt idx="1853">
                  <c:v>34.12786053773601</c:v>
                </c:pt>
                <c:pt idx="1854">
                  <c:v>34.05583193699302</c:v>
                </c:pt>
                <c:pt idx="1855">
                  <c:v>33.90657820564974</c:v>
                </c:pt>
                <c:pt idx="1856">
                  <c:v>34.05583193699302</c:v>
                </c:pt>
                <c:pt idx="1857">
                  <c:v>34.2050856683363</c:v>
                </c:pt>
                <c:pt idx="1858">
                  <c:v>34.2109332758815</c:v>
                </c:pt>
                <c:pt idx="1859">
                  <c:v>34.06167954453821</c:v>
                </c:pt>
                <c:pt idx="1860">
                  <c:v>34.2109332758815</c:v>
                </c:pt>
                <c:pt idx="1861">
                  <c:v>34.2109332758815</c:v>
                </c:pt>
                <c:pt idx="1862">
                  <c:v>34.2109332758815</c:v>
                </c:pt>
                <c:pt idx="1863">
                  <c:v>34.2109332758815</c:v>
                </c:pt>
                <c:pt idx="1864">
                  <c:v>34.2109332758815</c:v>
                </c:pt>
                <c:pt idx="1865">
                  <c:v>34.0616902116569</c:v>
                </c:pt>
                <c:pt idx="1866">
                  <c:v>33.78347828614107</c:v>
                </c:pt>
                <c:pt idx="1867">
                  <c:v>33.78347828614107</c:v>
                </c:pt>
                <c:pt idx="1868">
                  <c:v>33.78347828614107</c:v>
                </c:pt>
                <c:pt idx="1869">
                  <c:v>33.78347828614107</c:v>
                </c:pt>
                <c:pt idx="1870">
                  <c:v>33.84151281116136</c:v>
                </c:pt>
                <c:pt idx="1871">
                  <c:v>33.92392383812667</c:v>
                </c:pt>
                <c:pt idx="1872">
                  <c:v>34.02933544850846</c:v>
                </c:pt>
                <c:pt idx="1873">
                  <c:v>34.02933544850846</c:v>
                </c:pt>
                <c:pt idx="1874">
                  <c:v>34.1785891798517</c:v>
                </c:pt>
                <c:pt idx="1875">
                  <c:v>34.32784291119497</c:v>
                </c:pt>
                <c:pt idx="1876">
                  <c:v>34.47709664253826</c:v>
                </c:pt>
                <c:pt idx="1877">
                  <c:v>34.36027210448636</c:v>
                </c:pt>
                <c:pt idx="1878">
                  <c:v>34.36027210448636</c:v>
                </c:pt>
                <c:pt idx="1879">
                  <c:v>34.36027210448636</c:v>
                </c:pt>
                <c:pt idx="1880">
                  <c:v>34.21101837314308</c:v>
                </c:pt>
                <c:pt idx="1881">
                  <c:v>34.21101837314308</c:v>
                </c:pt>
                <c:pt idx="1882">
                  <c:v>34.42867088363793</c:v>
                </c:pt>
                <c:pt idx="1883">
                  <c:v>34.57792461498121</c:v>
                </c:pt>
                <c:pt idx="1884">
                  <c:v>34.57792461498121</c:v>
                </c:pt>
                <c:pt idx="1885">
                  <c:v>34.57792461498121</c:v>
                </c:pt>
                <c:pt idx="1886">
                  <c:v>34.57792461498121</c:v>
                </c:pt>
                <c:pt idx="1887">
                  <c:v>34.57792461498121</c:v>
                </c:pt>
                <c:pt idx="1888">
                  <c:v>34.43169151640429</c:v>
                </c:pt>
                <c:pt idx="1889">
                  <c:v>34.28243778506106</c:v>
                </c:pt>
                <c:pt idx="1890">
                  <c:v>34.15703987624741</c:v>
                </c:pt>
                <c:pt idx="1891">
                  <c:v>34.28599807042016</c:v>
                </c:pt>
                <c:pt idx="1892">
                  <c:v>34.43525180176339</c:v>
                </c:pt>
                <c:pt idx="1893">
                  <c:v>34.28599807042016</c:v>
                </c:pt>
                <c:pt idx="1894">
                  <c:v>34.28599807042016</c:v>
                </c:pt>
                <c:pt idx="1895">
                  <c:v>34.28599807042016</c:v>
                </c:pt>
                <c:pt idx="1896">
                  <c:v>34.43525180176339</c:v>
                </c:pt>
                <c:pt idx="1897">
                  <c:v>34.58450553310673</c:v>
                </c:pt>
                <c:pt idx="1898">
                  <c:v>34.58450553310673</c:v>
                </c:pt>
                <c:pt idx="1899">
                  <c:v>34.73375926445002</c:v>
                </c:pt>
                <c:pt idx="1900">
                  <c:v>34.88301299579324</c:v>
                </c:pt>
                <c:pt idx="1901">
                  <c:v>34.88301299579324</c:v>
                </c:pt>
                <c:pt idx="1902">
                  <c:v>34.88301299579324</c:v>
                </c:pt>
                <c:pt idx="1903">
                  <c:v>34.88301299579324</c:v>
                </c:pt>
                <c:pt idx="1904">
                  <c:v>35.03226672713654</c:v>
                </c:pt>
                <c:pt idx="1905">
                  <c:v>35.18152045847986</c:v>
                </c:pt>
                <c:pt idx="1906">
                  <c:v>35.24619228599457</c:v>
                </c:pt>
                <c:pt idx="1907">
                  <c:v>35.24619228599457</c:v>
                </c:pt>
                <c:pt idx="1908">
                  <c:v>35.24619228599457</c:v>
                </c:pt>
                <c:pt idx="1909">
                  <c:v>35.24619228599457</c:v>
                </c:pt>
                <c:pt idx="1910">
                  <c:v>35.39544601733785</c:v>
                </c:pt>
                <c:pt idx="1911">
                  <c:v>35.54469974868113</c:v>
                </c:pt>
                <c:pt idx="1912">
                  <c:v>35.54469974868113</c:v>
                </c:pt>
                <c:pt idx="1913">
                  <c:v>35.5446997486811</c:v>
                </c:pt>
                <c:pt idx="1914">
                  <c:v>35.39544601733785</c:v>
                </c:pt>
                <c:pt idx="1915">
                  <c:v>35.54469974868113</c:v>
                </c:pt>
                <c:pt idx="1916">
                  <c:v>35.69395348002441</c:v>
                </c:pt>
                <c:pt idx="1917">
                  <c:v>35.69395348002441</c:v>
                </c:pt>
                <c:pt idx="1918">
                  <c:v>35.77502816214438</c:v>
                </c:pt>
                <c:pt idx="1919">
                  <c:v>35.62577443080111</c:v>
                </c:pt>
                <c:pt idx="1920">
                  <c:v>35.62577443080111</c:v>
                </c:pt>
                <c:pt idx="1921">
                  <c:v>35.62577443080111</c:v>
                </c:pt>
                <c:pt idx="1922">
                  <c:v>35.62577443080111</c:v>
                </c:pt>
                <c:pt idx="1923">
                  <c:v>35.62577443080111</c:v>
                </c:pt>
                <c:pt idx="1924">
                  <c:v>35.62577443080111</c:v>
                </c:pt>
                <c:pt idx="1925">
                  <c:v>35.77502816214438</c:v>
                </c:pt>
                <c:pt idx="1926">
                  <c:v>35.77502816214438</c:v>
                </c:pt>
                <c:pt idx="1927">
                  <c:v>35.77502816214438</c:v>
                </c:pt>
                <c:pt idx="1928">
                  <c:v>35.77502816214438</c:v>
                </c:pt>
                <c:pt idx="1929">
                  <c:v>35.77502816214438</c:v>
                </c:pt>
                <c:pt idx="1930">
                  <c:v>35.62577443080111</c:v>
                </c:pt>
                <c:pt idx="1931">
                  <c:v>35.62577443080111</c:v>
                </c:pt>
                <c:pt idx="1932">
                  <c:v>35.62577443080111</c:v>
                </c:pt>
                <c:pt idx="1933">
                  <c:v>35.77502816214438</c:v>
                </c:pt>
                <c:pt idx="1934">
                  <c:v>35.92428189348751</c:v>
                </c:pt>
                <c:pt idx="1935">
                  <c:v>35.77502816214438</c:v>
                </c:pt>
                <c:pt idx="1936">
                  <c:v>35.77502816214438</c:v>
                </c:pt>
                <c:pt idx="1937">
                  <c:v>35.70040129647275</c:v>
                </c:pt>
                <c:pt idx="1938">
                  <c:v>35.62577443080111</c:v>
                </c:pt>
                <c:pt idx="1939">
                  <c:v>35.6410113932658</c:v>
                </c:pt>
                <c:pt idx="1940">
                  <c:v>35.7902651246091</c:v>
                </c:pt>
                <c:pt idx="1941">
                  <c:v>35.7902651246091</c:v>
                </c:pt>
                <c:pt idx="1942">
                  <c:v>35.714553183361</c:v>
                </c:pt>
                <c:pt idx="1943">
                  <c:v>35.81910790633844</c:v>
                </c:pt>
                <c:pt idx="1944">
                  <c:v>35.81910790633844</c:v>
                </c:pt>
                <c:pt idx="1945">
                  <c:v>35.81910790633844</c:v>
                </c:pt>
                <c:pt idx="1946">
                  <c:v>35.86102546848004</c:v>
                </c:pt>
                <c:pt idx="1947">
                  <c:v>35.86102546848004</c:v>
                </c:pt>
                <c:pt idx="1948">
                  <c:v>35.86102546848004</c:v>
                </c:pt>
                <c:pt idx="1949">
                  <c:v>35.73399706734417</c:v>
                </c:pt>
                <c:pt idx="1950">
                  <c:v>35.80355290510632</c:v>
                </c:pt>
                <c:pt idx="1951">
                  <c:v>35.80355290510632</c:v>
                </c:pt>
                <c:pt idx="1952">
                  <c:v>35.80355290510632</c:v>
                </c:pt>
                <c:pt idx="1953">
                  <c:v>35.65429917376284</c:v>
                </c:pt>
                <c:pt idx="1954">
                  <c:v>35.50504544241977</c:v>
                </c:pt>
                <c:pt idx="1955">
                  <c:v>35.35579171107639</c:v>
                </c:pt>
                <c:pt idx="1956">
                  <c:v>35.35579171107639</c:v>
                </c:pt>
                <c:pt idx="1957">
                  <c:v>35.2065379797332</c:v>
                </c:pt>
                <c:pt idx="1958">
                  <c:v>35.35579171107634</c:v>
                </c:pt>
                <c:pt idx="1959">
                  <c:v>35.2065379797332</c:v>
                </c:pt>
                <c:pt idx="1960">
                  <c:v>35.05728424838991</c:v>
                </c:pt>
                <c:pt idx="1961">
                  <c:v>35.05728424838991</c:v>
                </c:pt>
                <c:pt idx="1962">
                  <c:v>34.8163650477543</c:v>
                </c:pt>
                <c:pt idx="1963">
                  <c:v>34.93392899322893</c:v>
                </c:pt>
                <c:pt idx="1964">
                  <c:v>35.08318272457221</c:v>
                </c:pt>
                <c:pt idx="1965">
                  <c:v>35.08318272457221</c:v>
                </c:pt>
                <c:pt idx="1966">
                  <c:v>35.08318272457221</c:v>
                </c:pt>
                <c:pt idx="1967">
                  <c:v>35.18100135537269</c:v>
                </c:pt>
                <c:pt idx="1968">
                  <c:v>35.330255086716</c:v>
                </c:pt>
                <c:pt idx="1969">
                  <c:v>35.47950881805936</c:v>
                </c:pt>
                <c:pt idx="1970">
                  <c:v>35.47950881805936</c:v>
                </c:pt>
                <c:pt idx="1971">
                  <c:v>35.330255086716</c:v>
                </c:pt>
                <c:pt idx="1972">
                  <c:v>35.18100135537269</c:v>
                </c:pt>
                <c:pt idx="1973">
                  <c:v>35.18100135537269</c:v>
                </c:pt>
                <c:pt idx="1974">
                  <c:v>35.18100135537269</c:v>
                </c:pt>
                <c:pt idx="1975">
                  <c:v>35.18100135537269</c:v>
                </c:pt>
                <c:pt idx="1976">
                  <c:v>35.18100135537269</c:v>
                </c:pt>
                <c:pt idx="1977">
                  <c:v>35.11131646249849</c:v>
                </c:pt>
                <c:pt idx="1978">
                  <c:v>34.96206273115527</c:v>
                </c:pt>
                <c:pt idx="1979">
                  <c:v>34.81280899981197</c:v>
                </c:pt>
                <c:pt idx="1980">
                  <c:v>34.88742519836484</c:v>
                </c:pt>
                <c:pt idx="1981">
                  <c:v>35.11130579537981</c:v>
                </c:pt>
                <c:pt idx="1982">
                  <c:v>35.33518639239473</c:v>
                </c:pt>
                <c:pt idx="1983">
                  <c:v>35.40981325806629</c:v>
                </c:pt>
                <c:pt idx="1984">
                  <c:v>35.3430509293264</c:v>
                </c:pt>
                <c:pt idx="1985">
                  <c:v>35.34607156209267</c:v>
                </c:pt>
                <c:pt idx="1986">
                  <c:v>35.2913559094079</c:v>
                </c:pt>
                <c:pt idx="1987">
                  <c:v>35.3659827750795</c:v>
                </c:pt>
                <c:pt idx="1988">
                  <c:v>35.51523650642278</c:v>
                </c:pt>
                <c:pt idx="1989">
                  <c:v>35.51523650642278</c:v>
                </c:pt>
                <c:pt idx="1990">
                  <c:v>35.51523650642278</c:v>
                </c:pt>
                <c:pt idx="1991">
                  <c:v>35.27659532287407</c:v>
                </c:pt>
                <c:pt idx="1992">
                  <c:v>35.42584905421711</c:v>
                </c:pt>
                <c:pt idx="1993">
                  <c:v>35.57510278556058</c:v>
                </c:pt>
                <c:pt idx="1994">
                  <c:v>35.45199650293029</c:v>
                </c:pt>
                <c:pt idx="1995">
                  <c:v>35.6012502342737</c:v>
                </c:pt>
                <c:pt idx="1996">
                  <c:v>35.45200717004904</c:v>
                </c:pt>
                <c:pt idx="1997">
                  <c:v>35.45200717004904</c:v>
                </c:pt>
                <c:pt idx="1998">
                  <c:v>35.30275343870587</c:v>
                </c:pt>
                <c:pt idx="1999">
                  <c:v>35.30275343870587</c:v>
                </c:pt>
                <c:pt idx="2000">
                  <c:v>35.15349970736234</c:v>
                </c:pt>
                <c:pt idx="2001">
                  <c:v>35.0042459760193</c:v>
                </c:pt>
                <c:pt idx="2002">
                  <c:v>34.92961911034759</c:v>
                </c:pt>
                <c:pt idx="2003">
                  <c:v>35.0042459760193</c:v>
                </c:pt>
                <c:pt idx="2004">
                  <c:v>35.07887284169093</c:v>
                </c:pt>
                <c:pt idx="2005">
                  <c:v>35.15349970736234</c:v>
                </c:pt>
                <c:pt idx="2006">
                  <c:v>35.22812657303422</c:v>
                </c:pt>
                <c:pt idx="2007">
                  <c:v>35.41937918695633</c:v>
                </c:pt>
                <c:pt idx="2008">
                  <c:v>35.2701254556129</c:v>
                </c:pt>
                <c:pt idx="2009">
                  <c:v>35.2701254556129</c:v>
                </c:pt>
                <c:pt idx="2010">
                  <c:v>35.2701254556129</c:v>
                </c:pt>
                <c:pt idx="2011">
                  <c:v>35.2701254556129</c:v>
                </c:pt>
                <c:pt idx="2012">
                  <c:v>35.41937918695633</c:v>
                </c:pt>
                <c:pt idx="2013">
                  <c:v>35.41937918695633</c:v>
                </c:pt>
                <c:pt idx="2014">
                  <c:v>35.51059839327932</c:v>
                </c:pt>
                <c:pt idx="2015">
                  <c:v>35.36134466193594</c:v>
                </c:pt>
                <c:pt idx="2016">
                  <c:v>35.21209093059276</c:v>
                </c:pt>
                <c:pt idx="2017">
                  <c:v>35.21209093059276</c:v>
                </c:pt>
                <c:pt idx="2018">
                  <c:v>35.21209093059276</c:v>
                </c:pt>
                <c:pt idx="2019">
                  <c:v>35.21209093059276</c:v>
                </c:pt>
                <c:pt idx="2020">
                  <c:v>35.21209093059276</c:v>
                </c:pt>
                <c:pt idx="2021">
                  <c:v>35.21209093059276</c:v>
                </c:pt>
                <c:pt idx="2022">
                  <c:v>35.36689203059033</c:v>
                </c:pt>
                <c:pt idx="2023">
                  <c:v>35.36689203059031</c:v>
                </c:pt>
                <c:pt idx="2024">
                  <c:v>35.3668920305903</c:v>
                </c:pt>
                <c:pt idx="2025">
                  <c:v>35.51613509481486</c:v>
                </c:pt>
                <c:pt idx="2026">
                  <c:v>35.66538882615826</c:v>
                </c:pt>
                <c:pt idx="2027">
                  <c:v>35.81464255750124</c:v>
                </c:pt>
                <c:pt idx="2028">
                  <c:v>35.81464255750124</c:v>
                </c:pt>
                <c:pt idx="2029">
                  <c:v>35.81464255750124</c:v>
                </c:pt>
                <c:pt idx="2030">
                  <c:v>35.81464255750124</c:v>
                </c:pt>
                <c:pt idx="2031">
                  <c:v>35.96389628884464</c:v>
                </c:pt>
                <c:pt idx="2032">
                  <c:v>35.96389628884464</c:v>
                </c:pt>
                <c:pt idx="2033">
                  <c:v>35.81464255750124</c:v>
                </c:pt>
                <c:pt idx="2034">
                  <c:v>35.74826768201636</c:v>
                </c:pt>
                <c:pt idx="2035">
                  <c:v>35.81389770146996</c:v>
                </c:pt>
                <c:pt idx="2036">
                  <c:v>35.81389770146996</c:v>
                </c:pt>
                <c:pt idx="2037">
                  <c:v>35.81389770146996</c:v>
                </c:pt>
                <c:pt idx="2038">
                  <c:v>35.66464397012681</c:v>
                </c:pt>
                <c:pt idx="2039">
                  <c:v>35.51539023878353</c:v>
                </c:pt>
                <c:pt idx="2040">
                  <c:v>35.36613650744025</c:v>
                </c:pt>
                <c:pt idx="2041">
                  <c:v>35.36613650744025</c:v>
                </c:pt>
                <c:pt idx="2042">
                  <c:v>35.36613650744025</c:v>
                </c:pt>
                <c:pt idx="2043">
                  <c:v>35.36613650744025</c:v>
                </c:pt>
                <c:pt idx="2044">
                  <c:v>35.36613650744025</c:v>
                </c:pt>
                <c:pt idx="2045">
                  <c:v>35.51539023878353</c:v>
                </c:pt>
                <c:pt idx="2046">
                  <c:v>35.66464397012681</c:v>
                </c:pt>
                <c:pt idx="2047">
                  <c:v>35.66465463724541</c:v>
                </c:pt>
                <c:pt idx="2048">
                  <c:v>35.66465463724541</c:v>
                </c:pt>
                <c:pt idx="2049">
                  <c:v>35.66465463724541</c:v>
                </c:pt>
                <c:pt idx="2050">
                  <c:v>35.66465463724541</c:v>
                </c:pt>
                <c:pt idx="2051">
                  <c:v>35.66465463724541</c:v>
                </c:pt>
                <c:pt idx="2052">
                  <c:v>35.66465463724541</c:v>
                </c:pt>
                <c:pt idx="2053">
                  <c:v>35.66465463724541</c:v>
                </c:pt>
                <c:pt idx="2054">
                  <c:v>35.66465463724541</c:v>
                </c:pt>
                <c:pt idx="2055">
                  <c:v>35.66465463724541</c:v>
                </c:pt>
                <c:pt idx="2056">
                  <c:v>35.66465463724541</c:v>
                </c:pt>
                <c:pt idx="2057">
                  <c:v>35.81390836858885</c:v>
                </c:pt>
                <c:pt idx="2058">
                  <c:v>35.96316209993212</c:v>
                </c:pt>
                <c:pt idx="2059">
                  <c:v>36.09892174352606</c:v>
                </c:pt>
                <c:pt idx="2060">
                  <c:v>36.09892174352606</c:v>
                </c:pt>
                <c:pt idx="2061">
                  <c:v>35.94966801218276</c:v>
                </c:pt>
                <c:pt idx="2062">
                  <c:v>35.94966801218276</c:v>
                </c:pt>
                <c:pt idx="2063">
                  <c:v>36.04748664298329</c:v>
                </c:pt>
                <c:pt idx="2064">
                  <c:v>36.19588646139851</c:v>
                </c:pt>
                <c:pt idx="2065">
                  <c:v>36.33159946794651</c:v>
                </c:pt>
                <c:pt idx="2066">
                  <c:v>36.33159946794651</c:v>
                </c:pt>
                <c:pt idx="2067">
                  <c:v>36.33159946794651</c:v>
                </c:pt>
                <c:pt idx="2068">
                  <c:v>36.18234573660347</c:v>
                </c:pt>
                <c:pt idx="2069">
                  <c:v>36.33159946794651</c:v>
                </c:pt>
                <c:pt idx="2070">
                  <c:v>36.46055630009993</c:v>
                </c:pt>
                <c:pt idx="2071">
                  <c:v>36.6098100314432</c:v>
                </c:pt>
                <c:pt idx="2072">
                  <c:v>36.46055630009993</c:v>
                </c:pt>
                <c:pt idx="2073">
                  <c:v>36.31130256875648</c:v>
                </c:pt>
                <c:pt idx="2074">
                  <c:v>36.23997958366355</c:v>
                </c:pt>
                <c:pt idx="2075">
                  <c:v>36.23997958366355</c:v>
                </c:pt>
                <c:pt idx="2076">
                  <c:v>36.34742494879004</c:v>
                </c:pt>
                <c:pt idx="2077">
                  <c:v>36.19817121744686</c:v>
                </c:pt>
                <c:pt idx="2078">
                  <c:v>36.19817121744686</c:v>
                </c:pt>
                <c:pt idx="2079">
                  <c:v>36.04891748610358</c:v>
                </c:pt>
                <c:pt idx="2080">
                  <c:v>36.04891748610358</c:v>
                </c:pt>
                <c:pt idx="2081">
                  <c:v>35.97759450101042</c:v>
                </c:pt>
                <c:pt idx="2082">
                  <c:v>35.97735280931759</c:v>
                </c:pt>
                <c:pt idx="2083">
                  <c:v>36.0519796749893</c:v>
                </c:pt>
                <c:pt idx="2084">
                  <c:v>36.20123340633245</c:v>
                </c:pt>
                <c:pt idx="2085">
                  <c:v>36.20123340633245</c:v>
                </c:pt>
                <c:pt idx="2086">
                  <c:v>35.95416104418875</c:v>
                </c:pt>
                <c:pt idx="2087">
                  <c:v>35.80490731284539</c:v>
                </c:pt>
                <c:pt idx="2088">
                  <c:v>35.75357358641065</c:v>
                </c:pt>
                <c:pt idx="2089">
                  <c:v>35.90282731775395</c:v>
                </c:pt>
                <c:pt idx="2090">
                  <c:v>35.90282731775395</c:v>
                </c:pt>
                <c:pt idx="2091">
                  <c:v>36.0520810490971</c:v>
                </c:pt>
                <c:pt idx="2092">
                  <c:v>35.9028379848727</c:v>
                </c:pt>
                <c:pt idx="2093">
                  <c:v>36.05209171621598</c:v>
                </c:pt>
                <c:pt idx="2094">
                  <c:v>36.20134544755926</c:v>
                </c:pt>
                <c:pt idx="2095">
                  <c:v>36.42639125239102</c:v>
                </c:pt>
                <c:pt idx="2096">
                  <c:v>36.44622576346195</c:v>
                </c:pt>
                <c:pt idx="2097">
                  <c:v>36.30475619315435</c:v>
                </c:pt>
                <c:pt idx="2098">
                  <c:v>36.30696151845009</c:v>
                </c:pt>
                <c:pt idx="2099">
                  <c:v>36.30696151845009</c:v>
                </c:pt>
                <c:pt idx="2100">
                  <c:v>36.17814949865701</c:v>
                </c:pt>
                <c:pt idx="2101">
                  <c:v>36.17814949865701</c:v>
                </c:pt>
                <c:pt idx="2102">
                  <c:v>36.3274032300003</c:v>
                </c:pt>
                <c:pt idx="2103">
                  <c:v>36.47665696134339</c:v>
                </c:pt>
                <c:pt idx="2104">
                  <c:v>36.47666762846213</c:v>
                </c:pt>
                <c:pt idx="2105">
                  <c:v>36.47968826122867</c:v>
                </c:pt>
                <c:pt idx="2106">
                  <c:v>36.47968826122867</c:v>
                </c:pt>
                <c:pt idx="2107">
                  <c:v>36.54679644508393</c:v>
                </c:pt>
                <c:pt idx="2108">
                  <c:v>36.69605017642723</c:v>
                </c:pt>
                <c:pt idx="2109">
                  <c:v>36.54679644508393</c:v>
                </c:pt>
                <c:pt idx="2110">
                  <c:v>36.39754271374051</c:v>
                </c:pt>
                <c:pt idx="2111">
                  <c:v>36.54679644508393</c:v>
                </c:pt>
                <c:pt idx="2112">
                  <c:v>36.54679644508393</c:v>
                </c:pt>
                <c:pt idx="2113">
                  <c:v>36.39754271374051</c:v>
                </c:pt>
                <c:pt idx="2114">
                  <c:v>36.47490790129538</c:v>
                </c:pt>
                <c:pt idx="2115">
                  <c:v>36.6241616326388</c:v>
                </c:pt>
                <c:pt idx="2116">
                  <c:v>36.6241616326388</c:v>
                </c:pt>
                <c:pt idx="2117">
                  <c:v>36.47491856841425</c:v>
                </c:pt>
                <c:pt idx="2118">
                  <c:v>36.47491856841425</c:v>
                </c:pt>
                <c:pt idx="2119">
                  <c:v>36.32566483707097</c:v>
                </c:pt>
                <c:pt idx="2120">
                  <c:v>36.32566483707097</c:v>
                </c:pt>
                <c:pt idx="2121">
                  <c:v>36.32566483707097</c:v>
                </c:pt>
                <c:pt idx="2122">
                  <c:v>36.32566483707097</c:v>
                </c:pt>
                <c:pt idx="2123">
                  <c:v>36.17641110572765</c:v>
                </c:pt>
                <c:pt idx="2124">
                  <c:v>36.17641110572765</c:v>
                </c:pt>
                <c:pt idx="2125">
                  <c:v>36.17641110572765</c:v>
                </c:pt>
                <c:pt idx="2126">
                  <c:v>36.32566483707097</c:v>
                </c:pt>
                <c:pt idx="2127">
                  <c:v>36.32566483707097</c:v>
                </c:pt>
                <c:pt idx="2128">
                  <c:v>36.17641110572765</c:v>
                </c:pt>
                <c:pt idx="2129">
                  <c:v>36.0271573743844</c:v>
                </c:pt>
                <c:pt idx="2130">
                  <c:v>36.0271573743844</c:v>
                </c:pt>
                <c:pt idx="2131">
                  <c:v>36.09710184032771</c:v>
                </c:pt>
                <c:pt idx="2132">
                  <c:v>36.24635557167097</c:v>
                </c:pt>
                <c:pt idx="2133">
                  <c:v>36.24635557167097</c:v>
                </c:pt>
                <c:pt idx="2134">
                  <c:v>36.17064363042288</c:v>
                </c:pt>
                <c:pt idx="2135">
                  <c:v>36.26846226122345</c:v>
                </c:pt>
                <c:pt idx="2136">
                  <c:v>36.26846226122345</c:v>
                </c:pt>
                <c:pt idx="2137">
                  <c:v>36.26846226122345</c:v>
                </c:pt>
                <c:pt idx="2138">
                  <c:v>36.26846226122345</c:v>
                </c:pt>
                <c:pt idx="2139">
                  <c:v>36.35160250979678</c:v>
                </c:pt>
                <c:pt idx="2140">
                  <c:v>36.20234877845378</c:v>
                </c:pt>
                <c:pt idx="2141">
                  <c:v>36.20234877845378</c:v>
                </c:pt>
                <c:pt idx="2142">
                  <c:v>36.05309504711045</c:v>
                </c:pt>
                <c:pt idx="2143">
                  <c:v>36.05309504711045</c:v>
                </c:pt>
                <c:pt idx="2144">
                  <c:v>35.90384131576701</c:v>
                </c:pt>
                <c:pt idx="2145">
                  <c:v>35.90384131576701</c:v>
                </c:pt>
                <c:pt idx="2146">
                  <c:v>35.88899003950596</c:v>
                </c:pt>
                <c:pt idx="2147">
                  <c:v>35.88899003950596</c:v>
                </c:pt>
                <c:pt idx="2148">
                  <c:v>35.88899003950596</c:v>
                </c:pt>
                <c:pt idx="2149">
                  <c:v>35.88899003950596</c:v>
                </c:pt>
                <c:pt idx="2150">
                  <c:v>35.88899003950598</c:v>
                </c:pt>
                <c:pt idx="2151">
                  <c:v>35.88899003950598</c:v>
                </c:pt>
                <c:pt idx="2152">
                  <c:v>36.03824377084925</c:v>
                </c:pt>
                <c:pt idx="2153">
                  <c:v>35.88899003950596</c:v>
                </c:pt>
                <c:pt idx="2154">
                  <c:v>35.76003320735281</c:v>
                </c:pt>
                <c:pt idx="2155">
                  <c:v>35.82938121710225</c:v>
                </c:pt>
                <c:pt idx="2156">
                  <c:v>35.97863494844555</c:v>
                </c:pt>
                <c:pt idx="2157">
                  <c:v>35.97863494844555</c:v>
                </c:pt>
                <c:pt idx="2158">
                  <c:v>35.72482649412476</c:v>
                </c:pt>
                <c:pt idx="2159">
                  <c:v>35.82264512492535</c:v>
                </c:pt>
                <c:pt idx="2160">
                  <c:v>35.82264512492535</c:v>
                </c:pt>
                <c:pt idx="2161">
                  <c:v>35.82264512492535</c:v>
                </c:pt>
                <c:pt idx="2162">
                  <c:v>35.82264512492535</c:v>
                </c:pt>
                <c:pt idx="2163">
                  <c:v>35.97189885626843</c:v>
                </c:pt>
                <c:pt idx="2164">
                  <c:v>35.97189885626843</c:v>
                </c:pt>
                <c:pt idx="2165">
                  <c:v>35.82264512492535</c:v>
                </c:pt>
                <c:pt idx="2166">
                  <c:v>35.97189885626843</c:v>
                </c:pt>
                <c:pt idx="2167">
                  <c:v>35.82264512492535</c:v>
                </c:pt>
                <c:pt idx="2168">
                  <c:v>35.82264512492535</c:v>
                </c:pt>
                <c:pt idx="2169">
                  <c:v>35.65153545116515</c:v>
                </c:pt>
                <c:pt idx="2170">
                  <c:v>35.65153545116515</c:v>
                </c:pt>
                <c:pt idx="2171">
                  <c:v>35.50228171982192</c:v>
                </c:pt>
                <c:pt idx="2172">
                  <c:v>35.35302798847859</c:v>
                </c:pt>
                <c:pt idx="2173">
                  <c:v>35.20377425713535</c:v>
                </c:pt>
                <c:pt idx="2174">
                  <c:v>35.20377425713535</c:v>
                </c:pt>
                <c:pt idx="2175">
                  <c:v>35.20377425713535</c:v>
                </c:pt>
                <c:pt idx="2176">
                  <c:v>35.20377425713535</c:v>
                </c:pt>
                <c:pt idx="2177">
                  <c:v>35.20377425713535</c:v>
                </c:pt>
                <c:pt idx="2178">
                  <c:v>35.20377425713536</c:v>
                </c:pt>
                <c:pt idx="2179">
                  <c:v>35.2707776802654</c:v>
                </c:pt>
                <c:pt idx="2180">
                  <c:v>35.42003141160855</c:v>
                </c:pt>
                <c:pt idx="2181">
                  <c:v>35.2707776802654</c:v>
                </c:pt>
                <c:pt idx="2182">
                  <c:v>35.07725576298973</c:v>
                </c:pt>
                <c:pt idx="2183">
                  <c:v>35.17507439379028</c:v>
                </c:pt>
                <c:pt idx="2184">
                  <c:v>35.13397752561695</c:v>
                </c:pt>
                <c:pt idx="2185">
                  <c:v>34.9847237942738</c:v>
                </c:pt>
                <c:pt idx="2186">
                  <c:v>34.8354700629305</c:v>
                </c:pt>
                <c:pt idx="2187">
                  <c:v>34.9847237942738</c:v>
                </c:pt>
                <c:pt idx="2188">
                  <c:v>34.8354700629305</c:v>
                </c:pt>
                <c:pt idx="2189">
                  <c:v>34.75824493233041</c:v>
                </c:pt>
                <c:pt idx="2190">
                  <c:v>34.90749866367346</c:v>
                </c:pt>
                <c:pt idx="2191">
                  <c:v>34.75824493233041</c:v>
                </c:pt>
                <c:pt idx="2192">
                  <c:v>34.75824493233041</c:v>
                </c:pt>
                <c:pt idx="2193">
                  <c:v>34.74223953943655</c:v>
                </c:pt>
                <c:pt idx="2194">
                  <c:v>34.89149327077986</c:v>
                </c:pt>
                <c:pt idx="2195">
                  <c:v>34.8928653742232</c:v>
                </c:pt>
                <c:pt idx="2196">
                  <c:v>34.8928653742232</c:v>
                </c:pt>
                <c:pt idx="2197">
                  <c:v>34.74361164287996</c:v>
                </c:pt>
                <c:pt idx="2198">
                  <c:v>34.8073198730967</c:v>
                </c:pt>
                <c:pt idx="2199">
                  <c:v>34.8073198730967</c:v>
                </c:pt>
                <c:pt idx="2200">
                  <c:v>34.95657360444</c:v>
                </c:pt>
                <c:pt idx="2201">
                  <c:v>34.95657360444</c:v>
                </c:pt>
                <c:pt idx="2202">
                  <c:v>34.8073198730967</c:v>
                </c:pt>
                <c:pt idx="2203">
                  <c:v>34.95657360444</c:v>
                </c:pt>
                <c:pt idx="2204">
                  <c:v>35.10582733578325</c:v>
                </c:pt>
                <c:pt idx="2205">
                  <c:v>34.95657360444</c:v>
                </c:pt>
                <c:pt idx="2206">
                  <c:v>34.7249088461315</c:v>
                </c:pt>
                <c:pt idx="2207">
                  <c:v>34.70889591146176</c:v>
                </c:pt>
                <c:pt idx="2208">
                  <c:v>34.70889591146176</c:v>
                </c:pt>
                <c:pt idx="2209">
                  <c:v>34.70889591146176</c:v>
                </c:pt>
                <c:pt idx="2210">
                  <c:v>34.745504291206</c:v>
                </c:pt>
                <c:pt idx="2211">
                  <c:v>34.59625055986275</c:v>
                </c:pt>
                <c:pt idx="2212">
                  <c:v>34.56382136657136</c:v>
                </c:pt>
                <c:pt idx="2213">
                  <c:v>34.56382136657136</c:v>
                </c:pt>
                <c:pt idx="2214">
                  <c:v>34.56382136657136</c:v>
                </c:pt>
                <c:pt idx="2215">
                  <c:v>34.56382136657136</c:v>
                </c:pt>
                <c:pt idx="2216">
                  <c:v>34.56382136657136</c:v>
                </c:pt>
                <c:pt idx="2217">
                  <c:v>34.4954225874198</c:v>
                </c:pt>
                <c:pt idx="2218">
                  <c:v>34.4954225874198</c:v>
                </c:pt>
                <c:pt idx="2219">
                  <c:v>34.4954225874198</c:v>
                </c:pt>
                <c:pt idx="2220">
                  <c:v>34.4477236369064</c:v>
                </c:pt>
                <c:pt idx="2221">
                  <c:v>34.4477236369064</c:v>
                </c:pt>
                <c:pt idx="2222">
                  <c:v>34.4477236369064</c:v>
                </c:pt>
                <c:pt idx="2223">
                  <c:v>34.5969773682497</c:v>
                </c:pt>
                <c:pt idx="2224">
                  <c:v>34.74623109959299</c:v>
                </c:pt>
                <c:pt idx="2225">
                  <c:v>34.74624176671173</c:v>
                </c:pt>
                <c:pt idx="2226">
                  <c:v>34.46802984119587</c:v>
                </c:pt>
                <c:pt idx="2227">
                  <c:v>34.46802984119586</c:v>
                </c:pt>
                <c:pt idx="2228">
                  <c:v>34.61728357253909</c:v>
                </c:pt>
                <c:pt idx="2229">
                  <c:v>34.46802984119586</c:v>
                </c:pt>
                <c:pt idx="2230">
                  <c:v>34.46802984119586</c:v>
                </c:pt>
                <c:pt idx="2231">
                  <c:v>34.31877610985249</c:v>
                </c:pt>
                <c:pt idx="2232">
                  <c:v>34.35538448959669</c:v>
                </c:pt>
                <c:pt idx="2233">
                  <c:v>34.20613075825358</c:v>
                </c:pt>
                <c:pt idx="2234">
                  <c:v>34.20613075825358</c:v>
                </c:pt>
                <c:pt idx="2235">
                  <c:v>34.05687702691024</c:v>
                </c:pt>
                <c:pt idx="2236">
                  <c:v>34.05687702691024</c:v>
                </c:pt>
                <c:pt idx="2237">
                  <c:v>34.20613075825358</c:v>
                </c:pt>
                <c:pt idx="2238">
                  <c:v>34.33470190420319</c:v>
                </c:pt>
                <c:pt idx="2239">
                  <c:v>34.33470190420319</c:v>
                </c:pt>
                <c:pt idx="2240">
                  <c:v>34.33470190420319</c:v>
                </c:pt>
                <c:pt idx="2241">
                  <c:v>34.12077634534526</c:v>
                </c:pt>
                <c:pt idx="2242">
                  <c:v>33.971522614002</c:v>
                </c:pt>
                <c:pt idx="2243">
                  <c:v>33.98206608555405</c:v>
                </c:pt>
                <c:pt idx="2244">
                  <c:v>33.98206608555405</c:v>
                </c:pt>
                <c:pt idx="2245">
                  <c:v>33.98206608555405</c:v>
                </c:pt>
                <c:pt idx="2246">
                  <c:v>33.98206608555405</c:v>
                </c:pt>
                <c:pt idx="2247">
                  <c:v>33.98206608555405</c:v>
                </c:pt>
                <c:pt idx="2248">
                  <c:v>33.98206608555405</c:v>
                </c:pt>
                <c:pt idx="2249">
                  <c:v>33.98206608555409</c:v>
                </c:pt>
                <c:pt idx="2250">
                  <c:v>33.83281235421084</c:v>
                </c:pt>
                <c:pt idx="2251">
                  <c:v>33.83281235421085</c:v>
                </c:pt>
                <c:pt idx="2252">
                  <c:v>33.98206608555409</c:v>
                </c:pt>
                <c:pt idx="2253">
                  <c:v>33.90099140343402</c:v>
                </c:pt>
                <c:pt idx="2254">
                  <c:v>33.98866718468084</c:v>
                </c:pt>
                <c:pt idx="2255">
                  <c:v>33.83941345333744</c:v>
                </c:pt>
                <c:pt idx="2256">
                  <c:v>33.83941345333744</c:v>
                </c:pt>
                <c:pt idx="2257">
                  <c:v>33.69015972199441</c:v>
                </c:pt>
                <c:pt idx="2258">
                  <c:v>33.69015972199441</c:v>
                </c:pt>
                <c:pt idx="2259">
                  <c:v>33.69015972199441</c:v>
                </c:pt>
                <c:pt idx="2260">
                  <c:v>33.54090599065111</c:v>
                </c:pt>
                <c:pt idx="2261">
                  <c:v>33.39165225930783</c:v>
                </c:pt>
                <c:pt idx="2262">
                  <c:v>33.3916522593078</c:v>
                </c:pt>
                <c:pt idx="2263">
                  <c:v>33.3916522593078</c:v>
                </c:pt>
                <c:pt idx="2264">
                  <c:v>33.3916522593078</c:v>
                </c:pt>
                <c:pt idx="2265">
                  <c:v>33.54090599065111</c:v>
                </c:pt>
                <c:pt idx="2266">
                  <c:v>33.54090599065111</c:v>
                </c:pt>
                <c:pt idx="2267">
                  <c:v>33.54090599065111</c:v>
                </c:pt>
                <c:pt idx="2268">
                  <c:v>33.39165225930783</c:v>
                </c:pt>
                <c:pt idx="2269">
                  <c:v>33.39165225930783</c:v>
                </c:pt>
                <c:pt idx="2270">
                  <c:v>33.54090599065111</c:v>
                </c:pt>
                <c:pt idx="2271">
                  <c:v>33.54090599065111</c:v>
                </c:pt>
                <c:pt idx="2272">
                  <c:v>33.39165225930783</c:v>
                </c:pt>
                <c:pt idx="2273">
                  <c:v>33.24239852796456</c:v>
                </c:pt>
                <c:pt idx="2274">
                  <c:v>33.22716156549986</c:v>
                </c:pt>
                <c:pt idx="2275">
                  <c:v>33.29710603144314</c:v>
                </c:pt>
                <c:pt idx="2276">
                  <c:v>33.44635976278634</c:v>
                </c:pt>
                <c:pt idx="2277">
                  <c:v>33.44635976278634</c:v>
                </c:pt>
                <c:pt idx="2278">
                  <c:v>33.19255130846566</c:v>
                </c:pt>
                <c:pt idx="2279">
                  <c:v>33.29036993926618</c:v>
                </c:pt>
                <c:pt idx="2280">
                  <c:v>33.14111620792291</c:v>
                </c:pt>
                <c:pt idx="2281">
                  <c:v>33.24845237712463</c:v>
                </c:pt>
                <c:pt idx="2282">
                  <c:v>33.3977061084679</c:v>
                </c:pt>
                <c:pt idx="2283">
                  <c:v>33.24845237712463</c:v>
                </c:pt>
                <c:pt idx="2284">
                  <c:v>33.24845237712463</c:v>
                </c:pt>
                <c:pt idx="2285">
                  <c:v>33.17889653936246</c:v>
                </c:pt>
                <c:pt idx="2286">
                  <c:v>33.29886160326804</c:v>
                </c:pt>
                <c:pt idx="2287">
                  <c:v>33.29886160326804</c:v>
                </c:pt>
                <c:pt idx="2288">
                  <c:v>33.4481153346114</c:v>
                </c:pt>
                <c:pt idx="2289">
                  <c:v>33.5973690659546</c:v>
                </c:pt>
                <c:pt idx="2290">
                  <c:v>33.74662279729795</c:v>
                </c:pt>
                <c:pt idx="2291">
                  <c:v>33.8958765286412</c:v>
                </c:pt>
                <c:pt idx="2292">
                  <c:v>34.04513025998451</c:v>
                </c:pt>
                <c:pt idx="2293">
                  <c:v>33.8958765286412</c:v>
                </c:pt>
                <c:pt idx="2294">
                  <c:v>34.04513025998451</c:v>
                </c:pt>
                <c:pt idx="2295">
                  <c:v>34.19438399132781</c:v>
                </c:pt>
                <c:pt idx="2296">
                  <c:v>34.19438399132781</c:v>
                </c:pt>
                <c:pt idx="2297">
                  <c:v>34.19438399132781</c:v>
                </c:pt>
                <c:pt idx="2298">
                  <c:v>34.01270008742896</c:v>
                </c:pt>
                <c:pt idx="2299">
                  <c:v>34.01270008742896</c:v>
                </c:pt>
                <c:pt idx="2300">
                  <c:v>34.16195381877226</c:v>
                </c:pt>
                <c:pt idx="2301">
                  <c:v>34.16195381877226</c:v>
                </c:pt>
                <c:pt idx="2302">
                  <c:v>33.9148814566281</c:v>
                </c:pt>
                <c:pt idx="2303">
                  <c:v>33.76562772528511</c:v>
                </c:pt>
                <c:pt idx="2304">
                  <c:v>33.76562772528511</c:v>
                </c:pt>
                <c:pt idx="2305">
                  <c:v>33.61637399394183</c:v>
                </c:pt>
                <c:pt idx="2306">
                  <c:v>33.61637399394183</c:v>
                </c:pt>
                <c:pt idx="2307">
                  <c:v>33.61637399394183</c:v>
                </c:pt>
                <c:pt idx="2308">
                  <c:v>33.46712026259853</c:v>
                </c:pt>
                <c:pt idx="2309">
                  <c:v>33.31786653125501</c:v>
                </c:pt>
                <c:pt idx="2310">
                  <c:v>33.16861279991201</c:v>
                </c:pt>
                <c:pt idx="2311">
                  <c:v>33.31786653125501</c:v>
                </c:pt>
                <c:pt idx="2312">
                  <c:v>33.31786653125501</c:v>
                </c:pt>
                <c:pt idx="2313">
                  <c:v>33.31786653125501</c:v>
                </c:pt>
                <c:pt idx="2314">
                  <c:v>33.31786653125501</c:v>
                </c:pt>
                <c:pt idx="2315">
                  <c:v>33.24325033270235</c:v>
                </c:pt>
                <c:pt idx="2316">
                  <c:v>33.16862346703059</c:v>
                </c:pt>
                <c:pt idx="2317">
                  <c:v>33.09399660135906</c:v>
                </c:pt>
                <c:pt idx="2318">
                  <c:v>33.01936973568729</c:v>
                </c:pt>
                <c:pt idx="2319">
                  <c:v>33.16862346703071</c:v>
                </c:pt>
                <c:pt idx="2320">
                  <c:v>33.01936973568727</c:v>
                </c:pt>
                <c:pt idx="2321">
                  <c:v>32.7954891386725</c:v>
                </c:pt>
                <c:pt idx="2322">
                  <c:v>32.72086227300086</c:v>
                </c:pt>
                <c:pt idx="2323">
                  <c:v>32.78238678385563</c:v>
                </c:pt>
                <c:pt idx="2324">
                  <c:v>32.93164051519884</c:v>
                </c:pt>
                <c:pt idx="2325">
                  <c:v>32.93164051519884</c:v>
                </c:pt>
                <c:pt idx="2326">
                  <c:v>32.93164051519884</c:v>
                </c:pt>
                <c:pt idx="2327">
                  <c:v>32.78238678385562</c:v>
                </c:pt>
                <c:pt idx="2328">
                  <c:v>32.78238678385562</c:v>
                </c:pt>
                <c:pt idx="2329">
                  <c:v>32.78238678385562</c:v>
                </c:pt>
                <c:pt idx="2330">
                  <c:v>32.63313305251233</c:v>
                </c:pt>
                <c:pt idx="2331">
                  <c:v>32.78238678385562</c:v>
                </c:pt>
                <c:pt idx="2332">
                  <c:v>32.93164051519884</c:v>
                </c:pt>
                <c:pt idx="2333">
                  <c:v>33.19442645745114</c:v>
                </c:pt>
                <c:pt idx="2334">
                  <c:v>33.34368018879431</c:v>
                </c:pt>
                <c:pt idx="2335">
                  <c:v>33.49246923796491</c:v>
                </c:pt>
                <c:pt idx="2336">
                  <c:v>33.49246923796491</c:v>
                </c:pt>
                <c:pt idx="2337">
                  <c:v>33.41784237229309</c:v>
                </c:pt>
                <c:pt idx="2338">
                  <c:v>33.19396177527835</c:v>
                </c:pt>
                <c:pt idx="2339">
                  <c:v>33.09281690783723</c:v>
                </c:pt>
                <c:pt idx="2340">
                  <c:v>32.92575810211386</c:v>
                </c:pt>
                <c:pt idx="2341">
                  <c:v>32.85113123644214</c:v>
                </c:pt>
                <c:pt idx="2342">
                  <c:v>32.80913235386335</c:v>
                </c:pt>
                <c:pt idx="2343">
                  <c:v>32.95838608520641</c:v>
                </c:pt>
                <c:pt idx="2344">
                  <c:v>32.95838608520641</c:v>
                </c:pt>
                <c:pt idx="2345">
                  <c:v>32.95838608520641</c:v>
                </c:pt>
                <c:pt idx="2346">
                  <c:v>32.80913235386335</c:v>
                </c:pt>
                <c:pt idx="2347">
                  <c:v>32.80913235386335</c:v>
                </c:pt>
                <c:pt idx="2348">
                  <c:v>32.95838608520641</c:v>
                </c:pt>
                <c:pt idx="2349">
                  <c:v>33.01642061022689</c:v>
                </c:pt>
                <c:pt idx="2350">
                  <c:v>33.01642061022689</c:v>
                </c:pt>
                <c:pt idx="2351">
                  <c:v>33.16567434157025</c:v>
                </c:pt>
                <c:pt idx="2352">
                  <c:v>33.01642061022689</c:v>
                </c:pt>
                <c:pt idx="2353">
                  <c:v>33.01642061022689</c:v>
                </c:pt>
                <c:pt idx="2354">
                  <c:v>33.01642061022689</c:v>
                </c:pt>
                <c:pt idx="2355">
                  <c:v>33.16567434157025</c:v>
                </c:pt>
                <c:pt idx="2356">
                  <c:v>33.16567434157025</c:v>
                </c:pt>
                <c:pt idx="2357">
                  <c:v>33.16012697291596</c:v>
                </c:pt>
                <c:pt idx="2358">
                  <c:v>33.3093807042592</c:v>
                </c:pt>
                <c:pt idx="2359">
                  <c:v>33.45863443560226</c:v>
                </c:pt>
                <c:pt idx="2360">
                  <c:v>33.45864510272123</c:v>
                </c:pt>
                <c:pt idx="2361">
                  <c:v>33.45864510272123</c:v>
                </c:pt>
                <c:pt idx="2362">
                  <c:v>33.45864510272123</c:v>
                </c:pt>
                <c:pt idx="2363">
                  <c:v>33.45864510272123</c:v>
                </c:pt>
                <c:pt idx="2364">
                  <c:v>33.45864510272123</c:v>
                </c:pt>
                <c:pt idx="2365">
                  <c:v>33.30939137137795</c:v>
                </c:pt>
                <c:pt idx="2366">
                  <c:v>33.30939137137795</c:v>
                </c:pt>
                <c:pt idx="2367">
                  <c:v>33.30939137137795</c:v>
                </c:pt>
                <c:pt idx="2368">
                  <c:v>33.30939137137795</c:v>
                </c:pt>
                <c:pt idx="2369">
                  <c:v>33.30939137137795</c:v>
                </c:pt>
                <c:pt idx="2370">
                  <c:v>33.29791252782901</c:v>
                </c:pt>
                <c:pt idx="2371">
                  <c:v>33.29791252782901</c:v>
                </c:pt>
                <c:pt idx="2372">
                  <c:v>33.44716625917214</c:v>
                </c:pt>
                <c:pt idx="2373">
                  <c:v>33.59641999051551</c:v>
                </c:pt>
                <c:pt idx="2374">
                  <c:v>33.59641999051551</c:v>
                </c:pt>
                <c:pt idx="2375">
                  <c:v>33.59641999051551</c:v>
                </c:pt>
                <c:pt idx="2376">
                  <c:v>33.44716625917214</c:v>
                </c:pt>
                <c:pt idx="2377">
                  <c:v>33.29791252782901</c:v>
                </c:pt>
                <c:pt idx="2378">
                  <c:v>33.26099765315244</c:v>
                </c:pt>
                <c:pt idx="2379">
                  <c:v>33.2453059589207</c:v>
                </c:pt>
                <c:pt idx="2380">
                  <c:v>33.09605222757741</c:v>
                </c:pt>
                <c:pt idx="2381">
                  <c:v>33.09605222757741</c:v>
                </c:pt>
                <c:pt idx="2382">
                  <c:v>33.09605222757741</c:v>
                </c:pt>
                <c:pt idx="2383">
                  <c:v>32.94679849623405</c:v>
                </c:pt>
                <c:pt idx="2384">
                  <c:v>32.94679849623405</c:v>
                </c:pt>
                <c:pt idx="2385">
                  <c:v>32.94679849623405</c:v>
                </c:pt>
                <c:pt idx="2386">
                  <c:v>32.79754476489082</c:v>
                </c:pt>
                <c:pt idx="2387">
                  <c:v>32.79754476489082</c:v>
                </c:pt>
                <c:pt idx="2388">
                  <c:v>32.79754476489082</c:v>
                </c:pt>
                <c:pt idx="2389">
                  <c:v>32.79754476489082</c:v>
                </c:pt>
                <c:pt idx="2390">
                  <c:v>32.94679849623405</c:v>
                </c:pt>
                <c:pt idx="2391">
                  <c:v>32.94679849623405</c:v>
                </c:pt>
                <c:pt idx="2392">
                  <c:v>32.94679849623405</c:v>
                </c:pt>
                <c:pt idx="2393">
                  <c:v>32.94679849623405</c:v>
                </c:pt>
                <c:pt idx="2394">
                  <c:v>32.87814703649538</c:v>
                </c:pt>
                <c:pt idx="2395">
                  <c:v>32.87814703649537</c:v>
                </c:pt>
                <c:pt idx="2396">
                  <c:v>33.02740076783859</c:v>
                </c:pt>
                <c:pt idx="2397">
                  <c:v>33.17665449918194</c:v>
                </c:pt>
                <c:pt idx="2398">
                  <c:v>32.9295821370381</c:v>
                </c:pt>
                <c:pt idx="2399">
                  <c:v>32.63192858727945</c:v>
                </c:pt>
                <c:pt idx="2400">
                  <c:v>32.49621558073138</c:v>
                </c:pt>
                <c:pt idx="2401">
                  <c:v>32.64546931207467</c:v>
                </c:pt>
                <c:pt idx="2402">
                  <c:v>32.68207474984116</c:v>
                </c:pt>
                <c:pt idx="2403">
                  <c:v>32.68207474984116</c:v>
                </c:pt>
                <c:pt idx="2404">
                  <c:v>32.53282101849788</c:v>
                </c:pt>
                <c:pt idx="2405">
                  <c:v>32.40385351922599</c:v>
                </c:pt>
                <c:pt idx="2406">
                  <c:v>32.40385351922599</c:v>
                </c:pt>
                <c:pt idx="2407">
                  <c:v>32.55310725056928</c:v>
                </c:pt>
                <c:pt idx="2408">
                  <c:v>32.70236098191256</c:v>
                </c:pt>
                <c:pt idx="2409">
                  <c:v>32.7736839670055</c:v>
                </c:pt>
                <c:pt idx="2410">
                  <c:v>32.6244302356622</c:v>
                </c:pt>
                <c:pt idx="2411">
                  <c:v>32.548066764553</c:v>
                </c:pt>
                <c:pt idx="2412">
                  <c:v>32.548066764553</c:v>
                </c:pt>
                <c:pt idx="2413">
                  <c:v>32.548066764553</c:v>
                </c:pt>
                <c:pt idx="2414">
                  <c:v>32.69732049589619</c:v>
                </c:pt>
                <c:pt idx="2415">
                  <c:v>32.69732049589619</c:v>
                </c:pt>
                <c:pt idx="2416">
                  <c:v>32.76864348098921</c:v>
                </c:pt>
                <c:pt idx="2417">
                  <c:v>32.76888517268218</c:v>
                </c:pt>
                <c:pt idx="2418">
                  <c:v>32.69425830701055</c:v>
                </c:pt>
                <c:pt idx="2419">
                  <c:v>32.54500457566704</c:v>
                </c:pt>
                <c:pt idx="2420">
                  <c:v>32.69425830701055</c:v>
                </c:pt>
                <c:pt idx="2421">
                  <c:v>32.69425830701055</c:v>
                </c:pt>
                <c:pt idx="2422">
                  <c:v>32.69425830701055</c:v>
                </c:pt>
                <c:pt idx="2423">
                  <c:v>32.68646914333855</c:v>
                </c:pt>
                <c:pt idx="2424">
                  <c:v>32.5372154119954</c:v>
                </c:pt>
                <c:pt idx="2425">
                  <c:v>32.5372154119954</c:v>
                </c:pt>
                <c:pt idx="2426">
                  <c:v>32.38796168065191</c:v>
                </c:pt>
                <c:pt idx="2427">
                  <c:v>32.38796168065191</c:v>
                </c:pt>
                <c:pt idx="2428">
                  <c:v>32.23870794930886</c:v>
                </c:pt>
                <c:pt idx="2429">
                  <c:v>32.23870794930886</c:v>
                </c:pt>
                <c:pt idx="2430">
                  <c:v>32.16291587582038</c:v>
                </c:pt>
                <c:pt idx="2431">
                  <c:v>32.16291587582038</c:v>
                </c:pt>
                <c:pt idx="2432">
                  <c:v>32.3121696071635</c:v>
                </c:pt>
                <c:pt idx="2433">
                  <c:v>32.16291587582038</c:v>
                </c:pt>
                <c:pt idx="2434">
                  <c:v>32.01366214447708</c:v>
                </c:pt>
                <c:pt idx="2435">
                  <c:v>32.14247416427018</c:v>
                </c:pt>
                <c:pt idx="2436">
                  <c:v>32.29172789561332</c:v>
                </c:pt>
                <c:pt idx="2437">
                  <c:v>32.29172789561332</c:v>
                </c:pt>
                <c:pt idx="2438">
                  <c:v>32.29172789561332</c:v>
                </c:pt>
                <c:pt idx="2439">
                  <c:v>32.29172789561332</c:v>
                </c:pt>
                <c:pt idx="2440">
                  <c:v>32.29172789561332</c:v>
                </c:pt>
                <c:pt idx="2441">
                  <c:v>32.14474100371126</c:v>
                </c:pt>
                <c:pt idx="2442">
                  <c:v>32.14474100371126</c:v>
                </c:pt>
                <c:pt idx="2443">
                  <c:v>32.14474100371126</c:v>
                </c:pt>
                <c:pt idx="2444">
                  <c:v>32.29399473505471</c:v>
                </c:pt>
                <c:pt idx="2445">
                  <c:v>32.29399473505471</c:v>
                </c:pt>
                <c:pt idx="2446">
                  <c:v>31.99548727236799</c:v>
                </c:pt>
                <c:pt idx="2447">
                  <c:v>31.84623354102481</c:v>
                </c:pt>
                <c:pt idx="2448">
                  <c:v>31.84623354102481</c:v>
                </c:pt>
                <c:pt idx="2449">
                  <c:v>31.84623354102481</c:v>
                </c:pt>
                <c:pt idx="2450">
                  <c:v>31.84623354102481</c:v>
                </c:pt>
                <c:pt idx="2451">
                  <c:v>31.99548727236799</c:v>
                </c:pt>
                <c:pt idx="2452">
                  <c:v>31.99548727236799</c:v>
                </c:pt>
                <c:pt idx="2453">
                  <c:v>31.99548727236799</c:v>
                </c:pt>
                <c:pt idx="2454">
                  <c:v>32.14653650969959</c:v>
                </c:pt>
                <c:pt idx="2455">
                  <c:v>32.14653650969959</c:v>
                </c:pt>
                <c:pt idx="2456">
                  <c:v>32.14653650969959</c:v>
                </c:pt>
                <c:pt idx="2457">
                  <c:v>31.99728277835641</c:v>
                </c:pt>
                <c:pt idx="2458">
                  <c:v>31.99728277835641</c:v>
                </c:pt>
                <c:pt idx="2459">
                  <c:v>31.99728277835641</c:v>
                </c:pt>
                <c:pt idx="2460">
                  <c:v>31.99728277835641</c:v>
                </c:pt>
                <c:pt idx="2461">
                  <c:v>31.99728277835641</c:v>
                </c:pt>
                <c:pt idx="2462">
                  <c:v>31.99728277835641</c:v>
                </c:pt>
                <c:pt idx="2463">
                  <c:v>32.14653650969959</c:v>
                </c:pt>
                <c:pt idx="2464">
                  <c:v>32.29579024104298</c:v>
                </c:pt>
                <c:pt idx="2465">
                  <c:v>32.14653650969959</c:v>
                </c:pt>
                <c:pt idx="2466">
                  <c:v>31.92733831241312</c:v>
                </c:pt>
                <c:pt idx="2467">
                  <c:v>31.9976684645599</c:v>
                </c:pt>
                <c:pt idx="2468">
                  <c:v>32.14692219590317</c:v>
                </c:pt>
                <c:pt idx="2469">
                  <c:v>32.14692219590317</c:v>
                </c:pt>
                <c:pt idx="2470">
                  <c:v>31.89984983375928</c:v>
                </c:pt>
                <c:pt idx="2471">
                  <c:v>31.9976684645599</c:v>
                </c:pt>
                <c:pt idx="2472">
                  <c:v>31.8484147332166</c:v>
                </c:pt>
                <c:pt idx="2473">
                  <c:v>31.8484147332166</c:v>
                </c:pt>
                <c:pt idx="2474">
                  <c:v>31.88502311296087</c:v>
                </c:pt>
                <c:pt idx="2475">
                  <c:v>31.88502311296087</c:v>
                </c:pt>
                <c:pt idx="2476">
                  <c:v>31.88502311296087</c:v>
                </c:pt>
                <c:pt idx="2477">
                  <c:v>32.0342768443042</c:v>
                </c:pt>
                <c:pt idx="2478">
                  <c:v>32.103835624044</c:v>
                </c:pt>
                <c:pt idx="2479">
                  <c:v>32.25308935538711</c:v>
                </c:pt>
                <c:pt idx="2480">
                  <c:v>32.25308935538711</c:v>
                </c:pt>
                <c:pt idx="2481">
                  <c:v>32.103835624044</c:v>
                </c:pt>
                <c:pt idx="2482">
                  <c:v>31.95458189270071</c:v>
                </c:pt>
                <c:pt idx="2483">
                  <c:v>31.95458189270071</c:v>
                </c:pt>
                <c:pt idx="2484">
                  <c:v>31.95458189270071</c:v>
                </c:pt>
                <c:pt idx="2485">
                  <c:v>31.88747370884553</c:v>
                </c:pt>
                <c:pt idx="2486">
                  <c:v>32.03672744018881</c:v>
                </c:pt>
                <c:pt idx="2487">
                  <c:v>32.03672744018881</c:v>
                </c:pt>
                <c:pt idx="2488">
                  <c:v>32.03672744018881</c:v>
                </c:pt>
                <c:pt idx="2489">
                  <c:v>31.88747370884553</c:v>
                </c:pt>
                <c:pt idx="2490">
                  <c:v>31.6688719677528</c:v>
                </c:pt>
                <c:pt idx="2491">
                  <c:v>31.6688719677528</c:v>
                </c:pt>
                <c:pt idx="2492">
                  <c:v>31.81812569909607</c:v>
                </c:pt>
                <c:pt idx="2493">
                  <c:v>31.81812569909607</c:v>
                </c:pt>
                <c:pt idx="2494">
                  <c:v>31.57105333695221</c:v>
                </c:pt>
                <c:pt idx="2495">
                  <c:v>31.42179960560891</c:v>
                </c:pt>
                <c:pt idx="2496">
                  <c:v>31.27254587426552</c:v>
                </c:pt>
                <c:pt idx="2497">
                  <c:v>31.12329214292235</c:v>
                </c:pt>
                <c:pt idx="2498">
                  <c:v>31.02538370815767</c:v>
                </c:pt>
                <c:pt idx="2499">
                  <c:v>31.02538370815767</c:v>
                </c:pt>
                <c:pt idx="2500">
                  <c:v>31.02538370815767</c:v>
                </c:pt>
                <c:pt idx="2501">
                  <c:v>31.02538370815767</c:v>
                </c:pt>
                <c:pt idx="2502">
                  <c:v>31.26591722258975</c:v>
                </c:pt>
                <c:pt idx="2503">
                  <c:v>31.26591722258975</c:v>
                </c:pt>
                <c:pt idx="2504">
                  <c:v>31.41517095393302</c:v>
                </c:pt>
                <c:pt idx="2505">
                  <c:v>31.41517095393302</c:v>
                </c:pt>
                <c:pt idx="2506">
                  <c:v>31.41517095393302</c:v>
                </c:pt>
                <c:pt idx="2507">
                  <c:v>31.56442468527632</c:v>
                </c:pt>
                <c:pt idx="2508">
                  <c:v>31.71367841661963</c:v>
                </c:pt>
                <c:pt idx="2509">
                  <c:v>31.71367841661963</c:v>
                </c:pt>
                <c:pt idx="2510">
                  <c:v>31.71367841661963</c:v>
                </c:pt>
                <c:pt idx="2511">
                  <c:v>31.86293214796287</c:v>
                </c:pt>
                <c:pt idx="2512">
                  <c:v>32.01218587930614</c:v>
                </c:pt>
                <c:pt idx="2513">
                  <c:v>31.86293214796287</c:v>
                </c:pt>
                <c:pt idx="2514">
                  <c:v>31.75103615543368</c:v>
                </c:pt>
                <c:pt idx="2515">
                  <c:v>31.75103615543368</c:v>
                </c:pt>
                <c:pt idx="2516">
                  <c:v>31.90028988677684</c:v>
                </c:pt>
                <c:pt idx="2517">
                  <c:v>32.04954361812026</c:v>
                </c:pt>
                <c:pt idx="2518">
                  <c:v>31.95172498731968</c:v>
                </c:pt>
                <c:pt idx="2519">
                  <c:v>31.8435681241496</c:v>
                </c:pt>
                <c:pt idx="2520">
                  <c:v>31.8435681241496</c:v>
                </c:pt>
                <c:pt idx="2521">
                  <c:v>31.99282185549288</c:v>
                </c:pt>
                <c:pt idx="2522">
                  <c:v>32.08805691524342</c:v>
                </c:pt>
                <c:pt idx="2523">
                  <c:v>32.23731064658691</c:v>
                </c:pt>
                <c:pt idx="2524">
                  <c:v>32.31500045935979</c:v>
                </c:pt>
                <c:pt idx="2525">
                  <c:v>32.16574672801654</c:v>
                </c:pt>
                <c:pt idx="2526">
                  <c:v>32.16574672801654</c:v>
                </c:pt>
                <c:pt idx="2527">
                  <c:v>32.16574672801654</c:v>
                </c:pt>
                <c:pt idx="2528">
                  <c:v>32.16574672801654</c:v>
                </c:pt>
                <c:pt idx="2529">
                  <c:v>32.16574672801654</c:v>
                </c:pt>
                <c:pt idx="2530">
                  <c:v>32.01512089322991</c:v>
                </c:pt>
                <c:pt idx="2531">
                  <c:v>32.01512089322991</c:v>
                </c:pt>
                <c:pt idx="2532">
                  <c:v>32.16437462457321</c:v>
                </c:pt>
                <c:pt idx="2533">
                  <c:v>32.10066639435635</c:v>
                </c:pt>
                <c:pt idx="2534">
                  <c:v>32.24992012569965</c:v>
                </c:pt>
                <c:pt idx="2535">
                  <c:v>32.24992012569965</c:v>
                </c:pt>
                <c:pt idx="2536">
                  <c:v>32.39917385704295</c:v>
                </c:pt>
                <c:pt idx="2537">
                  <c:v>32.54842758838606</c:v>
                </c:pt>
                <c:pt idx="2538">
                  <c:v>32.54842758838606</c:v>
                </c:pt>
                <c:pt idx="2539">
                  <c:v>32.56874078598916</c:v>
                </c:pt>
                <c:pt idx="2540">
                  <c:v>32.56874078598916</c:v>
                </c:pt>
                <c:pt idx="2541">
                  <c:v>32.71799451733221</c:v>
                </c:pt>
                <c:pt idx="2542">
                  <c:v>32.4793421102771</c:v>
                </c:pt>
                <c:pt idx="2543">
                  <c:v>32.5976605644988</c:v>
                </c:pt>
                <c:pt idx="2544">
                  <c:v>32.44840683315554</c:v>
                </c:pt>
                <c:pt idx="2545">
                  <c:v>32.41179845341106</c:v>
                </c:pt>
                <c:pt idx="2546">
                  <c:v>32.56105218475453</c:v>
                </c:pt>
                <c:pt idx="2547">
                  <c:v>32.71030591609785</c:v>
                </c:pt>
                <c:pt idx="2548">
                  <c:v>32.56105218475453</c:v>
                </c:pt>
                <c:pt idx="2549">
                  <c:v>32.56105218475452</c:v>
                </c:pt>
                <c:pt idx="2550">
                  <c:v>32.73852277343951</c:v>
                </c:pt>
                <c:pt idx="2551">
                  <c:v>32.58926904209607</c:v>
                </c:pt>
                <c:pt idx="2552">
                  <c:v>32.58926904209607</c:v>
                </c:pt>
                <c:pt idx="2553">
                  <c:v>32.58926904209607</c:v>
                </c:pt>
                <c:pt idx="2554">
                  <c:v>32.44001531075293</c:v>
                </c:pt>
                <c:pt idx="2555">
                  <c:v>32.41269705709311</c:v>
                </c:pt>
                <c:pt idx="2556">
                  <c:v>32.41269705709311</c:v>
                </c:pt>
                <c:pt idx="2557">
                  <c:v>32.41269705709311</c:v>
                </c:pt>
                <c:pt idx="2558">
                  <c:v>32.41269705709311</c:v>
                </c:pt>
                <c:pt idx="2559">
                  <c:v>32.41269705709311</c:v>
                </c:pt>
                <c:pt idx="2560">
                  <c:v>32.41269705709311</c:v>
                </c:pt>
                <c:pt idx="2561">
                  <c:v>32.41382693183159</c:v>
                </c:pt>
                <c:pt idx="2562">
                  <c:v>32.41382693183159</c:v>
                </c:pt>
                <c:pt idx="2563">
                  <c:v>32.5247331754132</c:v>
                </c:pt>
                <c:pt idx="2564">
                  <c:v>32.67398690675648</c:v>
                </c:pt>
                <c:pt idx="2565">
                  <c:v>32.67398690675648</c:v>
                </c:pt>
                <c:pt idx="2566">
                  <c:v>32.82324063809977</c:v>
                </c:pt>
                <c:pt idx="2567">
                  <c:v>32.6373785270122</c:v>
                </c:pt>
                <c:pt idx="2568">
                  <c:v>32.6373785270122</c:v>
                </c:pt>
                <c:pt idx="2569">
                  <c:v>32.6373785270122</c:v>
                </c:pt>
                <c:pt idx="2570">
                  <c:v>32.78663225835548</c:v>
                </c:pt>
                <c:pt idx="2571">
                  <c:v>32.78663225835548</c:v>
                </c:pt>
                <c:pt idx="2572">
                  <c:v>32.78663225835548</c:v>
                </c:pt>
                <c:pt idx="2573">
                  <c:v>32.65806111240581</c:v>
                </c:pt>
                <c:pt idx="2574">
                  <c:v>32.65806111240581</c:v>
                </c:pt>
                <c:pt idx="2575">
                  <c:v>32.72185241684081</c:v>
                </c:pt>
                <c:pt idx="2576">
                  <c:v>32.87110614818411</c:v>
                </c:pt>
                <c:pt idx="2577">
                  <c:v>32.87110614818411</c:v>
                </c:pt>
                <c:pt idx="2578">
                  <c:v>32.92311679021613</c:v>
                </c:pt>
                <c:pt idx="2579">
                  <c:v>32.92311679021613</c:v>
                </c:pt>
                <c:pt idx="2580">
                  <c:v>32.92311679021613</c:v>
                </c:pt>
                <c:pt idx="2581">
                  <c:v>32.92311679021613</c:v>
                </c:pt>
                <c:pt idx="2582">
                  <c:v>33.07237052155943</c:v>
                </c:pt>
                <c:pt idx="2583">
                  <c:v>33.07237052155943</c:v>
                </c:pt>
                <c:pt idx="2584">
                  <c:v>33.07237052155942</c:v>
                </c:pt>
                <c:pt idx="2585">
                  <c:v>33.22162425290264</c:v>
                </c:pt>
                <c:pt idx="2586">
                  <c:v>33.33596295557052</c:v>
                </c:pt>
                <c:pt idx="2587">
                  <c:v>33.48521668691381</c:v>
                </c:pt>
                <c:pt idx="2588">
                  <c:v>33.63447041825705</c:v>
                </c:pt>
                <c:pt idx="2589">
                  <c:v>33.54679463701024</c:v>
                </c:pt>
                <c:pt idx="2590">
                  <c:v>33.69604836835357</c:v>
                </c:pt>
                <c:pt idx="2591">
                  <c:v>33.54679463701024</c:v>
                </c:pt>
                <c:pt idx="2592">
                  <c:v>33.7326567480979</c:v>
                </c:pt>
                <c:pt idx="2593">
                  <c:v>33.58340301675454</c:v>
                </c:pt>
                <c:pt idx="2594">
                  <c:v>33.7326567480979</c:v>
                </c:pt>
                <c:pt idx="2595">
                  <c:v>33.7326567480979</c:v>
                </c:pt>
                <c:pt idx="2596">
                  <c:v>33.7326567480979</c:v>
                </c:pt>
                <c:pt idx="2597">
                  <c:v>33.7326567480979</c:v>
                </c:pt>
                <c:pt idx="2598">
                  <c:v>33.58340301675454</c:v>
                </c:pt>
                <c:pt idx="2599">
                  <c:v>33.7502078277833</c:v>
                </c:pt>
                <c:pt idx="2600">
                  <c:v>33.7502078277833</c:v>
                </c:pt>
                <c:pt idx="2601">
                  <c:v>33.60095409644016</c:v>
                </c:pt>
                <c:pt idx="2602">
                  <c:v>33.45170036509672</c:v>
                </c:pt>
                <c:pt idx="2603">
                  <c:v>33.60095409644016</c:v>
                </c:pt>
                <c:pt idx="2604">
                  <c:v>33.60095409644016</c:v>
                </c:pt>
                <c:pt idx="2605">
                  <c:v>33.60095409644016</c:v>
                </c:pt>
                <c:pt idx="2606">
                  <c:v>33.53384591258498</c:v>
                </c:pt>
                <c:pt idx="2607">
                  <c:v>33.68309964392825</c:v>
                </c:pt>
                <c:pt idx="2608">
                  <c:v>33.83235337527154</c:v>
                </c:pt>
                <c:pt idx="2609">
                  <c:v>33.68309964392825</c:v>
                </c:pt>
                <c:pt idx="2610">
                  <c:v>33.46390144664164</c:v>
                </c:pt>
                <c:pt idx="2611">
                  <c:v>33.31464771529812</c:v>
                </c:pt>
                <c:pt idx="2612">
                  <c:v>33.46390144664164</c:v>
                </c:pt>
                <c:pt idx="2613">
                  <c:v>33.46390144664164</c:v>
                </c:pt>
                <c:pt idx="2614">
                  <c:v>33.2168290844978</c:v>
                </c:pt>
                <c:pt idx="2615">
                  <c:v>33.44887952900991</c:v>
                </c:pt>
                <c:pt idx="2616">
                  <c:v>33.44887952900991</c:v>
                </c:pt>
                <c:pt idx="2617">
                  <c:v>33.44887952900991</c:v>
                </c:pt>
                <c:pt idx="2618">
                  <c:v>33.44887952900991</c:v>
                </c:pt>
                <c:pt idx="2619">
                  <c:v>33.44887952900991</c:v>
                </c:pt>
                <c:pt idx="2620">
                  <c:v>33.44887952900991</c:v>
                </c:pt>
                <c:pt idx="2621">
                  <c:v>33.32891446510443</c:v>
                </c:pt>
                <c:pt idx="2622">
                  <c:v>33.32891446510443</c:v>
                </c:pt>
                <c:pt idx="2623">
                  <c:v>33.32891446510443</c:v>
                </c:pt>
                <c:pt idx="2624">
                  <c:v>33.17966073376115</c:v>
                </c:pt>
                <c:pt idx="2625">
                  <c:v>33.03040700241785</c:v>
                </c:pt>
                <c:pt idx="2626">
                  <c:v>32.95578013674609</c:v>
                </c:pt>
                <c:pt idx="2627">
                  <c:v>33.03040700241785</c:v>
                </c:pt>
                <c:pt idx="2628">
                  <c:v>33.25428759943253</c:v>
                </c:pt>
                <c:pt idx="2629">
                  <c:v>33.32891446510443</c:v>
                </c:pt>
                <c:pt idx="2630">
                  <c:v>33.40354133077607</c:v>
                </c:pt>
                <c:pt idx="2631">
                  <c:v>33.4455402133549</c:v>
                </c:pt>
                <c:pt idx="2632">
                  <c:v>33.46750189840934</c:v>
                </c:pt>
                <c:pt idx="2633">
                  <c:v>33.6167556297526</c:v>
                </c:pt>
                <c:pt idx="2634">
                  <c:v>33.6167556297526</c:v>
                </c:pt>
                <c:pt idx="2635">
                  <c:v>33.69138249542426</c:v>
                </c:pt>
                <c:pt idx="2636">
                  <c:v>33.84063622676749</c:v>
                </c:pt>
                <c:pt idx="2637">
                  <c:v>33.98988995811079</c:v>
                </c:pt>
                <c:pt idx="2638">
                  <c:v>34.13914368945412</c:v>
                </c:pt>
                <c:pt idx="2639">
                  <c:v>33.98988995811079</c:v>
                </c:pt>
                <c:pt idx="2640">
                  <c:v>34.13914368945411</c:v>
                </c:pt>
                <c:pt idx="2641">
                  <c:v>34.13914368945411</c:v>
                </c:pt>
                <c:pt idx="2642">
                  <c:v>34.13914368945411</c:v>
                </c:pt>
                <c:pt idx="2643">
                  <c:v>34.28839742079735</c:v>
                </c:pt>
                <c:pt idx="2644">
                  <c:v>34.43765115214051</c:v>
                </c:pt>
                <c:pt idx="2645">
                  <c:v>34.58690488348395</c:v>
                </c:pt>
                <c:pt idx="2646">
                  <c:v>34.58690488348395</c:v>
                </c:pt>
                <c:pt idx="2647">
                  <c:v>34.58690488348395</c:v>
                </c:pt>
                <c:pt idx="2648">
                  <c:v>34.73615861482728</c:v>
                </c:pt>
                <c:pt idx="2649">
                  <c:v>34.88541234617056</c:v>
                </c:pt>
                <c:pt idx="2650">
                  <c:v>34.73615861482728</c:v>
                </c:pt>
                <c:pt idx="2651">
                  <c:v>34.81078548049884</c:v>
                </c:pt>
                <c:pt idx="2652">
                  <c:v>34.88541234617056</c:v>
                </c:pt>
                <c:pt idx="2653">
                  <c:v>34.96003921184214</c:v>
                </c:pt>
                <c:pt idx="2654">
                  <c:v>35.03466607751366</c:v>
                </c:pt>
                <c:pt idx="2655">
                  <c:v>35.18391980885711</c:v>
                </c:pt>
                <c:pt idx="2656">
                  <c:v>35.33317354020038</c:v>
                </c:pt>
                <c:pt idx="2657">
                  <c:v>35.18391980885711</c:v>
                </c:pt>
                <c:pt idx="2658">
                  <c:v>35.12239529800233</c:v>
                </c:pt>
                <c:pt idx="2659">
                  <c:v>35.19702216367396</c:v>
                </c:pt>
                <c:pt idx="2660">
                  <c:v>35.34627589501714</c:v>
                </c:pt>
                <c:pt idx="2661">
                  <c:v>35.34627589501714</c:v>
                </c:pt>
                <c:pt idx="2662">
                  <c:v>35.34627589501714</c:v>
                </c:pt>
                <c:pt idx="2663">
                  <c:v>35.19702216367396</c:v>
                </c:pt>
                <c:pt idx="2664">
                  <c:v>35.04776843233054</c:v>
                </c:pt>
                <c:pt idx="2665">
                  <c:v>35.19702216367396</c:v>
                </c:pt>
                <c:pt idx="2666">
                  <c:v>35.19702216367396</c:v>
                </c:pt>
                <c:pt idx="2667">
                  <c:v>35.04776843233059</c:v>
                </c:pt>
                <c:pt idx="2668">
                  <c:v>34.85640874771889</c:v>
                </c:pt>
                <c:pt idx="2669">
                  <c:v>34.85640874771889</c:v>
                </c:pt>
                <c:pt idx="2670">
                  <c:v>34.8568734298917</c:v>
                </c:pt>
                <c:pt idx="2671">
                  <c:v>35.00612716123504</c:v>
                </c:pt>
                <c:pt idx="2672">
                  <c:v>35.15538089257841</c:v>
                </c:pt>
                <c:pt idx="2673">
                  <c:v>35.15538089257841</c:v>
                </c:pt>
                <c:pt idx="2674">
                  <c:v>35.18189889434785</c:v>
                </c:pt>
                <c:pt idx="2675">
                  <c:v>35.27433083439964</c:v>
                </c:pt>
                <c:pt idx="2676">
                  <c:v>35.27433083439964</c:v>
                </c:pt>
                <c:pt idx="2677">
                  <c:v>35.27433083439964</c:v>
                </c:pt>
                <c:pt idx="2678">
                  <c:v>35.27433083439964</c:v>
                </c:pt>
                <c:pt idx="2679">
                  <c:v>35.27433083439964</c:v>
                </c:pt>
                <c:pt idx="2680">
                  <c:v>35.27433083439964</c:v>
                </c:pt>
                <c:pt idx="2681">
                  <c:v>35.27433083439964</c:v>
                </c:pt>
                <c:pt idx="2682">
                  <c:v>35.27433083439965</c:v>
                </c:pt>
                <c:pt idx="2683">
                  <c:v>35.27433083439965</c:v>
                </c:pt>
                <c:pt idx="2684">
                  <c:v>35.27433083439965</c:v>
                </c:pt>
                <c:pt idx="2685">
                  <c:v>35.42358456574269</c:v>
                </c:pt>
                <c:pt idx="2686">
                  <c:v>35.42358456574269</c:v>
                </c:pt>
                <c:pt idx="2687">
                  <c:v>35.5728382970862</c:v>
                </c:pt>
                <c:pt idx="2688">
                  <c:v>35.5728382970862</c:v>
                </c:pt>
                <c:pt idx="2689">
                  <c:v>35.42358456574269</c:v>
                </c:pt>
                <c:pt idx="2690">
                  <c:v>35.27433083439964</c:v>
                </c:pt>
                <c:pt idx="2691">
                  <c:v>35.27433083439964</c:v>
                </c:pt>
                <c:pt idx="2692">
                  <c:v>35.27433083439964</c:v>
                </c:pt>
                <c:pt idx="2693">
                  <c:v>35.27433083439964</c:v>
                </c:pt>
                <c:pt idx="2694">
                  <c:v>35.12507710305635</c:v>
                </c:pt>
                <c:pt idx="2695">
                  <c:v>35.12507710305635</c:v>
                </c:pt>
                <c:pt idx="2696">
                  <c:v>35.12507710305635</c:v>
                </c:pt>
                <c:pt idx="2697">
                  <c:v>35.12507710305635</c:v>
                </c:pt>
                <c:pt idx="2698">
                  <c:v>35.12507710305635</c:v>
                </c:pt>
                <c:pt idx="2699">
                  <c:v>35.12507710305636</c:v>
                </c:pt>
                <c:pt idx="2700">
                  <c:v>35.27433083439965</c:v>
                </c:pt>
                <c:pt idx="2701">
                  <c:v>35.27433083439964</c:v>
                </c:pt>
                <c:pt idx="2702">
                  <c:v>35.42311988357006</c:v>
                </c:pt>
                <c:pt idx="2703">
                  <c:v>35.4755256829983</c:v>
                </c:pt>
                <c:pt idx="2704">
                  <c:v>35.4755256829983</c:v>
                </c:pt>
                <c:pt idx="2705">
                  <c:v>35.42137450709365</c:v>
                </c:pt>
                <c:pt idx="2706">
                  <c:v>35.42137450709365</c:v>
                </c:pt>
                <c:pt idx="2707">
                  <c:v>35.42137450709365</c:v>
                </c:pt>
                <c:pt idx="2708">
                  <c:v>35.27212077575047</c:v>
                </c:pt>
                <c:pt idx="2709">
                  <c:v>35.42137450709365</c:v>
                </c:pt>
                <c:pt idx="2710">
                  <c:v>35.57062823843703</c:v>
                </c:pt>
                <c:pt idx="2711">
                  <c:v>35.57062823843703</c:v>
                </c:pt>
                <c:pt idx="2712">
                  <c:v>35.71988196978016</c:v>
                </c:pt>
                <c:pt idx="2713">
                  <c:v>35.60754311311339</c:v>
                </c:pt>
                <c:pt idx="2714">
                  <c:v>35.62323480734528</c:v>
                </c:pt>
                <c:pt idx="2715">
                  <c:v>35.77248853868857</c:v>
                </c:pt>
                <c:pt idx="2716">
                  <c:v>35.62323480734528</c:v>
                </c:pt>
                <c:pt idx="2717">
                  <c:v>35.62323480734528</c:v>
                </c:pt>
                <c:pt idx="2718">
                  <c:v>35.81455883977458</c:v>
                </c:pt>
                <c:pt idx="2719">
                  <c:v>35.66530510843131</c:v>
                </c:pt>
                <c:pt idx="2720">
                  <c:v>35.516051377088</c:v>
                </c:pt>
                <c:pt idx="2721">
                  <c:v>35.66530510843131</c:v>
                </c:pt>
                <c:pt idx="2722">
                  <c:v>35.66530510843131</c:v>
                </c:pt>
                <c:pt idx="2723">
                  <c:v>35.66530510843131</c:v>
                </c:pt>
                <c:pt idx="2724">
                  <c:v>35.66530510843131</c:v>
                </c:pt>
                <c:pt idx="2725">
                  <c:v>35.67546289377996</c:v>
                </c:pt>
                <c:pt idx="2726">
                  <c:v>35.67546289377996</c:v>
                </c:pt>
                <c:pt idx="2727">
                  <c:v>35.52620916243659</c:v>
                </c:pt>
                <c:pt idx="2728">
                  <c:v>35.52619849531793</c:v>
                </c:pt>
                <c:pt idx="2729">
                  <c:v>35.52619849531793</c:v>
                </c:pt>
                <c:pt idx="2730">
                  <c:v>35.52619849531793</c:v>
                </c:pt>
                <c:pt idx="2731">
                  <c:v>35.52619849531793</c:v>
                </c:pt>
                <c:pt idx="2732">
                  <c:v>35.52619849531793</c:v>
                </c:pt>
                <c:pt idx="2733">
                  <c:v>35.52619849531793</c:v>
                </c:pt>
                <c:pt idx="2734">
                  <c:v>35.67545222666123</c:v>
                </c:pt>
                <c:pt idx="2735">
                  <c:v>35.8247059580045</c:v>
                </c:pt>
                <c:pt idx="2736">
                  <c:v>35.67545222666123</c:v>
                </c:pt>
                <c:pt idx="2737">
                  <c:v>35.63884678889472</c:v>
                </c:pt>
                <c:pt idx="2738">
                  <c:v>35.692344018646</c:v>
                </c:pt>
                <c:pt idx="2739">
                  <c:v>35.692344018646</c:v>
                </c:pt>
                <c:pt idx="2740">
                  <c:v>35.54310095442146</c:v>
                </c:pt>
                <c:pt idx="2741">
                  <c:v>35.54310095442146</c:v>
                </c:pt>
                <c:pt idx="2742">
                  <c:v>35.61304542036474</c:v>
                </c:pt>
                <c:pt idx="2743">
                  <c:v>35.61304542036474</c:v>
                </c:pt>
                <c:pt idx="2744">
                  <c:v>35.61304542036474</c:v>
                </c:pt>
                <c:pt idx="2745">
                  <c:v>35.61304542036474</c:v>
                </c:pt>
                <c:pt idx="2746">
                  <c:v>35.46379168902146</c:v>
                </c:pt>
                <c:pt idx="2747">
                  <c:v>35.61304542036474</c:v>
                </c:pt>
                <c:pt idx="2748">
                  <c:v>35.61304542036474</c:v>
                </c:pt>
                <c:pt idx="2749">
                  <c:v>35.46379168902146</c:v>
                </c:pt>
                <c:pt idx="2750">
                  <c:v>35.61304542036474</c:v>
                </c:pt>
                <c:pt idx="2751">
                  <c:v>35.61304542036474</c:v>
                </c:pt>
                <c:pt idx="2752">
                  <c:v>35.46379168902146</c:v>
                </c:pt>
                <c:pt idx="2753">
                  <c:v>35.46379168902146</c:v>
                </c:pt>
                <c:pt idx="2754">
                  <c:v>35.61304542036474</c:v>
                </c:pt>
                <c:pt idx="2755">
                  <c:v>35.61304542036474</c:v>
                </c:pt>
                <c:pt idx="2756">
                  <c:v>35.76229915170803</c:v>
                </c:pt>
                <c:pt idx="2757">
                  <c:v>35.91155288305131</c:v>
                </c:pt>
                <c:pt idx="2758">
                  <c:v>35.91155288305131</c:v>
                </c:pt>
                <c:pt idx="2759">
                  <c:v>36.06080661439454</c:v>
                </c:pt>
                <c:pt idx="2760">
                  <c:v>36.06080661439454</c:v>
                </c:pt>
                <c:pt idx="2761">
                  <c:v>36.21006034573787</c:v>
                </c:pt>
                <c:pt idx="2762">
                  <c:v>36.35931407708109</c:v>
                </c:pt>
                <c:pt idx="2763">
                  <c:v>36.50856780842444</c:v>
                </c:pt>
                <c:pt idx="2764">
                  <c:v>36.35931407708109</c:v>
                </c:pt>
                <c:pt idx="2765">
                  <c:v>36.21006034573787</c:v>
                </c:pt>
                <c:pt idx="2766">
                  <c:v>36.06080661439449</c:v>
                </c:pt>
                <c:pt idx="2767">
                  <c:v>36.06080661439449</c:v>
                </c:pt>
                <c:pt idx="2768">
                  <c:v>36.21006034573787</c:v>
                </c:pt>
                <c:pt idx="2769">
                  <c:v>36.21006034573787</c:v>
                </c:pt>
                <c:pt idx="2770">
                  <c:v>36.06080661439449</c:v>
                </c:pt>
                <c:pt idx="2771">
                  <c:v>36.07042977272518</c:v>
                </c:pt>
                <c:pt idx="2772">
                  <c:v>36.14505663839683</c:v>
                </c:pt>
                <c:pt idx="2773">
                  <c:v>36.21968350406834</c:v>
                </c:pt>
                <c:pt idx="2774">
                  <c:v>36.29431036974012</c:v>
                </c:pt>
                <c:pt idx="2775">
                  <c:v>36.36893723541177</c:v>
                </c:pt>
                <c:pt idx="2776">
                  <c:v>36.54982959048588</c:v>
                </c:pt>
                <c:pt idx="2777">
                  <c:v>36.54982959048588</c:v>
                </c:pt>
                <c:pt idx="2778">
                  <c:v>36.4191561887879</c:v>
                </c:pt>
                <c:pt idx="2779">
                  <c:v>36.49378305445953</c:v>
                </c:pt>
                <c:pt idx="2780">
                  <c:v>36.64303678580282</c:v>
                </c:pt>
                <c:pt idx="2781">
                  <c:v>36.64303678580282</c:v>
                </c:pt>
                <c:pt idx="2782">
                  <c:v>36.7922905171461</c:v>
                </c:pt>
                <c:pt idx="2783">
                  <c:v>36.9415442484894</c:v>
                </c:pt>
                <c:pt idx="2784">
                  <c:v>36.9415442484894</c:v>
                </c:pt>
                <c:pt idx="2785">
                  <c:v>36.7922905171461</c:v>
                </c:pt>
                <c:pt idx="2786">
                  <c:v>36.64303678580282</c:v>
                </c:pt>
                <c:pt idx="2787">
                  <c:v>36.7922905171461</c:v>
                </c:pt>
                <c:pt idx="2788">
                  <c:v>36.7922905171461</c:v>
                </c:pt>
                <c:pt idx="2789">
                  <c:v>36.84768549792165</c:v>
                </c:pt>
                <c:pt idx="2790">
                  <c:v>36.69843176657847</c:v>
                </c:pt>
                <c:pt idx="2791">
                  <c:v>36.54917803523517</c:v>
                </c:pt>
                <c:pt idx="2792">
                  <c:v>36.69843176657847</c:v>
                </c:pt>
                <c:pt idx="2793">
                  <c:v>36.84768549792165</c:v>
                </c:pt>
                <c:pt idx="2794">
                  <c:v>36.84768549792165</c:v>
                </c:pt>
                <c:pt idx="2795">
                  <c:v>36.84768549792165</c:v>
                </c:pt>
                <c:pt idx="2796">
                  <c:v>36.84215721015664</c:v>
                </c:pt>
                <c:pt idx="2797">
                  <c:v>36.91678407582811</c:v>
                </c:pt>
                <c:pt idx="2798">
                  <c:v>36.99141094149993</c:v>
                </c:pt>
                <c:pt idx="2799">
                  <c:v>37.06603780717156</c:v>
                </c:pt>
                <c:pt idx="2800">
                  <c:v>37.2899184041865</c:v>
                </c:pt>
                <c:pt idx="2801">
                  <c:v>37.43917213552987</c:v>
                </c:pt>
                <c:pt idx="2802">
                  <c:v>37.36884198338294</c:v>
                </c:pt>
                <c:pt idx="2803">
                  <c:v>37.36884198338294</c:v>
                </c:pt>
                <c:pt idx="2804">
                  <c:v>37.5180957147263</c:v>
                </c:pt>
                <c:pt idx="2805">
                  <c:v>37.66734944606957</c:v>
                </c:pt>
                <c:pt idx="2806">
                  <c:v>37.42027708392572</c:v>
                </c:pt>
                <c:pt idx="2807">
                  <c:v>37.56953081526901</c:v>
                </c:pt>
                <c:pt idx="2808">
                  <c:v>37.42027708392572</c:v>
                </c:pt>
                <c:pt idx="2809">
                  <c:v>37.356695138276</c:v>
                </c:pt>
                <c:pt idx="2810">
                  <c:v>37.41330602138009</c:v>
                </c:pt>
                <c:pt idx="2811">
                  <c:v>37.43951462254091</c:v>
                </c:pt>
                <c:pt idx="2812">
                  <c:v>37.3023944375608</c:v>
                </c:pt>
                <c:pt idx="2813">
                  <c:v>37.08919927882871</c:v>
                </c:pt>
                <c:pt idx="2814">
                  <c:v>36.94254615958107</c:v>
                </c:pt>
                <c:pt idx="2815">
                  <c:v>36.79449640884102</c:v>
                </c:pt>
                <c:pt idx="2816">
                  <c:v>36.94375014018431</c:v>
                </c:pt>
                <c:pt idx="2817">
                  <c:v>36.94375014018431</c:v>
                </c:pt>
                <c:pt idx="2818">
                  <c:v>36.83717881627046</c:v>
                </c:pt>
                <c:pt idx="2819">
                  <c:v>36.70768535241564</c:v>
                </c:pt>
                <c:pt idx="2820">
                  <c:v>36.70931489336205</c:v>
                </c:pt>
                <c:pt idx="2821">
                  <c:v>36.78394175903351</c:v>
                </c:pt>
                <c:pt idx="2822">
                  <c:v>36.85856862470533</c:v>
                </c:pt>
                <c:pt idx="2823">
                  <c:v>37.08244922172025</c:v>
                </c:pt>
                <c:pt idx="2824">
                  <c:v>37.30632981873518</c:v>
                </c:pt>
                <c:pt idx="2825">
                  <c:v>37.49670361506023</c:v>
                </c:pt>
                <c:pt idx="2826">
                  <c:v>37.36073040247397</c:v>
                </c:pt>
                <c:pt idx="2827">
                  <c:v>37.43535726814562</c:v>
                </c:pt>
                <c:pt idx="2828">
                  <c:v>37.5846109994889</c:v>
                </c:pt>
                <c:pt idx="2829">
                  <c:v>37.73386473083215</c:v>
                </c:pt>
                <c:pt idx="2830">
                  <c:v>37.73386473083215</c:v>
                </c:pt>
                <c:pt idx="2831">
                  <c:v>37.88311846217547</c:v>
                </c:pt>
                <c:pt idx="2832">
                  <c:v>38.03237219351878</c:v>
                </c:pt>
                <c:pt idx="2833">
                  <c:v>38.13028062828339</c:v>
                </c:pt>
                <c:pt idx="2834">
                  <c:v>38.27953435962672</c:v>
                </c:pt>
                <c:pt idx="2835">
                  <c:v>38.27953435962672</c:v>
                </c:pt>
                <c:pt idx="2836">
                  <c:v>38.13028062828339</c:v>
                </c:pt>
                <c:pt idx="2837">
                  <c:v>38.03900084519464</c:v>
                </c:pt>
                <c:pt idx="2838">
                  <c:v>37.88974711385129</c:v>
                </c:pt>
                <c:pt idx="2839">
                  <c:v>37.91082133086574</c:v>
                </c:pt>
                <c:pt idx="2840">
                  <c:v>38.06007506220902</c:v>
                </c:pt>
                <c:pt idx="2841">
                  <c:v>38.06007506220902</c:v>
                </c:pt>
                <c:pt idx="2842">
                  <c:v>37.91082133086574</c:v>
                </c:pt>
                <c:pt idx="2843">
                  <c:v>37.91082133086574</c:v>
                </c:pt>
                <c:pt idx="2844">
                  <c:v>37.91082133086574</c:v>
                </c:pt>
                <c:pt idx="2845">
                  <c:v>37.91082133086574</c:v>
                </c:pt>
                <c:pt idx="2846">
                  <c:v>37.98544819653738</c:v>
                </c:pt>
                <c:pt idx="2847">
                  <c:v>37.98544819653738</c:v>
                </c:pt>
                <c:pt idx="2848">
                  <c:v>37.98544819653738</c:v>
                </c:pt>
                <c:pt idx="2849">
                  <c:v>38.03034076593644</c:v>
                </c:pt>
                <c:pt idx="2850">
                  <c:v>38.03034076593644</c:v>
                </c:pt>
                <c:pt idx="2851">
                  <c:v>38.03034076593644</c:v>
                </c:pt>
                <c:pt idx="2852">
                  <c:v>38.03034076593644</c:v>
                </c:pt>
                <c:pt idx="2853">
                  <c:v>38.03034076593644</c:v>
                </c:pt>
                <c:pt idx="2854">
                  <c:v>38.17959449727982</c:v>
                </c:pt>
                <c:pt idx="2855">
                  <c:v>38.17959449727982</c:v>
                </c:pt>
                <c:pt idx="2856">
                  <c:v>38.17959449727982</c:v>
                </c:pt>
                <c:pt idx="2857">
                  <c:v>37.93510570618596</c:v>
                </c:pt>
                <c:pt idx="2858">
                  <c:v>37.93510570618596</c:v>
                </c:pt>
                <c:pt idx="2859">
                  <c:v>38.076571552548</c:v>
                </c:pt>
                <c:pt idx="2860">
                  <c:v>38.22582528389131</c:v>
                </c:pt>
                <c:pt idx="2861">
                  <c:v>38.22582528389131</c:v>
                </c:pt>
                <c:pt idx="2862">
                  <c:v>38.22582528389131</c:v>
                </c:pt>
                <c:pt idx="2863">
                  <c:v>38.076571552548</c:v>
                </c:pt>
                <c:pt idx="2864">
                  <c:v>38.076571552548</c:v>
                </c:pt>
                <c:pt idx="2865">
                  <c:v>38.22582528389131</c:v>
                </c:pt>
                <c:pt idx="2866">
                  <c:v>38.22582528389131</c:v>
                </c:pt>
                <c:pt idx="2867">
                  <c:v>38.22582528389131</c:v>
                </c:pt>
                <c:pt idx="2868">
                  <c:v>38.22582528389131</c:v>
                </c:pt>
                <c:pt idx="2869">
                  <c:v>38.22582528389131</c:v>
                </c:pt>
                <c:pt idx="2870">
                  <c:v>38.22582528389131</c:v>
                </c:pt>
                <c:pt idx="2871">
                  <c:v>38.22582528389131</c:v>
                </c:pt>
                <c:pt idx="2872">
                  <c:v>38.22582528389131</c:v>
                </c:pt>
                <c:pt idx="2873">
                  <c:v>38.22582528389131</c:v>
                </c:pt>
                <c:pt idx="2874">
                  <c:v>38.20551208628838</c:v>
                </c:pt>
                <c:pt idx="2875">
                  <c:v>38.35476581763148</c:v>
                </c:pt>
                <c:pt idx="2876">
                  <c:v>38.35476581763148</c:v>
                </c:pt>
                <c:pt idx="2877">
                  <c:v>38.35476581763148</c:v>
                </c:pt>
                <c:pt idx="2878">
                  <c:v>38.23644736340991</c:v>
                </c:pt>
                <c:pt idx="2879">
                  <c:v>38.48351972555376</c:v>
                </c:pt>
                <c:pt idx="2880">
                  <c:v>38.48351972555376</c:v>
                </c:pt>
                <c:pt idx="2881">
                  <c:v>38.48351972555376</c:v>
                </c:pt>
                <c:pt idx="2882">
                  <c:v>38.34694270802235</c:v>
                </c:pt>
                <c:pt idx="2883">
                  <c:v>38.56572515334408</c:v>
                </c:pt>
                <c:pt idx="2884">
                  <c:v>38.56572515334408</c:v>
                </c:pt>
                <c:pt idx="2885">
                  <c:v>38.5375082960024</c:v>
                </c:pt>
                <c:pt idx="2886">
                  <c:v>38.68676202734564</c:v>
                </c:pt>
                <c:pt idx="2887">
                  <c:v>38.5375082960024</c:v>
                </c:pt>
                <c:pt idx="2888">
                  <c:v>38.38825456465904</c:v>
                </c:pt>
                <c:pt idx="2889">
                  <c:v>38.5375082960024</c:v>
                </c:pt>
                <c:pt idx="2890">
                  <c:v>38.61252550017536</c:v>
                </c:pt>
                <c:pt idx="2891">
                  <c:v>38.61252550017536</c:v>
                </c:pt>
                <c:pt idx="2892">
                  <c:v>38.61252550017536</c:v>
                </c:pt>
                <c:pt idx="2893">
                  <c:v>38.61252550017536</c:v>
                </c:pt>
                <c:pt idx="2894">
                  <c:v>38.463271768832</c:v>
                </c:pt>
                <c:pt idx="2895">
                  <c:v>38.463271768832</c:v>
                </c:pt>
                <c:pt idx="2896">
                  <c:v>38.46214189409376</c:v>
                </c:pt>
                <c:pt idx="2897">
                  <c:v>38.46214189409376</c:v>
                </c:pt>
                <c:pt idx="2898">
                  <c:v>38.35123565051203</c:v>
                </c:pt>
                <c:pt idx="2899">
                  <c:v>38.35123565051203</c:v>
                </c:pt>
                <c:pt idx="2900">
                  <c:v>38.20198191916893</c:v>
                </c:pt>
                <c:pt idx="2901">
                  <c:v>38.20198191916893</c:v>
                </c:pt>
                <c:pt idx="2902">
                  <c:v>38.35123565051203</c:v>
                </c:pt>
                <c:pt idx="2903">
                  <c:v>38.35123565051203</c:v>
                </c:pt>
                <c:pt idx="2904">
                  <c:v>38.35123565051203</c:v>
                </c:pt>
                <c:pt idx="2905">
                  <c:v>38.35123565051203</c:v>
                </c:pt>
                <c:pt idx="2906">
                  <c:v>38.50048938185545</c:v>
                </c:pt>
                <c:pt idx="2907">
                  <c:v>38.50048938185545</c:v>
                </c:pt>
                <c:pt idx="2908">
                  <c:v>38.50048938185545</c:v>
                </c:pt>
                <c:pt idx="2909">
                  <c:v>38.50048938185545</c:v>
                </c:pt>
                <c:pt idx="2910">
                  <c:v>38.43669807742044</c:v>
                </c:pt>
                <c:pt idx="2911">
                  <c:v>38.43669807742044</c:v>
                </c:pt>
                <c:pt idx="2912">
                  <c:v>38.58595180876377</c:v>
                </c:pt>
                <c:pt idx="2913">
                  <c:v>38.37414396383615</c:v>
                </c:pt>
                <c:pt idx="2914">
                  <c:v>38.37414396383615</c:v>
                </c:pt>
                <c:pt idx="2915">
                  <c:v>38.37414396383615</c:v>
                </c:pt>
                <c:pt idx="2916">
                  <c:v>38.37414396383615</c:v>
                </c:pt>
                <c:pt idx="2917">
                  <c:v>38.37414396383615</c:v>
                </c:pt>
                <c:pt idx="2918">
                  <c:v>38.51475339654952</c:v>
                </c:pt>
                <c:pt idx="2919">
                  <c:v>38.66400712789274</c:v>
                </c:pt>
                <c:pt idx="2920">
                  <c:v>38.66400712789274</c:v>
                </c:pt>
                <c:pt idx="2921">
                  <c:v>38.54966842522489</c:v>
                </c:pt>
                <c:pt idx="2922">
                  <c:v>38.40041469388159</c:v>
                </c:pt>
                <c:pt idx="2923">
                  <c:v>38.40041469388159</c:v>
                </c:pt>
                <c:pt idx="2924">
                  <c:v>38.54966842522489</c:v>
                </c:pt>
                <c:pt idx="2925">
                  <c:v>38.54966842522489</c:v>
                </c:pt>
                <c:pt idx="2926">
                  <c:v>38.54966842522489</c:v>
                </c:pt>
                <c:pt idx="2927">
                  <c:v>38.51306004548059</c:v>
                </c:pt>
                <c:pt idx="2928">
                  <c:v>38.51306004548059</c:v>
                </c:pt>
                <c:pt idx="2929">
                  <c:v>38.51306004548059</c:v>
                </c:pt>
                <c:pt idx="2930">
                  <c:v>38.66231377682406</c:v>
                </c:pt>
                <c:pt idx="2931">
                  <c:v>38.81156750816706</c:v>
                </c:pt>
                <c:pt idx="2932">
                  <c:v>38.81156750816706</c:v>
                </c:pt>
                <c:pt idx="2933">
                  <c:v>38.96082123951044</c:v>
                </c:pt>
                <c:pt idx="2934">
                  <c:v>38.87616197596976</c:v>
                </c:pt>
                <c:pt idx="2935">
                  <c:v>38.87616197596975</c:v>
                </c:pt>
                <c:pt idx="2936">
                  <c:v>39.02541570731304</c:v>
                </c:pt>
                <c:pt idx="2937">
                  <c:v>39.02541570731304</c:v>
                </c:pt>
                <c:pt idx="2938">
                  <c:v>38.87616197596976</c:v>
                </c:pt>
                <c:pt idx="2939">
                  <c:v>38.72690824462648</c:v>
                </c:pt>
                <c:pt idx="2940">
                  <c:v>38.57765451328299</c:v>
                </c:pt>
                <c:pt idx="2941">
                  <c:v>38.64476269713838</c:v>
                </c:pt>
                <c:pt idx="2942">
                  <c:v>38.64476269713838</c:v>
                </c:pt>
                <c:pt idx="2943">
                  <c:v>38.64476269713838</c:v>
                </c:pt>
                <c:pt idx="2944">
                  <c:v>38.64476269713838</c:v>
                </c:pt>
                <c:pt idx="2945">
                  <c:v>38.79401642848166</c:v>
                </c:pt>
                <c:pt idx="2946">
                  <c:v>38.94327015982494</c:v>
                </c:pt>
                <c:pt idx="2947">
                  <c:v>38.94327015982494</c:v>
                </c:pt>
                <c:pt idx="2948">
                  <c:v>39.09252389116824</c:v>
                </c:pt>
                <c:pt idx="2949">
                  <c:v>39.24177762251151</c:v>
                </c:pt>
                <c:pt idx="2950">
                  <c:v>39.00972717799939</c:v>
                </c:pt>
                <c:pt idx="2951">
                  <c:v>39.00972717799939</c:v>
                </c:pt>
                <c:pt idx="2952">
                  <c:v>39.076814545846</c:v>
                </c:pt>
                <c:pt idx="2953">
                  <c:v>39.22606827718938</c:v>
                </c:pt>
                <c:pt idx="2954">
                  <c:v>39.22606827718938</c:v>
                </c:pt>
                <c:pt idx="2955">
                  <c:v>39.22606827718938</c:v>
                </c:pt>
                <c:pt idx="2956">
                  <c:v>39.076814545846</c:v>
                </c:pt>
                <c:pt idx="2957">
                  <c:v>39.076814545846</c:v>
                </c:pt>
                <c:pt idx="2958">
                  <c:v>39.076814545846</c:v>
                </c:pt>
                <c:pt idx="2959">
                  <c:v>39.076814545846</c:v>
                </c:pt>
                <c:pt idx="2960">
                  <c:v>39.22606827718938</c:v>
                </c:pt>
                <c:pt idx="2961">
                  <c:v>39.30069514286102</c:v>
                </c:pt>
                <c:pt idx="2962">
                  <c:v>39.2260682771894</c:v>
                </c:pt>
                <c:pt idx="2963">
                  <c:v>39.15144141151747</c:v>
                </c:pt>
                <c:pt idx="2964">
                  <c:v>39.076814545846</c:v>
                </c:pt>
                <c:pt idx="2965">
                  <c:v>39.00218768017445</c:v>
                </c:pt>
                <c:pt idx="2966">
                  <c:v>38.96018879759563</c:v>
                </c:pt>
                <c:pt idx="2967">
                  <c:v>38.93822711254118</c:v>
                </c:pt>
                <c:pt idx="2968">
                  <c:v>38.78897338119791</c:v>
                </c:pt>
                <c:pt idx="2969">
                  <c:v>38.78897338119791</c:v>
                </c:pt>
                <c:pt idx="2970">
                  <c:v>38.71434651552619</c:v>
                </c:pt>
                <c:pt idx="2971">
                  <c:v>38.78834708245041</c:v>
                </c:pt>
                <c:pt idx="2972">
                  <c:v>38.78834708245041</c:v>
                </c:pt>
                <c:pt idx="2973">
                  <c:v>38.78834708245041</c:v>
                </c:pt>
                <c:pt idx="2974">
                  <c:v>38.78834708245041</c:v>
                </c:pt>
                <c:pt idx="2975">
                  <c:v>38.78834708245041</c:v>
                </c:pt>
                <c:pt idx="2976">
                  <c:v>38.93760081379354</c:v>
                </c:pt>
                <c:pt idx="2977">
                  <c:v>39.08685454513694</c:v>
                </c:pt>
                <c:pt idx="2978">
                  <c:v>38.93760081379354</c:v>
                </c:pt>
                <c:pt idx="2979">
                  <c:v>38.93760081379354</c:v>
                </c:pt>
                <c:pt idx="2980">
                  <c:v>38.78834708245041</c:v>
                </c:pt>
                <c:pt idx="2981">
                  <c:v>38.78834708245042</c:v>
                </c:pt>
                <c:pt idx="2982">
                  <c:v>38.78834708245041</c:v>
                </c:pt>
                <c:pt idx="2983">
                  <c:v>38.78834708245041</c:v>
                </c:pt>
                <c:pt idx="2984">
                  <c:v>38.78834708245041</c:v>
                </c:pt>
                <c:pt idx="2985">
                  <c:v>38.93760081379354</c:v>
                </c:pt>
                <c:pt idx="2986">
                  <c:v>38.86297394812208</c:v>
                </c:pt>
                <c:pt idx="2987">
                  <c:v>38.78834708245042</c:v>
                </c:pt>
                <c:pt idx="2988">
                  <c:v>38.7137202167788</c:v>
                </c:pt>
                <c:pt idx="2989">
                  <c:v>38.63909335110714</c:v>
                </c:pt>
                <c:pt idx="2990">
                  <c:v>38.63909335110714</c:v>
                </c:pt>
                <c:pt idx="2991">
                  <c:v>38.63909335110714</c:v>
                </c:pt>
                <c:pt idx="2992">
                  <c:v>38.63909335110714</c:v>
                </c:pt>
                <c:pt idx="2993">
                  <c:v>38.48983961976374</c:v>
                </c:pt>
                <c:pt idx="2994">
                  <c:v>38.4152127540922</c:v>
                </c:pt>
                <c:pt idx="2995">
                  <c:v>38.4152127540922</c:v>
                </c:pt>
                <c:pt idx="2996">
                  <c:v>38.4152127540922</c:v>
                </c:pt>
                <c:pt idx="2997">
                  <c:v>38.56446648543533</c:v>
                </c:pt>
                <c:pt idx="2998">
                  <c:v>38.7137202167788</c:v>
                </c:pt>
                <c:pt idx="2999">
                  <c:v>38.7137202167788</c:v>
                </c:pt>
                <c:pt idx="3000">
                  <c:v>38.7137202167788</c:v>
                </c:pt>
                <c:pt idx="3001">
                  <c:v>38.56446648543533</c:v>
                </c:pt>
                <c:pt idx="3002">
                  <c:v>38.56446648543533</c:v>
                </c:pt>
                <c:pt idx="3003">
                  <c:v>38.6422939591382</c:v>
                </c:pt>
                <c:pt idx="3004">
                  <c:v>38.49304022779491</c:v>
                </c:pt>
                <c:pt idx="3005">
                  <c:v>38.49304022779491</c:v>
                </c:pt>
                <c:pt idx="3006">
                  <c:v>38.4930402277949</c:v>
                </c:pt>
                <c:pt idx="3007">
                  <c:v>38.4930402277949</c:v>
                </c:pt>
                <c:pt idx="3008">
                  <c:v>38.6422939591382</c:v>
                </c:pt>
                <c:pt idx="3009">
                  <c:v>38.6422939591382</c:v>
                </c:pt>
                <c:pt idx="3010">
                  <c:v>38.6422939591382</c:v>
                </c:pt>
                <c:pt idx="3011">
                  <c:v>38.6422939591382</c:v>
                </c:pt>
                <c:pt idx="3012">
                  <c:v>38.6422939591382</c:v>
                </c:pt>
                <c:pt idx="3013">
                  <c:v>38.6422939591382</c:v>
                </c:pt>
                <c:pt idx="3014">
                  <c:v>38.6422939591382</c:v>
                </c:pt>
                <c:pt idx="3015">
                  <c:v>38.6422939591382</c:v>
                </c:pt>
                <c:pt idx="3016">
                  <c:v>38.79154769048147</c:v>
                </c:pt>
                <c:pt idx="3017">
                  <c:v>38.6422939591382</c:v>
                </c:pt>
                <c:pt idx="3018">
                  <c:v>38.49304022779491</c:v>
                </c:pt>
                <c:pt idx="3019">
                  <c:v>38.55713708619295</c:v>
                </c:pt>
                <c:pt idx="3020">
                  <c:v>38.40788335484956</c:v>
                </c:pt>
                <c:pt idx="3021">
                  <c:v>38.40788335484956</c:v>
                </c:pt>
                <c:pt idx="3022">
                  <c:v>38.51193527939895</c:v>
                </c:pt>
                <c:pt idx="3023">
                  <c:v>38.36268154805565</c:v>
                </c:pt>
                <c:pt idx="3024">
                  <c:v>38.36268154805565</c:v>
                </c:pt>
                <c:pt idx="3025">
                  <c:v>38.51193527939895</c:v>
                </c:pt>
                <c:pt idx="3026">
                  <c:v>38.59906650165279</c:v>
                </c:pt>
                <c:pt idx="3027">
                  <c:v>38.44981277030956</c:v>
                </c:pt>
                <c:pt idx="3028">
                  <c:v>38.30055903896628</c:v>
                </c:pt>
                <c:pt idx="3029">
                  <c:v>38.44981277030956</c:v>
                </c:pt>
                <c:pt idx="3030">
                  <c:v>38.46543247699995</c:v>
                </c:pt>
                <c:pt idx="3031">
                  <c:v>38.31617874565659</c:v>
                </c:pt>
                <c:pt idx="3032">
                  <c:v>38.31617874565659</c:v>
                </c:pt>
                <c:pt idx="3033">
                  <c:v>38.31617874565659</c:v>
                </c:pt>
                <c:pt idx="3034">
                  <c:v>38.31617874565659</c:v>
                </c:pt>
                <c:pt idx="3035">
                  <c:v>38.31617874565659</c:v>
                </c:pt>
                <c:pt idx="3036">
                  <c:v>38.31617874565659</c:v>
                </c:pt>
                <c:pt idx="3037">
                  <c:v>38.31664342782936</c:v>
                </c:pt>
                <c:pt idx="3038">
                  <c:v>38.26423762840127</c:v>
                </c:pt>
                <c:pt idx="3039">
                  <c:v>38.11498389705798</c:v>
                </c:pt>
                <c:pt idx="3040">
                  <c:v>37.96573016571471</c:v>
                </c:pt>
                <c:pt idx="3041">
                  <c:v>37.8164764343714</c:v>
                </c:pt>
                <c:pt idx="3042">
                  <c:v>37.66722270302815</c:v>
                </c:pt>
                <c:pt idx="3043">
                  <c:v>37.8164764343714</c:v>
                </c:pt>
                <c:pt idx="3044">
                  <c:v>37.8164764343714</c:v>
                </c:pt>
                <c:pt idx="3045">
                  <c:v>37.8164764343714</c:v>
                </c:pt>
                <c:pt idx="3046">
                  <c:v>37.96573016571472</c:v>
                </c:pt>
                <c:pt idx="3047">
                  <c:v>37.8164764343714</c:v>
                </c:pt>
                <c:pt idx="3048">
                  <c:v>38.0106182363885</c:v>
                </c:pt>
                <c:pt idx="3049">
                  <c:v>37.86136450504506</c:v>
                </c:pt>
                <c:pt idx="3050">
                  <c:v>37.86136450504506</c:v>
                </c:pt>
                <c:pt idx="3051">
                  <c:v>38.0106182363885</c:v>
                </c:pt>
                <c:pt idx="3052">
                  <c:v>37.86136450504506</c:v>
                </c:pt>
                <c:pt idx="3053">
                  <c:v>37.8192942039592</c:v>
                </c:pt>
                <c:pt idx="3054">
                  <c:v>37.9685479353025</c:v>
                </c:pt>
                <c:pt idx="3055">
                  <c:v>37.9685479353025</c:v>
                </c:pt>
                <c:pt idx="3056">
                  <c:v>37.9685479353025</c:v>
                </c:pt>
                <c:pt idx="3057">
                  <c:v>37.9685479353025</c:v>
                </c:pt>
                <c:pt idx="3058">
                  <c:v>37.9685479353025</c:v>
                </c:pt>
                <c:pt idx="3059">
                  <c:v>37.9685479353025</c:v>
                </c:pt>
                <c:pt idx="3060">
                  <c:v>37.95839014995386</c:v>
                </c:pt>
                <c:pt idx="3061">
                  <c:v>38.10764388129694</c:v>
                </c:pt>
                <c:pt idx="3062">
                  <c:v>38.25689761264024</c:v>
                </c:pt>
                <c:pt idx="3063">
                  <c:v>38.10765454841586</c:v>
                </c:pt>
                <c:pt idx="3064">
                  <c:v>38.10765454841586</c:v>
                </c:pt>
                <c:pt idx="3065">
                  <c:v>37.95840081707254</c:v>
                </c:pt>
                <c:pt idx="3066">
                  <c:v>37.80914708572924</c:v>
                </c:pt>
                <c:pt idx="3067">
                  <c:v>37.80914708572924</c:v>
                </c:pt>
                <c:pt idx="3068">
                  <c:v>37.80914708572924</c:v>
                </c:pt>
                <c:pt idx="3069">
                  <c:v>37.80914708572924</c:v>
                </c:pt>
                <c:pt idx="3070">
                  <c:v>37.659893354386</c:v>
                </c:pt>
                <c:pt idx="3071">
                  <c:v>37.8915581126946</c:v>
                </c:pt>
                <c:pt idx="3072">
                  <c:v>37.78111475490734</c:v>
                </c:pt>
                <c:pt idx="3073">
                  <c:v>37.87687125649924</c:v>
                </c:pt>
                <c:pt idx="3074">
                  <c:v>38.02612498784254</c:v>
                </c:pt>
                <c:pt idx="3075">
                  <c:v>38.17537871918596</c:v>
                </c:pt>
                <c:pt idx="3076">
                  <c:v>38.17537871918596</c:v>
                </c:pt>
                <c:pt idx="3077">
                  <c:v>38.10543425324236</c:v>
                </c:pt>
                <c:pt idx="3078">
                  <c:v>38.10543425324236</c:v>
                </c:pt>
                <c:pt idx="3079">
                  <c:v>38.10543425324236</c:v>
                </c:pt>
                <c:pt idx="3080">
                  <c:v>38.2546879845859</c:v>
                </c:pt>
                <c:pt idx="3081">
                  <c:v>38.40394171592917</c:v>
                </c:pt>
                <c:pt idx="3082">
                  <c:v>38.40394171592917</c:v>
                </c:pt>
                <c:pt idx="3083">
                  <c:v>38.40394171592917</c:v>
                </c:pt>
                <c:pt idx="3084">
                  <c:v>38.55319544727239</c:v>
                </c:pt>
                <c:pt idx="3085">
                  <c:v>38.55319544727239</c:v>
                </c:pt>
                <c:pt idx="3086">
                  <c:v>38.55319544727239</c:v>
                </c:pt>
                <c:pt idx="3087">
                  <c:v>38.70244917861574</c:v>
                </c:pt>
                <c:pt idx="3088">
                  <c:v>38.55319544727239</c:v>
                </c:pt>
                <c:pt idx="3089">
                  <c:v>38.40394171592917</c:v>
                </c:pt>
                <c:pt idx="3090">
                  <c:v>38.40394171592917</c:v>
                </c:pt>
                <c:pt idx="3091">
                  <c:v>38.473675411882</c:v>
                </c:pt>
                <c:pt idx="3092">
                  <c:v>38.473675411882</c:v>
                </c:pt>
                <c:pt idx="3093">
                  <c:v>38.473675411882</c:v>
                </c:pt>
                <c:pt idx="3094">
                  <c:v>38.32442168053883</c:v>
                </c:pt>
                <c:pt idx="3095">
                  <c:v>38.4222403113394</c:v>
                </c:pt>
                <c:pt idx="3096">
                  <c:v>38.4222403113394</c:v>
                </c:pt>
                <c:pt idx="3097">
                  <c:v>38.28516238782626</c:v>
                </c:pt>
                <c:pt idx="3098">
                  <c:v>38.28516238782626</c:v>
                </c:pt>
                <c:pt idx="3099">
                  <c:v>38.43441611916954</c:v>
                </c:pt>
                <c:pt idx="3100">
                  <c:v>38.58366985051269</c:v>
                </c:pt>
                <c:pt idx="3101">
                  <c:v>38.73292358185611</c:v>
                </c:pt>
                <c:pt idx="3102">
                  <c:v>38.8821773131994</c:v>
                </c:pt>
                <c:pt idx="3103">
                  <c:v>38.7329235818561</c:v>
                </c:pt>
                <c:pt idx="3104">
                  <c:v>38.8821773131994</c:v>
                </c:pt>
                <c:pt idx="3105">
                  <c:v>39.03143104454259</c:v>
                </c:pt>
                <c:pt idx="3106">
                  <c:v>39.07386798481305</c:v>
                </c:pt>
                <c:pt idx="3107">
                  <c:v>38.99924111914149</c:v>
                </c:pt>
                <c:pt idx="3108">
                  <c:v>38.9246142534699</c:v>
                </c:pt>
                <c:pt idx="3109">
                  <c:v>38.84998738779809</c:v>
                </c:pt>
                <c:pt idx="3110">
                  <c:v>38.77536052212663</c:v>
                </c:pt>
                <c:pt idx="3111">
                  <c:v>38.74145505895454</c:v>
                </c:pt>
                <c:pt idx="3112">
                  <c:v>38.59220132761125</c:v>
                </c:pt>
                <c:pt idx="3113">
                  <c:v>38.72287472930926</c:v>
                </c:pt>
                <c:pt idx="3114">
                  <c:v>38.64824786363741</c:v>
                </c:pt>
                <c:pt idx="3115">
                  <c:v>38.64824786363741</c:v>
                </c:pt>
                <c:pt idx="3116">
                  <c:v>38.79750159498091</c:v>
                </c:pt>
                <c:pt idx="3117">
                  <c:v>38.64824786363741</c:v>
                </c:pt>
                <c:pt idx="3118">
                  <c:v>38.49899413229432</c:v>
                </c:pt>
                <c:pt idx="3119">
                  <c:v>38.34974040095103</c:v>
                </c:pt>
                <c:pt idx="3120">
                  <c:v>38.49899413229432</c:v>
                </c:pt>
                <c:pt idx="3121">
                  <c:v>38.64824786363741</c:v>
                </c:pt>
                <c:pt idx="3122">
                  <c:v>38.64824786363741</c:v>
                </c:pt>
                <c:pt idx="3123">
                  <c:v>38.64824786363741</c:v>
                </c:pt>
                <c:pt idx="3124">
                  <c:v>38.44180364553029</c:v>
                </c:pt>
                <c:pt idx="3125">
                  <c:v>38.59105737687371</c:v>
                </c:pt>
                <c:pt idx="3126">
                  <c:v>38.74031110821697</c:v>
                </c:pt>
                <c:pt idx="3127">
                  <c:v>38.74031110821697</c:v>
                </c:pt>
                <c:pt idx="3128">
                  <c:v>38.74031110821697</c:v>
                </c:pt>
                <c:pt idx="3129">
                  <c:v>38.74031110821697</c:v>
                </c:pt>
                <c:pt idx="3130">
                  <c:v>38.74031110821697</c:v>
                </c:pt>
                <c:pt idx="3131">
                  <c:v>38.74583939598208</c:v>
                </c:pt>
                <c:pt idx="3132">
                  <c:v>38.67121253031044</c:v>
                </c:pt>
                <c:pt idx="3133">
                  <c:v>38.5965856646388</c:v>
                </c:pt>
                <c:pt idx="3134">
                  <c:v>38.6403777289937</c:v>
                </c:pt>
                <c:pt idx="3135">
                  <c:v>38.56575086332205</c:v>
                </c:pt>
                <c:pt idx="3136">
                  <c:v>38.56575086332205</c:v>
                </c:pt>
                <c:pt idx="3137">
                  <c:v>38.56575086332205</c:v>
                </c:pt>
                <c:pt idx="3138">
                  <c:v>38.41649713197877</c:v>
                </c:pt>
                <c:pt idx="3139">
                  <c:v>38.41649713197876</c:v>
                </c:pt>
                <c:pt idx="3140">
                  <c:v>38.26724340063539</c:v>
                </c:pt>
                <c:pt idx="3141">
                  <c:v>38.41649713197876</c:v>
                </c:pt>
                <c:pt idx="3142">
                  <c:v>38.41649713197876</c:v>
                </c:pt>
                <c:pt idx="3143">
                  <c:v>38.56575086332205</c:v>
                </c:pt>
                <c:pt idx="3144">
                  <c:v>38.74197816057076</c:v>
                </c:pt>
                <c:pt idx="3145">
                  <c:v>38.83462100880988</c:v>
                </c:pt>
                <c:pt idx="3146">
                  <c:v>38.95766613899224</c:v>
                </c:pt>
                <c:pt idx="3147">
                  <c:v>39.09478632397255</c:v>
                </c:pt>
                <c:pt idx="3148">
                  <c:v>39.0930691510052</c:v>
                </c:pt>
                <c:pt idx="3149">
                  <c:v>39.23972227025285</c:v>
                </c:pt>
                <c:pt idx="3150">
                  <c:v>39.23851828964961</c:v>
                </c:pt>
                <c:pt idx="3151">
                  <c:v>39.08926455830608</c:v>
                </c:pt>
                <c:pt idx="3152">
                  <c:v>39.08926455830608</c:v>
                </c:pt>
                <c:pt idx="3153">
                  <c:v>39.1958358822202</c:v>
                </c:pt>
                <c:pt idx="3154">
                  <c:v>39.32532934607506</c:v>
                </c:pt>
                <c:pt idx="3155">
                  <c:v>39.39080798898378</c:v>
                </c:pt>
                <c:pt idx="3156">
                  <c:v>39.31618112331194</c:v>
                </c:pt>
                <c:pt idx="3157">
                  <c:v>39.24155425764033</c:v>
                </c:pt>
                <c:pt idx="3158">
                  <c:v>39.05306490997948</c:v>
                </c:pt>
                <c:pt idx="3159">
                  <c:v>38.82918431296455</c:v>
                </c:pt>
                <c:pt idx="3160">
                  <c:v>38.78806424798278</c:v>
                </c:pt>
                <c:pt idx="3161">
                  <c:v>38.924037460569</c:v>
                </c:pt>
                <c:pt idx="3162">
                  <c:v>38.84941059489734</c:v>
                </c:pt>
                <c:pt idx="3163">
                  <c:v>38.70015686355411</c:v>
                </c:pt>
                <c:pt idx="3164">
                  <c:v>38.55090313221083</c:v>
                </c:pt>
                <c:pt idx="3165">
                  <c:v>38.70015686355411</c:v>
                </c:pt>
                <c:pt idx="3166">
                  <c:v>38.81698615409921</c:v>
                </c:pt>
                <c:pt idx="3167">
                  <c:v>38.66773242275606</c:v>
                </c:pt>
                <c:pt idx="3168">
                  <c:v>38.66773242275606</c:v>
                </c:pt>
                <c:pt idx="3169">
                  <c:v>38.66773242275606</c:v>
                </c:pt>
                <c:pt idx="3170">
                  <c:v>38.81698615409921</c:v>
                </c:pt>
                <c:pt idx="3171">
                  <c:v>38.81698615409921</c:v>
                </c:pt>
                <c:pt idx="3172">
                  <c:v>38.81698615409921</c:v>
                </c:pt>
                <c:pt idx="3173">
                  <c:v>38.96623988544246</c:v>
                </c:pt>
                <c:pt idx="3174">
                  <c:v>38.94516566842825</c:v>
                </c:pt>
                <c:pt idx="3175">
                  <c:v>38.79591193708507</c:v>
                </c:pt>
                <c:pt idx="3176">
                  <c:v>38.94516566842825</c:v>
                </c:pt>
                <c:pt idx="3177">
                  <c:v>39.09441939977153</c:v>
                </c:pt>
                <c:pt idx="3178">
                  <c:v>39.09441939977153</c:v>
                </c:pt>
                <c:pt idx="3179">
                  <c:v>39.09441939977153</c:v>
                </c:pt>
                <c:pt idx="3180">
                  <c:v>39.09441939977153</c:v>
                </c:pt>
                <c:pt idx="3181">
                  <c:v>39.01979253409991</c:v>
                </c:pt>
                <c:pt idx="3182">
                  <c:v>38.87053880275661</c:v>
                </c:pt>
                <c:pt idx="3183">
                  <c:v>38.87053880275661</c:v>
                </c:pt>
                <c:pt idx="3184">
                  <c:v>38.87053880275661</c:v>
                </c:pt>
                <c:pt idx="3185">
                  <c:v>38.87053880275661</c:v>
                </c:pt>
                <c:pt idx="3186">
                  <c:v>38.87053880275661</c:v>
                </c:pt>
                <c:pt idx="3187">
                  <c:v>38.97343366869534</c:v>
                </c:pt>
                <c:pt idx="3188">
                  <c:v>38.97343366869534</c:v>
                </c:pt>
                <c:pt idx="3189">
                  <c:v>38.97343366869534</c:v>
                </c:pt>
                <c:pt idx="3190">
                  <c:v>38.97343366869534</c:v>
                </c:pt>
                <c:pt idx="3191">
                  <c:v>38.97343366869534</c:v>
                </c:pt>
                <c:pt idx="3192">
                  <c:v>39.15184767861837</c:v>
                </c:pt>
                <c:pt idx="3193">
                  <c:v>39.15184767861837</c:v>
                </c:pt>
                <c:pt idx="3194">
                  <c:v>38.9326920194835</c:v>
                </c:pt>
                <c:pt idx="3195">
                  <c:v>38.9326920194835</c:v>
                </c:pt>
                <c:pt idx="3196">
                  <c:v>38.9326920194835</c:v>
                </c:pt>
                <c:pt idx="3197">
                  <c:v>38.9326920194835</c:v>
                </c:pt>
                <c:pt idx="3198">
                  <c:v>38.9326920194835</c:v>
                </c:pt>
                <c:pt idx="3199">
                  <c:v>38.9326920194835</c:v>
                </c:pt>
                <c:pt idx="3200">
                  <c:v>38.78343828814023</c:v>
                </c:pt>
                <c:pt idx="3201">
                  <c:v>38.78343828814023</c:v>
                </c:pt>
                <c:pt idx="3202">
                  <c:v>38.78343828814023</c:v>
                </c:pt>
                <c:pt idx="3203">
                  <c:v>38.78343828814023</c:v>
                </c:pt>
                <c:pt idx="3204">
                  <c:v>38.78343828814023</c:v>
                </c:pt>
                <c:pt idx="3205">
                  <c:v>38.78343828814023</c:v>
                </c:pt>
                <c:pt idx="3206">
                  <c:v>38.78343828814023</c:v>
                </c:pt>
                <c:pt idx="3207">
                  <c:v>38.78343828814023</c:v>
                </c:pt>
                <c:pt idx="3208">
                  <c:v>38.78343828814023</c:v>
                </c:pt>
                <c:pt idx="3209">
                  <c:v>38.78343828814023</c:v>
                </c:pt>
                <c:pt idx="3210">
                  <c:v>38.78343828814023</c:v>
                </c:pt>
                <c:pt idx="3211">
                  <c:v>38.63418455679678</c:v>
                </c:pt>
                <c:pt idx="3212">
                  <c:v>38.78343828814023</c:v>
                </c:pt>
                <c:pt idx="3213">
                  <c:v>38.9326920194835</c:v>
                </c:pt>
                <c:pt idx="3214">
                  <c:v>38.68561965733959</c:v>
                </c:pt>
                <c:pt idx="3215">
                  <c:v>38.68561965733959</c:v>
                </c:pt>
                <c:pt idx="3216">
                  <c:v>38.73050772801345</c:v>
                </c:pt>
                <c:pt idx="3217">
                  <c:v>38.86708474554479</c:v>
                </c:pt>
                <c:pt idx="3218">
                  <c:v>38.64830230022315</c:v>
                </c:pt>
                <c:pt idx="3219">
                  <c:v>38.64830230022315</c:v>
                </c:pt>
                <c:pt idx="3220">
                  <c:v>38.49904856887986</c:v>
                </c:pt>
                <c:pt idx="3221">
                  <c:v>38.49904856887986</c:v>
                </c:pt>
                <c:pt idx="3222">
                  <c:v>38.64830230022315</c:v>
                </c:pt>
                <c:pt idx="3223">
                  <c:v>38.79755603156642</c:v>
                </c:pt>
                <c:pt idx="3224">
                  <c:v>38.79755603156642</c:v>
                </c:pt>
                <c:pt idx="3225">
                  <c:v>38.79755603156642</c:v>
                </c:pt>
                <c:pt idx="3226">
                  <c:v>38.64830230022315</c:v>
                </c:pt>
                <c:pt idx="3227">
                  <c:v>38.64830230022315</c:v>
                </c:pt>
                <c:pt idx="3228">
                  <c:v>38.64830230022315</c:v>
                </c:pt>
                <c:pt idx="3229">
                  <c:v>38.79755603156642</c:v>
                </c:pt>
                <c:pt idx="3230">
                  <c:v>38.79755603156642</c:v>
                </c:pt>
                <c:pt idx="3231">
                  <c:v>38.94680976290964</c:v>
                </c:pt>
                <c:pt idx="3232">
                  <c:v>38.94680976290964</c:v>
                </c:pt>
                <c:pt idx="3233">
                  <c:v>38.94680976290964</c:v>
                </c:pt>
                <c:pt idx="3234">
                  <c:v>38.94680976290964</c:v>
                </c:pt>
                <c:pt idx="3235">
                  <c:v>39.09606349425295</c:v>
                </c:pt>
                <c:pt idx="3236">
                  <c:v>38.94680976290964</c:v>
                </c:pt>
                <c:pt idx="3237">
                  <c:v>38.94680976290964</c:v>
                </c:pt>
                <c:pt idx="3238">
                  <c:v>38.94680976290964</c:v>
                </c:pt>
                <c:pt idx="3239">
                  <c:v>38.94680976290964</c:v>
                </c:pt>
                <c:pt idx="3240">
                  <c:v>39.01090936599641</c:v>
                </c:pt>
                <c:pt idx="3241">
                  <c:v>38.86165563465325</c:v>
                </c:pt>
                <c:pt idx="3242">
                  <c:v>38.86165563465325</c:v>
                </c:pt>
                <c:pt idx="3243">
                  <c:v>38.86165563465325</c:v>
                </c:pt>
                <c:pt idx="3244">
                  <c:v>38.86165563465325</c:v>
                </c:pt>
                <c:pt idx="3245">
                  <c:v>38.86165563465325</c:v>
                </c:pt>
                <c:pt idx="3246">
                  <c:v>38.90019596652976</c:v>
                </c:pt>
                <c:pt idx="3247">
                  <c:v>38.75094223518641</c:v>
                </c:pt>
                <c:pt idx="3248">
                  <c:v>38.90019596652976</c:v>
                </c:pt>
                <c:pt idx="3249">
                  <c:v>38.90019596652976</c:v>
                </c:pt>
                <c:pt idx="3250">
                  <c:v>38.90019596652976</c:v>
                </c:pt>
                <c:pt idx="3251">
                  <c:v>38.90019596652976</c:v>
                </c:pt>
                <c:pt idx="3252">
                  <c:v>38.75094223518641</c:v>
                </c:pt>
                <c:pt idx="3253">
                  <c:v>38.75958653381631</c:v>
                </c:pt>
                <c:pt idx="3254">
                  <c:v>38.75958653381631</c:v>
                </c:pt>
                <c:pt idx="3255">
                  <c:v>38.75958653381631</c:v>
                </c:pt>
                <c:pt idx="3256">
                  <c:v>38.61033280247321</c:v>
                </c:pt>
                <c:pt idx="3257">
                  <c:v>38.46107907112992</c:v>
                </c:pt>
                <c:pt idx="3258">
                  <c:v>38.46107907112992</c:v>
                </c:pt>
                <c:pt idx="3259">
                  <c:v>38.55093974740561</c:v>
                </c:pt>
                <c:pt idx="3260">
                  <c:v>38.55093974740561</c:v>
                </c:pt>
                <c:pt idx="3261">
                  <c:v>38.7001934787489</c:v>
                </c:pt>
                <c:pt idx="3262">
                  <c:v>38.55093974740561</c:v>
                </c:pt>
                <c:pt idx="3263">
                  <c:v>38.7001934787489</c:v>
                </c:pt>
                <c:pt idx="3264">
                  <c:v>38.70930851706571</c:v>
                </c:pt>
                <c:pt idx="3265">
                  <c:v>38.70930851706571</c:v>
                </c:pt>
                <c:pt idx="3266">
                  <c:v>38.56005478572234</c:v>
                </c:pt>
                <c:pt idx="3267">
                  <c:v>38.41080105437904</c:v>
                </c:pt>
                <c:pt idx="3268">
                  <c:v>38.41080105437904</c:v>
                </c:pt>
                <c:pt idx="3269">
                  <c:v>38.4779092382343</c:v>
                </c:pt>
                <c:pt idx="3270">
                  <c:v>38.32865550689103</c:v>
                </c:pt>
                <c:pt idx="3271">
                  <c:v>38.17940177554775</c:v>
                </c:pt>
                <c:pt idx="3272">
                  <c:v>38.32865550689103</c:v>
                </c:pt>
                <c:pt idx="3273">
                  <c:v>38.4779092382343</c:v>
                </c:pt>
                <c:pt idx="3274">
                  <c:v>38.62716296957761</c:v>
                </c:pt>
                <c:pt idx="3275">
                  <c:v>38.77641670092091</c:v>
                </c:pt>
                <c:pt idx="3276">
                  <c:v>38.77641670092091</c:v>
                </c:pt>
                <c:pt idx="3277">
                  <c:v>38.77641670092091</c:v>
                </c:pt>
                <c:pt idx="3278">
                  <c:v>38.77641670092091</c:v>
                </c:pt>
                <c:pt idx="3279">
                  <c:v>38.92567043226416</c:v>
                </c:pt>
                <c:pt idx="3280">
                  <c:v>38.77641670092091</c:v>
                </c:pt>
                <c:pt idx="3281">
                  <c:v>38.62716296957761</c:v>
                </c:pt>
                <c:pt idx="3282">
                  <c:v>38.62716296957761</c:v>
                </c:pt>
                <c:pt idx="3283">
                  <c:v>38.69066337178188</c:v>
                </c:pt>
                <c:pt idx="3284">
                  <c:v>38.54140964043854</c:v>
                </c:pt>
                <c:pt idx="3285">
                  <c:v>38.69066337178188</c:v>
                </c:pt>
                <c:pt idx="3286">
                  <c:v>38.80749266232704</c:v>
                </c:pt>
                <c:pt idx="3287">
                  <c:v>38.59115156313715</c:v>
                </c:pt>
                <c:pt idx="3288">
                  <c:v>38.59115156313715</c:v>
                </c:pt>
                <c:pt idx="3289">
                  <c:v>38.44189783179371</c:v>
                </c:pt>
                <c:pt idx="3290">
                  <c:v>38.2926441004506</c:v>
                </c:pt>
                <c:pt idx="3291">
                  <c:v>38.35083538780825</c:v>
                </c:pt>
                <c:pt idx="3292">
                  <c:v>38.35083538780825</c:v>
                </c:pt>
                <c:pt idx="3293">
                  <c:v>38.35083538780825</c:v>
                </c:pt>
                <c:pt idx="3294">
                  <c:v>38.50008911915155</c:v>
                </c:pt>
                <c:pt idx="3295">
                  <c:v>38.50008911915155</c:v>
                </c:pt>
                <c:pt idx="3296">
                  <c:v>38.50008911915155</c:v>
                </c:pt>
                <c:pt idx="3297">
                  <c:v>38.50008911915155</c:v>
                </c:pt>
                <c:pt idx="3298">
                  <c:v>38.50008911915155</c:v>
                </c:pt>
                <c:pt idx="3299">
                  <c:v>38.50008911915155</c:v>
                </c:pt>
                <c:pt idx="3300">
                  <c:v>38.50008911915155</c:v>
                </c:pt>
                <c:pt idx="3301">
                  <c:v>38.50008911915155</c:v>
                </c:pt>
                <c:pt idx="3302">
                  <c:v>38.64934285049486</c:v>
                </c:pt>
                <c:pt idx="3303">
                  <c:v>38.79859658183815</c:v>
                </c:pt>
                <c:pt idx="3304">
                  <c:v>38.64934285049486</c:v>
                </c:pt>
                <c:pt idx="3305">
                  <c:v>38.50008911915155</c:v>
                </c:pt>
                <c:pt idx="3306">
                  <c:v>38.42608855222727</c:v>
                </c:pt>
                <c:pt idx="3307">
                  <c:v>38.4953264154901</c:v>
                </c:pt>
                <c:pt idx="3308">
                  <c:v>38.4953264154901</c:v>
                </c:pt>
                <c:pt idx="3309">
                  <c:v>38.4953264154901</c:v>
                </c:pt>
                <c:pt idx="3310">
                  <c:v>38.3460726841468</c:v>
                </c:pt>
                <c:pt idx="3311">
                  <c:v>38.44389131494729</c:v>
                </c:pt>
                <c:pt idx="3312">
                  <c:v>38.44389131494729</c:v>
                </c:pt>
                <c:pt idx="3313">
                  <c:v>38.59314504629067</c:v>
                </c:pt>
                <c:pt idx="3314">
                  <c:v>38.59314504629067</c:v>
                </c:pt>
                <c:pt idx="3315">
                  <c:v>38.59314504629067</c:v>
                </c:pt>
                <c:pt idx="3316">
                  <c:v>38.44389131494729</c:v>
                </c:pt>
                <c:pt idx="3317">
                  <c:v>38.44389131494729</c:v>
                </c:pt>
                <c:pt idx="3318">
                  <c:v>38.44389131494729</c:v>
                </c:pt>
                <c:pt idx="3319">
                  <c:v>38.44389131494729</c:v>
                </c:pt>
                <c:pt idx="3320">
                  <c:v>38.44389131494729</c:v>
                </c:pt>
                <c:pt idx="3321">
                  <c:v>38.44389131494729</c:v>
                </c:pt>
                <c:pt idx="3322">
                  <c:v>38.44389131494729</c:v>
                </c:pt>
                <c:pt idx="3323">
                  <c:v>38.44389131494729</c:v>
                </c:pt>
                <c:pt idx="3324">
                  <c:v>38.44389131494729</c:v>
                </c:pt>
                <c:pt idx="3325">
                  <c:v>38.44389131494729</c:v>
                </c:pt>
                <c:pt idx="3326">
                  <c:v>38.44389131494729</c:v>
                </c:pt>
                <c:pt idx="3327">
                  <c:v>38.59314504629067</c:v>
                </c:pt>
                <c:pt idx="3328">
                  <c:v>38.74239877763395</c:v>
                </c:pt>
                <c:pt idx="3329">
                  <c:v>38.74239877763395</c:v>
                </c:pt>
                <c:pt idx="3330">
                  <c:v>38.59314504629067</c:v>
                </c:pt>
                <c:pt idx="3331">
                  <c:v>38.74239877763395</c:v>
                </c:pt>
                <c:pt idx="3332">
                  <c:v>38.74239877763395</c:v>
                </c:pt>
                <c:pt idx="3333">
                  <c:v>38.59314504629067</c:v>
                </c:pt>
                <c:pt idx="3334">
                  <c:v>38.59314504629067</c:v>
                </c:pt>
                <c:pt idx="3335">
                  <c:v>38.44389131494729</c:v>
                </c:pt>
                <c:pt idx="3336">
                  <c:v>38.59314504629067</c:v>
                </c:pt>
                <c:pt idx="3337">
                  <c:v>38.74239877763395</c:v>
                </c:pt>
                <c:pt idx="3338">
                  <c:v>38.74239877763395</c:v>
                </c:pt>
                <c:pt idx="3339">
                  <c:v>38.89165250897724</c:v>
                </c:pt>
                <c:pt idx="3340">
                  <c:v>38.74239877763395</c:v>
                </c:pt>
                <c:pt idx="3341">
                  <c:v>38.74239877763396</c:v>
                </c:pt>
                <c:pt idx="3342">
                  <c:v>38.59314504629067</c:v>
                </c:pt>
                <c:pt idx="3343">
                  <c:v>38.44389131494729</c:v>
                </c:pt>
                <c:pt idx="3344">
                  <c:v>38.44389131494729</c:v>
                </c:pt>
                <c:pt idx="3345">
                  <c:v>38.44389131494729</c:v>
                </c:pt>
                <c:pt idx="3346">
                  <c:v>38.44389131494729</c:v>
                </c:pt>
                <c:pt idx="3347">
                  <c:v>38.51229303607676</c:v>
                </c:pt>
                <c:pt idx="3348">
                  <c:v>38.51229303607676</c:v>
                </c:pt>
                <c:pt idx="3349">
                  <c:v>38.51229303607676</c:v>
                </c:pt>
                <c:pt idx="3350">
                  <c:v>38.51229303607676</c:v>
                </c:pt>
                <c:pt idx="3351">
                  <c:v>38.51182835390384</c:v>
                </c:pt>
                <c:pt idx="3352">
                  <c:v>38.59609879479941</c:v>
                </c:pt>
                <c:pt idx="3353">
                  <c:v>38.74535252614271</c:v>
                </c:pt>
                <c:pt idx="3354">
                  <c:v>38.53200193640133</c:v>
                </c:pt>
                <c:pt idx="3355">
                  <c:v>38.68125566774441</c:v>
                </c:pt>
                <c:pt idx="3356">
                  <c:v>38.68125566774441</c:v>
                </c:pt>
                <c:pt idx="3357">
                  <c:v>38.42795001185208</c:v>
                </c:pt>
                <c:pt idx="3358">
                  <c:v>38.42795001185208</c:v>
                </c:pt>
                <c:pt idx="3359">
                  <c:v>38.68175846617288</c:v>
                </c:pt>
                <c:pt idx="3360">
                  <c:v>38.68175846617288</c:v>
                </c:pt>
                <c:pt idx="3361">
                  <c:v>38.594627243919</c:v>
                </c:pt>
                <c:pt idx="3362">
                  <c:v>38.74388097526209</c:v>
                </c:pt>
                <c:pt idx="3363">
                  <c:v>38.89313470660555</c:v>
                </c:pt>
                <c:pt idx="3364">
                  <c:v>38.89313470660555</c:v>
                </c:pt>
                <c:pt idx="3365">
                  <c:v>38.87751499991518</c:v>
                </c:pt>
                <c:pt idx="3366">
                  <c:v>39.02676873125847</c:v>
                </c:pt>
                <c:pt idx="3367">
                  <c:v>39.02676873125847</c:v>
                </c:pt>
                <c:pt idx="3368">
                  <c:v>39.02676873125847</c:v>
                </c:pt>
                <c:pt idx="3369">
                  <c:v>38.87751499991518</c:v>
                </c:pt>
                <c:pt idx="3370">
                  <c:v>38.87751499991518</c:v>
                </c:pt>
                <c:pt idx="3371">
                  <c:v>38.87751499991518</c:v>
                </c:pt>
                <c:pt idx="3372">
                  <c:v>38.84948335433194</c:v>
                </c:pt>
                <c:pt idx="3373">
                  <c:v>38.84948335433194</c:v>
                </c:pt>
                <c:pt idx="3374">
                  <c:v>38.99873708567527</c:v>
                </c:pt>
                <c:pt idx="3375">
                  <c:v>39.14799081701855</c:v>
                </c:pt>
                <c:pt idx="3376">
                  <c:v>39.29724454836183</c:v>
                </c:pt>
                <c:pt idx="3377">
                  <c:v>39.29724454836183</c:v>
                </c:pt>
                <c:pt idx="3378">
                  <c:v>39.29724454836183</c:v>
                </c:pt>
                <c:pt idx="3379">
                  <c:v>39.29724454836183</c:v>
                </c:pt>
                <c:pt idx="3380">
                  <c:v>39.29724454836183</c:v>
                </c:pt>
                <c:pt idx="3381">
                  <c:v>39.29724454836183</c:v>
                </c:pt>
                <c:pt idx="3382">
                  <c:v>39.56304565140039</c:v>
                </c:pt>
                <c:pt idx="3383">
                  <c:v>39.36890384938337</c:v>
                </c:pt>
                <c:pt idx="3384">
                  <c:v>39.66741131206996</c:v>
                </c:pt>
                <c:pt idx="3385">
                  <c:v>39.54166955222693</c:v>
                </c:pt>
                <c:pt idx="3386">
                  <c:v>39.39241582088391</c:v>
                </c:pt>
                <c:pt idx="3387">
                  <c:v>39.67294935044345</c:v>
                </c:pt>
                <c:pt idx="3388">
                  <c:v>39.67294935044345</c:v>
                </c:pt>
                <c:pt idx="3389">
                  <c:v>39.67294935044345</c:v>
                </c:pt>
                <c:pt idx="3390">
                  <c:v>39.82220308178675</c:v>
                </c:pt>
                <c:pt idx="3391">
                  <c:v>39.67294935044345</c:v>
                </c:pt>
                <c:pt idx="3392">
                  <c:v>39.5236956191002</c:v>
                </c:pt>
                <c:pt idx="3393">
                  <c:v>39.5236956191002</c:v>
                </c:pt>
                <c:pt idx="3394">
                  <c:v>39.5236956191002</c:v>
                </c:pt>
                <c:pt idx="3395">
                  <c:v>39.5236956191002</c:v>
                </c:pt>
                <c:pt idx="3396">
                  <c:v>39.5236956191002</c:v>
                </c:pt>
                <c:pt idx="3397">
                  <c:v>39.5236956191002</c:v>
                </c:pt>
                <c:pt idx="3398">
                  <c:v>39.67294935044345</c:v>
                </c:pt>
                <c:pt idx="3399">
                  <c:v>39.67294935044345</c:v>
                </c:pt>
                <c:pt idx="3400">
                  <c:v>39.82220308178675</c:v>
                </c:pt>
                <c:pt idx="3401">
                  <c:v>39.97145681313003</c:v>
                </c:pt>
                <c:pt idx="3402">
                  <c:v>39.97145681313003</c:v>
                </c:pt>
                <c:pt idx="3403">
                  <c:v>40.15824110979836</c:v>
                </c:pt>
                <c:pt idx="3404">
                  <c:v>40.15824110979836</c:v>
                </c:pt>
                <c:pt idx="3405">
                  <c:v>40.15824110979836</c:v>
                </c:pt>
                <c:pt idx="3406">
                  <c:v>39.92657635148995</c:v>
                </c:pt>
                <c:pt idx="3407">
                  <c:v>40.18627344062048</c:v>
                </c:pt>
                <c:pt idx="3408">
                  <c:v>40.23116151129411</c:v>
                </c:pt>
                <c:pt idx="3409">
                  <c:v>40.23116151129411</c:v>
                </c:pt>
                <c:pt idx="3410">
                  <c:v>40.08190777995095</c:v>
                </c:pt>
                <c:pt idx="3411">
                  <c:v>40.21285240256436</c:v>
                </c:pt>
                <c:pt idx="3412">
                  <c:v>40.21285240256436</c:v>
                </c:pt>
                <c:pt idx="3413">
                  <c:v>40.21285240256435</c:v>
                </c:pt>
                <c:pt idx="3414">
                  <c:v>40.21285240256436</c:v>
                </c:pt>
                <c:pt idx="3415">
                  <c:v>40.21285240256435</c:v>
                </c:pt>
                <c:pt idx="3416">
                  <c:v>40.06359867122107</c:v>
                </c:pt>
                <c:pt idx="3417">
                  <c:v>40.06359867122107</c:v>
                </c:pt>
                <c:pt idx="3418">
                  <c:v>40.06359867122107</c:v>
                </c:pt>
                <c:pt idx="3419">
                  <c:v>39.9143449398778</c:v>
                </c:pt>
                <c:pt idx="3420">
                  <c:v>39.9143449398778</c:v>
                </c:pt>
                <c:pt idx="3421">
                  <c:v>39.9143449398778</c:v>
                </c:pt>
                <c:pt idx="3422">
                  <c:v>39.9143449398778</c:v>
                </c:pt>
                <c:pt idx="3423">
                  <c:v>40.06359867122107</c:v>
                </c:pt>
                <c:pt idx="3424">
                  <c:v>40.07537582920056</c:v>
                </c:pt>
                <c:pt idx="3425">
                  <c:v>39.92612209785728</c:v>
                </c:pt>
                <c:pt idx="3426">
                  <c:v>39.85638840190416</c:v>
                </c:pt>
                <c:pt idx="3427">
                  <c:v>39.78928021804914</c:v>
                </c:pt>
                <c:pt idx="3428">
                  <c:v>39.93853394939242</c:v>
                </c:pt>
                <c:pt idx="3429">
                  <c:v>40.08778768073551</c:v>
                </c:pt>
                <c:pt idx="3430">
                  <c:v>39.8407153185919</c:v>
                </c:pt>
                <c:pt idx="3431">
                  <c:v>39.69146158724834</c:v>
                </c:pt>
                <c:pt idx="3432">
                  <c:v>39.67928577941834</c:v>
                </c:pt>
                <c:pt idx="3433">
                  <c:v>39.67928577941834</c:v>
                </c:pt>
                <c:pt idx="3434">
                  <c:v>39.67928577941834</c:v>
                </c:pt>
                <c:pt idx="3435">
                  <c:v>39.67928577941834</c:v>
                </c:pt>
                <c:pt idx="3436">
                  <c:v>39.67928577941834</c:v>
                </c:pt>
                <c:pt idx="3437">
                  <c:v>39.38077831673186</c:v>
                </c:pt>
                <c:pt idx="3438">
                  <c:v>39.53003204807526</c:v>
                </c:pt>
                <c:pt idx="3439">
                  <c:v>39.38077831673186</c:v>
                </c:pt>
                <c:pt idx="3440">
                  <c:v>39.38077831673186</c:v>
                </c:pt>
                <c:pt idx="3441">
                  <c:v>39.32871821813087</c:v>
                </c:pt>
                <c:pt idx="3442">
                  <c:v>39.32871821813087</c:v>
                </c:pt>
                <c:pt idx="3443">
                  <c:v>39.32871821813087</c:v>
                </c:pt>
                <c:pt idx="3444">
                  <c:v>39.32871821813087</c:v>
                </c:pt>
                <c:pt idx="3445">
                  <c:v>39.32871821813087</c:v>
                </c:pt>
                <c:pt idx="3446">
                  <c:v>39.32871821813087</c:v>
                </c:pt>
                <c:pt idx="3447">
                  <c:v>39.32871821813087</c:v>
                </c:pt>
                <c:pt idx="3448">
                  <c:v>39.17946448678731</c:v>
                </c:pt>
                <c:pt idx="3449">
                  <c:v>39.17946448678731</c:v>
                </c:pt>
                <c:pt idx="3450">
                  <c:v>39.17946448678731</c:v>
                </c:pt>
                <c:pt idx="3451">
                  <c:v>39.17946448678731</c:v>
                </c:pt>
                <c:pt idx="3452">
                  <c:v>39.17946448678731</c:v>
                </c:pt>
                <c:pt idx="3453">
                  <c:v>39.32871821813087</c:v>
                </c:pt>
                <c:pt idx="3454">
                  <c:v>39.32871821813087</c:v>
                </c:pt>
                <c:pt idx="3455">
                  <c:v>39.32871821813087</c:v>
                </c:pt>
                <c:pt idx="3456">
                  <c:v>39.18725365045933</c:v>
                </c:pt>
                <c:pt idx="3457">
                  <c:v>39.18725365045933</c:v>
                </c:pt>
                <c:pt idx="3458">
                  <c:v>39.18725365045933</c:v>
                </c:pt>
                <c:pt idx="3459">
                  <c:v>39.33650738180247</c:v>
                </c:pt>
                <c:pt idx="3460">
                  <c:v>39.33650738180247</c:v>
                </c:pt>
                <c:pt idx="3461">
                  <c:v>39.33650738180247</c:v>
                </c:pt>
                <c:pt idx="3462">
                  <c:v>39.33650738180247</c:v>
                </c:pt>
                <c:pt idx="3463">
                  <c:v>39.33650738180247</c:v>
                </c:pt>
                <c:pt idx="3464">
                  <c:v>39.33650738180247</c:v>
                </c:pt>
                <c:pt idx="3465">
                  <c:v>39.33650738180247</c:v>
                </c:pt>
                <c:pt idx="3466">
                  <c:v>39.34942728506841</c:v>
                </c:pt>
                <c:pt idx="3467">
                  <c:v>39.34942728506841</c:v>
                </c:pt>
                <c:pt idx="3468">
                  <c:v>39.34942728506841</c:v>
                </c:pt>
                <c:pt idx="3469">
                  <c:v>39.231008355042</c:v>
                </c:pt>
                <c:pt idx="3470">
                  <c:v>39.08175462369874</c:v>
                </c:pt>
                <c:pt idx="3471">
                  <c:v>39.08175462369874</c:v>
                </c:pt>
                <c:pt idx="3472">
                  <c:v>39.08175462369874</c:v>
                </c:pt>
                <c:pt idx="3473">
                  <c:v>39.231008355042</c:v>
                </c:pt>
                <c:pt idx="3474">
                  <c:v>39.231008355042</c:v>
                </c:pt>
                <c:pt idx="3475">
                  <c:v>39.38026208638529</c:v>
                </c:pt>
                <c:pt idx="3476">
                  <c:v>39.38026208638529</c:v>
                </c:pt>
                <c:pt idx="3477">
                  <c:v>39.231008355042</c:v>
                </c:pt>
                <c:pt idx="3478">
                  <c:v>39.08175462369874</c:v>
                </c:pt>
                <c:pt idx="3479">
                  <c:v>38.78324716101199</c:v>
                </c:pt>
                <c:pt idx="3480">
                  <c:v>38.78324716101199</c:v>
                </c:pt>
                <c:pt idx="3481">
                  <c:v>38.78324716101199</c:v>
                </c:pt>
                <c:pt idx="3482">
                  <c:v>38.63399342966895</c:v>
                </c:pt>
                <c:pt idx="3483">
                  <c:v>38.77934698162856</c:v>
                </c:pt>
                <c:pt idx="3484">
                  <c:v>38.63009325028528</c:v>
                </c:pt>
                <c:pt idx="3485">
                  <c:v>38.77934698162856</c:v>
                </c:pt>
                <c:pt idx="3486">
                  <c:v>38.92860071297196</c:v>
                </c:pt>
                <c:pt idx="3487">
                  <c:v>39.07785444431507</c:v>
                </c:pt>
                <c:pt idx="3488">
                  <c:v>39.07785444431507</c:v>
                </c:pt>
                <c:pt idx="3489">
                  <c:v>38.92860071297196</c:v>
                </c:pt>
                <c:pt idx="3490">
                  <c:v>38.77934698162856</c:v>
                </c:pt>
                <c:pt idx="3491">
                  <c:v>38.77934698162856</c:v>
                </c:pt>
                <c:pt idx="3492">
                  <c:v>38.77934698162856</c:v>
                </c:pt>
                <c:pt idx="3493">
                  <c:v>38.89320946361771</c:v>
                </c:pt>
                <c:pt idx="3494">
                  <c:v>39.04246319496121</c:v>
                </c:pt>
                <c:pt idx="3495">
                  <c:v>38.89320946361771</c:v>
                </c:pt>
                <c:pt idx="3496">
                  <c:v>38.89320946361771</c:v>
                </c:pt>
                <c:pt idx="3497">
                  <c:v>38.74395573227465</c:v>
                </c:pt>
                <c:pt idx="3498">
                  <c:v>38.89320946361771</c:v>
                </c:pt>
                <c:pt idx="3499">
                  <c:v>39.04246319496121</c:v>
                </c:pt>
                <c:pt idx="3500">
                  <c:v>39.04246319496121</c:v>
                </c:pt>
                <c:pt idx="3501">
                  <c:v>38.77638017307265</c:v>
                </c:pt>
                <c:pt idx="3502">
                  <c:v>38.77638017307265</c:v>
                </c:pt>
                <c:pt idx="3503">
                  <c:v>38.6271264417294</c:v>
                </c:pt>
                <c:pt idx="3504">
                  <c:v>38.6271264417294</c:v>
                </c:pt>
                <c:pt idx="3505">
                  <c:v>38.47787271038609</c:v>
                </c:pt>
                <c:pt idx="3506">
                  <c:v>38.47787271038609</c:v>
                </c:pt>
                <c:pt idx="3507">
                  <c:v>38.47787271038604</c:v>
                </c:pt>
                <c:pt idx="3508">
                  <c:v>38.47787271038604</c:v>
                </c:pt>
                <c:pt idx="3509">
                  <c:v>38.47787271038604</c:v>
                </c:pt>
                <c:pt idx="3510">
                  <c:v>38.6271264417294</c:v>
                </c:pt>
                <c:pt idx="3511">
                  <c:v>38.6271264417294</c:v>
                </c:pt>
                <c:pt idx="3512">
                  <c:v>38.6271264417294</c:v>
                </c:pt>
                <c:pt idx="3513">
                  <c:v>38.6271264417294</c:v>
                </c:pt>
                <c:pt idx="3514">
                  <c:v>38.6271264417294</c:v>
                </c:pt>
                <c:pt idx="3515">
                  <c:v>38.6271264417294</c:v>
                </c:pt>
                <c:pt idx="3516">
                  <c:v>38.6271264417294</c:v>
                </c:pt>
                <c:pt idx="3517">
                  <c:v>38.77638017307265</c:v>
                </c:pt>
                <c:pt idx="3518">
                  <c:v>38.925633904416</c:v>
                </c:pt>
                <c:pt idx="3519">
                  <c:v>38.925633904416</c:v>
                </c:pt>
                <c:pt idx="3520">
                  <c:v>38.925633904416</c:v>
                </c:pt>
                <c:pt idx="3521">
                  <c:v>38.925633904416</c:v>
                </c:pt>
                <c:pt idx="3522">
                  <c:v>38.6734853071339</c:v>
                </c:pt>
                <c:pt idx="3523">
                  <c:v>38.6734853071339</c:v>
                </c:pt>
                <c:pt idx="3524">
                  <c:v>38.6734853071339</c:v>
                </c:pt>
                <c:pt idx="3525">
                  <c:v>38.8227390384772</c:v>
                </c:pt>
                <c:pt idx="3526">
                  <c:v>38.6734853071339</c:v>
                </c:pt>
                <c:pt idx="3527">
                  <c:v>38.64432502855396</c:v>
                </c:pt>
                <c:pt idx="3528">
                  <c:v>38.64432502855396</c:v>
                </c:pt>
                <c:pt idx="3529">
                  <c:v>38.79357875989723</c:v>
                </c:pt>
                <c:pt idx="3530">
                  <c:v>38.79357875989724</c:v>
                </c:pt>
                <c:pt idx="3531">
                  <c:v>38.94283249124035</c:v>
                </c:pt>
                <c:pt idx="3532">
                  <c:v>38.94283249124035</c:v>
                </c:pt>
                <c:pt idx="3533">
                  <c:v>39.09208622258381</c:v>
                </c:pt>
                <c:pt idx="3534">
                  <c:v>39.09208622258381</c:v>
                </c:pt>
                <c:pt idx="3535">
                  <c:v>39.09208622258381</c:v>
                </c:pt>
                <c:pt idx="3536">
                  <c:v>38.94283249124035</c:v>
                </c:pt>
                <c:pt idx="3537">
                  <c:v>38.94283249124035</c:v>
                </c:pt>
                <c:pt idx="3538">
                  <c:v>39.02680205421047</c:v>
                </c:pt>
                <c:pt idx="3539">
                  <c:v>39.02680205421047</c:v>
                </c:pt>
                <c:pt idx="3540">
                  <c:v>39.02680205421047</c:v>
                </c:pt>
                <c:pt idx="3541">
                  <c:v>39.02680205421047</c:v>
                </c:pt>
                <c:pt idx="3542">
                  <c:v>39.02680205421047</c:v>
                </c:pt>
                <c:pt idx="3543">
                  <c:v>38.87754832286733</c:v>
                </c:pt>
                <c:pt idx="3544">
                  <c:v>38.87754832286733</c:v>
                </c:pt>
                <c:pt idx="3545">
                  <c:v>38.72829459152405</c:v>
                </c:pt>
                <c:pt idx="3546">
                  <c:v>38.87754832286733</c:v>
                </c:pt>
                <c:pt idx="3547">
                  <c:v>38.92104513639277</c:v>
                </c:pt>
                <c:pt idx="3548">
                  <c:v>38.92104513639277</c:v>
                </c:pt>
                <c:pt idx="3549">
                  <c:v>39.070298867736</c:v>
                </c:pt>
                <c:pt idx="3550">
                  <c:v>38.92104513639277</c:v>
                </c:pt>
                <c:pt idx="3551">
                  <c:v>38.87615706571889</c:v>
                </c:pt>
                <c:pt idx="3552">
                  <c:v>38.87615706571889</c:v>
                </c:pt>
                <c:pt idx="3553">
                  <c:v>39.02541079706226</c:v>
                </c:pt>
                <c:pt idx="3554">
                  <c:v>38.97063708708109</c:v>
                </c:pt>
                <c:pt idx="3555">
                  <c:v>38.97063708708109</c:v>
                </c:pt>
                <c:pt idx="3556">
                  <c:v>38.82138335573779</c:v>
                </c:pt>
                <c:pt idx="3557">
                  <c:v>38.8917135078846</c:v>
                </c:pt>
                <c:pt idx="3558">
                  <c:v>38.8917135078846</c:v>
                </c:pt>
                <c:pt idx="3559">
                  <c:v>38.74245977654132</c:v>
                </c:pt>
                <c:pt idx="3560">
                  <c:v>38.59320604519804</c:v>
                </c:pt>
                <c:pt idx="3561">
                  <c:v>38.74245977654132</c:v>
                </c:pt>
                <c:pt idx="3562">
                  <c:v>38.74245977654132</c:v>
                </c:pt>
                <c:pt idx="3563">
                  <c:v>38.74245977654132</c:v>
                </c:pt>
                <c:pt idx="3564">
                  <c:v>38.74245977654133</c:v>
                </c:pt>
                <c:pt idx="3565">
                  <c:v>38.74245977654133</c:v>
                </c:pt>
                <c:pt idx="3566">
                  <c:v>38.74245977654133</c:v>
                </c:pt>
                <c:pt idx="3567">
                  <c:v>38.74245977654133</c:v>
                </c:pt>
                <c:pt idx="3568">
                  <c:v>38.74245977654133</c:v>
                </c:pt>
                <c:pt idx="3569">
                  <c:v>38.74245977654132</c:v>
                </c:pt>
                <c:pt idx="3570">
                  <c:v>38.74245977654132</c:v>
                </c:pt>
                <c:pt idx="3571">
                  <c:v>38.83098743469491</c:v>
                </c:pt>
                <c:pt idx="3572">
                  <c:v>38.83098743469491</c:v>
                </c:pt>
                <c:pt idx="3573">
                  <c:v>38.83098743469491</c:v>
                </c:pt>
                <c:pt idx="3574">
                  <c:v>38.68173370335177</c:v>
                </c:pt>
                <c:pt idx="3575">
                  <c:v>38.71545273106548</c:v>
                </c:pt>
                <c:pt idx="3576">
                  <c:v>38.81582759311334</c:v>
                </c:pt>
                <c:pt idx="3577">
                  <c:v>38.81582759311334</c:v>
                </c:pt>
                <c:pt idx="3578">
                  <c:v>38.81582759311334</c:v>
                </c:pt>
                <c:pt idx="3579">
                  <c:v>38.81582759311333</c:v>
                </c:pt>
                <c:pt idx="3580">
                  <c:v>38.81582759311333</c:v>
                </c:pt>
                <c:pt idx="3581">
                  <c:v>38.77728726123694</c:v>
                </c:pt>
                <c:pt idx="3582">
                  <c:v>38.92654099258045</c:v>
                </c:pt>
                <c:pt idx="3583">
                  <c:v>38.92654099258045</c:v>
                </c:pt>
                <c:pt idx="3584">
                  <c:v>38.92654099258045</c:v>
                </c:pt>
                <c:pt idx="3585">
                  <c:v>38.92654099258045</c:v>
                </c:pt>
                <c:pt idx="3586">
                  <c:v>38.92654099258045</c:v>
                </c:pt>
                <c:pt idx="3587">
                  <c:v>39.07579472392373</c:v>
                </c:pt>
                <c:pt idx="3588">
                  <c:v>39.07579472392374</c:v>
                </c:pt>
                <c:pt idx="3589">
                  <c:v>39.07579472392373</c:v>
                </c:pt>
                <c:pt idx="3590">
                  <c:v>39.07579472392374</c:v>
                </c:pt>
                <c:pt idx="3591">
                  <c:v>39.22504845526694</c:v>
                </c:pt>
                <c:pt idx="3592">
                  <c:v>39.37430218661024</c:v>
                </c:pt>
                <c:pt idx="3593">
                  <c:v>39.22504845526694</c:v>
                </c:pt>
                <c:pt idx="3594">
                  <c:v>38.98593404764799</c:v>
                </c:pt>
                <c:pt idx="3595">
                  <c:v>39.05626419979461</c:v>
                </c:pt>
                <c:pt idx="3596">
                  <c:v>39.05626419979461</c:v>
                </c:pt>
                <c:pt idx="3597">
                  <c:v>39.05626419979461</c:v>
                </c:pt>
                <c:pt idx="3598">
                  <c:v>38.9070104684515</c:v>
                </c:pt>
                <c:pt idx="3599">
                  <c:v>38.99571406093531</c:v>
                </c:pt>
                <c:pt idx="3600">
                  <c:v>38.99571406093531</c:v>
                </c:pt>
                <c:pt idx="3601">
                  <c:v>39.14496779227849</c:v>
                </c:pt>
                <c:pt idx="3602">
                  <c:v>39.29422152362185</c:v>
                </c:pt>
                <c:pt idx="3603">
                  <c:v>39.14496779227849</c:v>
                </c:pt>
                <c:pt idx="3604">
                  <c:v>38.99571406093531</c:v>
                </c:pt>
                <c:pt idx="3605">
                  <c:v>39.14496779227849</c:v>
                </c:pt>
                <c:pt idx="3606">
                  <c:v>39.29422152362185</c:v>
                </c:pt>
                <c:pt idx="3607">
                  <c:v>39.29422152362185</c:v>
                </c:pt>
                <c:pt idx="3608">
                  <c:v>39.29422152362185</c:v>
                </c:pt>
                <c:pt idx="3609">
                  <c:v>39.29422152362185</c:v>
                </c:pt>
                <c:pt idx="3610">
                  <c:v>39.29422152362185</c:v>
                </c:pt>
                <c:pt idx="3611">
                  <c:v>39.29422152362185</c:v>
                </c:pt>
                <c:pt idx="3612">
                  <c:v>39.29422152362185</c:v>
                </c:pt>
                <c:pt idx="3613">
                  <c:v>39.29422152362185</c:v>
                </c:pt>
                <c:pt idx="3614">
                  <c:v>39.29422152362185</c:v>
                </c:pt>
                <c:pt idx="3615">
                  <c:v>39.44347525496515</c:v>
                </c:pt>
                <c:pt idx="3616">
                  <c:v>39.44347525496515</c:v>
                </c:pt>
                <c:pt idx="3617">
                  <c:v>39.29422152362185</c:v>
                </c:pt>
                <c:pt idx="3618">
                  <c:v>39.23072112141755</c:v>
                </c:pt>
                <c:pt idx="3619">
                  <c:v>39.49490407021597</c:v>
                </c:pt>
                <c:pt idx="3620">
                  <c:v>39.49490407021597</c:v>
                </c:pt>
                <c:pt idx="3621">
                  <c:v>39.22882104832755</c:v>
                </c:pt>
                <c:pt idx="3622">
                  <c:v>39.22882104832755</c:v>
                </c:pt>
                <c:pt idx="3623">
                  <c:v>39.33337577130506</c:v>
                </c:pt>
                <c:pt idx="3624">
                  <c:v>39.48262950264816</c:v>
                </c:pt>
                <c:pt idx="3625">
                  <c:v>39.63188323399159</c:v>
                </c:pt>
                <c:pt idx="3626">
                  <c:v>39.72294567797725</c:v>
                </c:pt>
                <c:pt idx="3627">
                  <c:v>39.72294567797725</c:v>
                </c:pt>
                <c:pt idx="3628">
                  <c:v>39.57369194663395</c:v>
                </c:pt>
                <c:pt idx="3629">
                  <c:v>39.57369194663395</c:v>
                </c:pt>
                <c:pt idx="3630">
                  <c:v>39.42443821529059</c:v>
                </c:pt>
                <c:pt idx="3631">
                  <c:v>39.27518448394729</c:v>
                </c:pt>
                <c:pt idx="3632">
                  <c:v>39.27518448394729</c:v>
                </c:pt>
                <c:pt idx="3633">
                  <c:v>39.27518448394729</c:v>
                </c:pt>
                <c:pt idx="3634">
                  <c:v>39.27518448394729</c:v>
                </c:pt>
                <c:pt idx="3635">
                  <c:v>39.27518448394729</c:v>
                </c:pt>
                <c:pt idx="3636">
                  <c:v>39.27518448394729</c:v>
                </c:pt>
                <c:pt idx="3637">
                  <c:v>39.27518448394729</c:v>
                </c:pt>
                <c:pt idx="3638">
                  <c:v>39.27518448394729</c:v>
                </c:pt>
                <c:pt idx="3639">
                  <c:v>39.27518448394729</c:v>
                </c:pt>
                <c:pt idx="3640">
                  <c:v>39.42443821529059</c:v>
                </c:pt>
                <c:pt idx="3641">
                  <c:v>39.42443821529059</c:v>
                </c:pt>
                <c:pt idx="3642">
                  <c:v>39.20594662068468</c:v>
                </c:pt>
                <c:pt idx="3643">
                  <c:v>39.27550540042451</c:v>
                </c:pt>
                <c:pt idx="3644">
                  <c:v>39.42475913176778</c:v>
                </c:pt>
                <c:pt idx="3645">
                  <c:v>39.42475913176778</c:v>
                </c:pt>
                <c:pt idx="3646">
                  <c:v>39.17768676962376</c:v>
                </c:pt>
                <c:pt idx="3647">
                  <c:v>39.28224149260139</c:v>
                </c:pt>
                <c:pt idx="3648">
                  <c:v>39.28224149260139</c:v>
                </c:pt>
                <c:pt idx="3649">
                  <c:v>39.28224149260139</c:v>
                </c:pt>
                <c:pt idx="3650">
                  <c:v>39.28224149260139</c:v>
                </c:pt>
                <c:pt idx="3651">
                  <c:v>39.43149522394472</c:v>
                </c:pt>
                <c:pt idx="3652">
                  <c:v>39.43149522394472</c:v>
                </c:pt>
                <c:pt idx="3653">
                  <c:v>39.28224149260139</c:v>
                </c:pt>
                <c:pt idx="3654">
                  <c:v>39.28224149260139</c:v>
                </c:pt>
                <c:pt idx="3655">
                  <c:v>39.28224149260139</c:v>
                </c:pt>
                <c:pt idx="3656">
                  <c:v>39.28224149260139</c:v>
                </c:pt>
                <c:pt idx="3657">
                  <c:v>39.28224149260139</c:v>
                </c:pt>
                <c:pt idx="3658">
                  <c:v>39.28224149260139</c:v>
                </c:pt>
                <c:pt idx="3659">
                  <c:v>39.26397451126935</c:v>
                </c:pt>
                <c:pt idx="3660">
                  <c:v>39.26397451126935</c:v>
                </c:pt>
                <c:pt idx="3661">
                  <c:v>39.26397451126935</c:v>
                </c:pt>
                <c:pt idx="3662">
                  <c:v>39.26397451126935</c:v>
                </c:pt>
                <c:pt idx="3663">
                  <c:v>39.11472077992605</c:v>
                </c:pt>
                <c:pt idx="3664">
                  <c:v>39.11472077992605</c:v>
                </c:pt>
                <c:pt idx="3665">
                  <c:v>39.11472077992605</c:v>
                </c:pt>
                <c:pt idx="3666">
                  <c:v>39.11472077992605</c:v>
                </c:pt>
                <c:pt idx="3667">
                  <c:v>39.18427955966571</c:v>
                </c:pt>
                <c:pt idx="3668">
                  <c:v>39.33353329100917</c:v>
                </c:pt>
                <c:pt idx="3669">
                  <c:v>39.33353329100917</c:v>
                </c:pt>
                <c:pt idx="3670">
                  <c:v>39.33353329100917</c:v>
                </c:pt>
                <c:pt idx="3671">
                  <c:v>39.43808801398659</c:v>
                </c:pt>
                <c:pt idx="3672">
                  <c:v>39.54349962436839</c:v>
                </c:pt>
                <c:pt idx="3673">
                  <c:v>39.39424589302514</c:v>
                </c:pt>
                <c:pt idx="3674">
                  <c:v>39.39424589302514</c:v>
                </c:pt>
                <c:pt idx="3675">
                  <c:v>39.54349962436839</c:v>
                </c:pt>
                <c:pt idx="3676">
                  <c:v>39.54349962436839</c:v>
                </c:pt>
                <c:pt idx="3677">
                  <c:v>39.69275335571172</c:v>
                </c:pt>
                <c:pt idx="3678">
                  <c:v>39.8869062466776</c:v>
                </c:pt>
                <c:pt idx="3679">
                  <c:v>39.7376525153343</c:v>
                </c:pt>
                <c:pt idx="3680">
                  <c:v>39.58839878399102</c:v>
                </c:pt>
                <c:pt idx="3681">
                  <c:v>39.58839878399102</c:v>
                </c:pt>
                <c:pt idx="3682">
                  <c:v>39.51999706286152</c:v>
                </c:pt>
                <c:pt idx="3683">
                  <c:v>39.62991078198033</c:v>
                </c:pt>
                <c:pt idx="3684">
                  <c:v>39.62991078198033</c:v>
                </c:pt>
                <c:pt idx="3685">
                  <c:v>39.62991078198033</c:v>
                </c:pt>
                <c:pt idx="3686">
                  <c:v>39.63037546415321</c:v>
                </c:pt>
                <c:pt idx="3687">
                  <c:v>39.69535875460096</c:v>
                </c:pt>
                <c:pt idx="3688">
                  <c:v>39.69535875460096</c:v>
                </c:pt>
                <c:pt idx="3689">
                  <c:v>39.84461248594406</c:v>
                </c:pt>
                <c:pt idx="3690">
                  <c:v>39.69535875460096</c:v>
                </c:pt>
                <c:pt idx="3691">
                  <c:v>39.69535875460096</c:v>
                </c:pt>
                <c:pt idx="3692">
                  <c:v>39.84461248594406</c:v>
                </c:pt>
                <c:pt idx="3693">
                  <c:v>39.84461248594406</c:v>
                </c:pt>
                <c:pt idx="3694">
                  <c:v>39.59080403162334</c:v>
                </c:pt>
                <c:pt idx="3695">
                  <c:v>39.69535875460096</c:v>
                </c:pt>
                <c:pt idx="3696">
                  <c:v>39.69535875460096</c:v>
                </c:pt>
                <c:pt idx="3697">
                  <c:v>39.69535875460096</c:v>
                </c:pt>
                <c:pt idx="3698">
                  <c:v>39.54610502325765</c:v>
                </c:pt>
                <c:pt idx="3699">
                  <c:v>39.54610502325765</c:v>
                </c:pt>
                <c:pt idx="3700">
                  <c:v>39.54610502325765</c:v>
                </c:pt>
                <c:pt idx="3701">
                  <c:v>39.54610502325765</c:v>
                </c:pt>
                <c:pt idx="3702">
                  <c:v>39.54610502325765</c:v>
                </c:pt>
                <c:pt idx="3703">
                  <c:v>39.39685129191434</c:v>
                </c:pt>
                <c:pt idx="3704">
                  <c:v>39.39685129191434</c:v>
                </c:pt>
                <c:pt idx="3705">
                  <c:v>39.39685129191434</c:v>
                </c:pt>
                <c:pt idx="3706">
                  <c:v>39.39685129191434</c:v>
                </c:pt>
                <c:pt idx="3707">
                  <c:v>39.42488293749749</c:v>
                </c:pt>
                <c:pt idx="3708">
                  <c:v>39.57413666884086</c:v>
                </c:pt>
                <c:pt idx="3709">
                  <c:v>39.57413666884086</c:v>
                </c:pt>
                <c:pt idx="3710">
                  <c:v>39.57413666884086</c:v>
                </c:pt>
                <c:pt idx="3711">
                  <c:v>39.42488293749749</c:v>
                </c:pt>
                <c:pt idx="3712">
                  <c:v>39.57413666884086</c:v>
                </c:pt>
                <c:pt idx="3713">
                  <c:v>39.57413666884086</c:v>
                </c:pt>
                <c:pt idx="3714">
                  <c:v>39.57413666884086</c:v>
                </c:pt>
                <c:pt idx="3715">
                  <c:v>39.57413666884086</c:v>
                </c:pt>
                <c:pt idx="3716">
                  <c:v>39.57413666884086</c:v>
                </c:pt>
                <c:pt idx="3717">
                  <c:v>39.45758929714536</c:v>
                </c:pt>
                <c:pt idx="3718">
                  <c:v>39.45758929714536</c:v>
                </c:pt>
                <c:pt idx="3719">
                  <c:v>39.30833556580225</c:v>
                </c:pt>
                <c:pt idx="3720">
                  <c:v>39.43407732564489</c:v>
                </c:pt>
                <c:pt idx="3721">
                  <c:v>39.5833310569883</c:v>
                </c:pt>
                <c:pt idx="3722">
                  <c:v>39.452051258772</c:v>
                </c:pt>
                <c:pt idx="3723">
                  <c:v>39.452051258772</c:v>
                </c:pt>
                <c:pt idx="3724">
                  <c:v>39.452051258772</c:v>
                </c:pt>
                <c:pt idx="3725">
                  <c:v>39.452051258772</c:v>
                </c:pt>
                <c:pt idx="3726">
                  <c:v>39.452051258772</c:v>
                </c:pt>
                <c:pt idx="3727">
                  <c:v>39.45390923827608</c:v>
                </c:pt>
                <c:pt idx="3728">
                  <c:v>39.45390923827608</c:v>
                </c:pt>
                <c:pt idx="3729">
                  <c:v>39.45390923827608</c:v>
                </c:pt>
                <c:pt idx="3730">
                  <c:v>39.30465550693278</c:v>
                </c:pt>
                <c:pt idx="3731">
                  <c:v>39.37928862596522</c:v>
                </c:pt>
                <c:pt idx="3732">
                  <c:v>39.37928862596522</c:v>
                </c:pt>
                <c:pt idx="3733">
                  <c:v>39.37928862596522</c:v>
                </c:pt>
                <c:pt idx="3734">
                  <c:v>39.37928862596522</c:v>
                </c:pt>
                <c:pt idx="3735">
                  <c:v>39.37928862596522</c:v>
                </c:pt>
                <c:pt idx="3736">
                  <c:v>39.37928862596522</c:v>
                </c:pt>
                <c:pt idx="3737">
                  <c:v>39.2436672367413</c:v>
                </c:pt>
                <c:pt idx="3738">
                  <c:v>39.05688294007283</c:v>
                </c:pt>
                <c:pt idx="3739">
                  <c:v>39.05688294007283</c:v>
                </c:pt>
                <c:pt idx="3740">
                  <c:v>39.05688294007283</c:v>
                </c:pt>
                <c:pt idx="3741">
                  <c:v>39.2061366714161</c:v>
                </c:pt>
                <c:pt idx="3742">
                  <c:v>38.90762920872955</c:v>
                </c:pt>
                <c:pt idx="3743">
                  <c:v>38.71348740671221</c:v>
                </c:pt>
                <c:pt idx="3744">
                  <c:v>38.71348740671221</c:v>
                </c:pt>
                <c:pt idx="3745">
                  <c:v>38.8627411380558</c:v>
                </c:pt>
                <c:pt idx="3746">
                  <c:v>38.73179651544225</c:v>
                </c:pt>
                <c:pt idx="3747">
                  <c:v>38.73179651544225</c:v>
                </c:pt>
                <c:pt idx="3748">
                  <c:v>38.58254278409911</c:v>
                </c:pt>
                <c:pt idx="3749">
                  <c:v>38.4332890527558</c:v>
                </c:pt>
                <c:pt idx="3750">
                  <c:v>38.4332890527558</c:v>
                </c:pt>
                <c:pt idx="3751">
                  <c:v>38.58254278409911</c:v>
                </c:pt>
                <c:pt idx="3752">
                  <c:v>38.58254278409911</c:v>
                </c:pt>
                <c:pt idx="3753">
                  <c:v>38.58254278409911</c:v>
                </c:pt>
                <c:pt idx="3754">
                  <c:v>38.85805354417121</c:v>
                </c:pt>
                <c:pt idx="3755">
                  <c:v>38.85805354417121</c:v>
                </c:pt>
                <c:pt idx="3756">
                  <c:v>38.85805354417121</c:v>
                </c:pt>
                <c:pt idx="3757">
                  <c:v>38.85805354417121</c:v>
                </c:pt>
                <c:pt idx="3758">
                  <c:v>38.85805354417121</c:v>
                </c:pt>
                <c:pt idx="3759">
                  <c:v>38.99553011753501</c:v>
                </c:pt>
                <c:pt idx="3760">
                  <c:v>38.99553011753501</c:v>
                </c:pt>
                <c:pt idx="3761">
                  <c:v>38.84627638619171</c:v>
                </c:pt>
                <c:pt idx="3762">
                  <c:v>38.91338457004671</c:v>
                </c:pt>
                <c:pt idx="3763">
                  <c:v>38.98332903599015</c:v>
                </c:pt>
                <c:pt idx="3764">
                  <c:v>38.98332903599015</c:v>
                </c:pt>
                <c:pt idx="3765">
                  <c:v>38.98332903599015</c:v>
                </c:pt>
                <c:pt idx="3766">
                  <c:v>38.98332903599015</c:v>
                </c:pt>
                <c:pt idx="3767">
                  <c:v>39.23713749031097</c:v>
                </c:pt>
                <c:pt idx="3768">
                  <c:v>39.23713749031097</c:v>
                </c:pt>
                <c:pt idx="3769">
                  <c:v>39.23713749031098</c:v>
                </c:pt>
                <c:pt idx="3770">
                  <c:v>39.23713749031097</c:v>
                </c:pt>
                <c:pt idx="3771">
                  <c:v>39.28467815014159</c:v>
                </c:pt>
                <c:pt idx="3772">
                  <c:v>39.28467815014159</c:v>
                </c:pt>
                <c:pt idx="3773">
                  <c:v>39.28467815014159</c:v>
                </c:pt>
                <c:pt idx="3774">
                  <c:v>39.28467815014159</c:v>
                </c:pt>
                <c:pt idx="3775">
                  <c:v>39.28467815014159</c:v>
                </c:pt>
                <c:pt idx="3776">
                  <c:v>39.28467815014159</c:v>
                </c:pt>
                <c:pt idx="3777">
                  <c:v>39.28467815014159</c:v>
                </c:pt>
                <c:pt idx="3778">
                  <c:v>39.28467815014159</c:v>
                </c:pt>
                <c:pt idx="3779">
                  <c:v>39.28467815014159</c:v>
                </c:pt>
                <c:pt idx="3780">
                  <c:v>39.28467815014159</c:v>
                </c:pt>
                <c:pt idx="3781">
                  <c:v>39.28467815014159</c:v>
                </c:pt>
                <c:pt idx="3782">
                  <c:v>39.5489565715894</c:v>
                </c:pt>
                <c:pt idx="3783">
                  <c:v>39.69821030293276</c:v>
                </c:pt>
                <c:pt idx="3784">
                  <c:v>39.69588689206836</c:v>
                </c:pt>
                <c:pt idx="3785">
                  <c:v>39.69588689206836</c:v>
                </c:pt>
                <c:pt idx="3786">
                  <c:v>39.69588689206836</c:v>
                </c:pt>
                <c:pt idx="3787">
                  <c:v>39.84514062341159</c:v>
                </c:pt>
                <c:pt idx="3788">
                  <c:v>39.84514062341159</c:v>
                </c:pt>
                <c:pt idx="3789">
                  <c:v>39.84514062341159</c:v>
                </c:pt>
                <c:pt idx="3790">
                  <c:v>39.69588689206836</c:v>
                </c:pt>
                <c:pt idx="3791">
                  <c:v>39.94190618271711</c:v>
                </c:pt>
                <c:pt idx="3792">
                  <c:v>39.94190618271711</c:v>
                </c:pt>
                <c:pt idx="3793">
                  <c:v>39.94190618271711</c:v>
                </c:pt>
                <c:pt idx="3794">
                  <c:v>39.94190618271711</c:v>
                </c:pt>
                <c:pt idx="3795">
                  <c:v>39.94190618271711</c:v>
                </c:pt>
                <c:pt idx="3796">
                  <c:v>39.792652451374</c:v>
                </c:pt>
                <c:pt idx="3797">
                  <c:v>39.64339872003075</c:v>
                </c:pt>
                <c:pt idx="3798">
                  <c:v>39.64339872003075</c:v>
                </c:pt>
                <c:pt idx="3799">
                  <c:v>39.4941449886874</c:v>
                </c:pt>
                <c:pt idx="3800">
                  <c:v>39.4941449886874</c:v>
                </c:pt>
                <c:pt idx="3801">
                  <c:v>39.48122508542134</c:v>
                </c:pt>
                <c:pt idx="3802">
                  <c:v>39.48122508542134</c:v>
                </c:pt>
                <c:pt idx="3803">
                  <c:v>39.48122508542134</c:v>
                </c:pt>
                <c:pt idx="3804">
                  <c:v>39.48122508542134</c:v>
                </c:pt>
                <c:pt idx="3805">
                  <c:v>39.70368255627449</c:v>
                </c:pt>
                <c:pt idx="3806">
                  <c:v>39.70368255627449</c:v>
                </c:pt>
                <c:pt idx="3807">
                  <c:v>39.70368255627449</c:v>
                </c:pt>
                <c:pt idx="3808">
                  <c:v>39.70368255627449</c:v>
                </c:pt>
                <c:pt idx="3809">
                  <c:v>39.70368255627449</c:v>
                </c:pt>
                <c:pt idx="3810">
                  <c:v>39.70368255627449</c:v>
                </c:pt>
                <c:pt idx="3811">
                  <c:v>39.70368255627449</c:v>
                </c:pt>
                <c:pt idx="3812">
                  <c:v>39.85293628761779</c:v>
                </c:pt>
                <c:pt idx="3813">
                  <c:v>39.85293628761779</c:v>
                </c:pt>
                <c:pt idx="3814">
                  <c:v>39.85293628761779</c:v>
                </c:pt>
                <c:pt idx="3815">
                  <c:v>39.9507549184184</c:v>
                </c:pt>
                <c:pt idx="3816">
                  <c:v>39.9507549184184</c:v>
                </c:pt>
                <c:pt idx="3817">
                  <c:v>40.10000864976168</c:v>
                </c:pt>
                <c:pt idx="3818">
                  <c:v>40.10000864976168</c:v>
                </c:pt>
                <c:pt idx="3819">
                  <c:v>40.24926238110496</c:v>
                </c:pt>
                <c:pt idx="3820">
                  <c:v>40.16612213253146</c:v>
                </c:pt>
                <c:pt idx="3821">
                  <c:v>40.16612213253146</c:v>
                </c:pt>
                <c:pt idx="3822">
                  <c:v>40.16612213253146</c:v>
                </c:pt>
                <c:pt idx="3823">
                  <c:v>40.16612213253146</c:v>
                </c:pt>
                <c:pt idx="3824">
                  <c:v>40.31537586387466</c:v>
                </c:pt>
                <c:pt idx="3825">
                  <c:v>40.46462959521776</c:v>
                </c:pt>
                <c:pt idx="3826">
                  <c:v>40.50153098078144</c:v>
                </c:pt>
                <c:pt idx="3827">
                  <c:v>40.50153098078143</c:v>
                </c:pt>
                <c:pt idx="3828">
                  <c:v>40.50153098078143</c:v>
                </c:pt>
                <c:pt idx="3829">
                  <c:v>40.50153098078143</c:v>
                </c:pt>
                <c:pt idx="3830">
                  <c:v>40.65078471212472</c:v>
                </c:pt>
                <c:pt idx="3831">
                  <c:v>40.65078471212472</c:v>
                </c:pt>
                <c:pt idx="3832">
                  <c:v>40.65078471212472</c:v>
                </c:pt>
                <c:pt idx="3833">
                  <c:v>40.65078471212472</c:v>
                </c:pt>
                <c:pt idx="3834">
                  <c:v>40.50153098078143</c:v>
                </c:pt>
                <c:pt idx="3835">
                  <c:v>40.50153098078143</c:v>
                </c:pt>
                <c:pt idx="3836">
                  <c:v>40.65078471212472</c:v>
                </c:pt>
                <c:pt idx="3837">
                  <c:v>40.65078471212472</c:v>
                </c:pt>
                <c:pt idx="3838">
                  <c:v>40.65078471212472</c:v>
                </c:pt>
                <c:pt idx="3839">
                  <c:v>40.78976439055871</c:v>
                </c:pt>
                <c:pt idx="3840">
                  <c:v>40.939018121902</c:v>
                </c:pt>
                <c:pt idx="3841">
                  <c:v>40.95778925944926</c:v>
                </c:pt>
                <c:pt idx="3842">
                  <c:v>40.80853552810621</c:v>
                </c:pt>
                <c:pt idx="3843">
                  <c:v>40.80853552810621</c:v>
                </c:pt>
                <c:pt idx="3844">
                  <c:v>40.80853552810621</c:v>
                </c:pt>
                <c:pt idx="3845">
                  <c:v>40.80853552810621</c:v>
                </c:pt>
                <c:pt idx="3846">
                  <c:v>40.80853552810621</c:v>
                </c:pt>
                <c:pt idx="3847">
                  <c:v>40.80853552810621</c:v>
                </c:pt>
                <c:pt idx="3848">
                  <c:v>40.65928179676276</c:v>
                </c:pt>
                <c:pt idx="3849">
                  <c:v>40.65928179676276</c:v>
                </c:pt>
                <c:pt idx="3850">
                  <c:v>40.65928179676276</c:v>
                </c:pt>
                <c:pt idx="3851">
                  <c:v>40.65928179676276</c:v>
                </c:pt>
                <c:pt idx="3852">
                  <c:v>40.65928179676276</c:v>
                </c:pt>
                <c:pt idx="3853">
                  <c:v>40.65928179676276</c:v>
                </c:pt>
                <c:pt idx="3854">
                  <c:v>40.65928179676276</c:v>
                </c:pt>
                <c:pt idx="3855">
                  <c:v>40.65928179676276</c:v>
                </c:pt>
                <c:pt idx="3856">
                  <c:v>40.65928179676276</c:v>
                </c:pt>
                <c:pt idx="3857">
                  <c:v>40.67291413888232</c:v>
                </c:pt>
                <c:pt idx="3858">
                  <c:v>40.52366040753903</c:v>
                </c:pt>
                <c:pt idx="3859">
                  <c:v>40.52366040753904</c:v>
                </c:pt>
                <c:pt idx="3860">
                  <c:v>40.52366040753904</c:v>
                </c:pt>
                <c:pt idx="3861">
                  <c:v>40.52366040753904</c:v>
                </c:pt>
                <c:pt idx="3862">
                  <c:v>40.37440667619575</c:v>
                </c:pt>
                <c:pt idx="3863">
                  <c:v>40.22515294485258</c:v>
                </c:pt>
                <c:pt idx="3864">
                  <c:v>40.22515294485258</c:v>
                </c:pt>
                <c:pt idx="3865">
                  <c:v>40.22515294485258</c:v>
                </c:pt>
                <c:pt idx="3866">
                  <c:v>40.07589921350918</c:v>
                </c:pt>
                <c:pt idx="3867">
                  <c:v>40.07041696011645</c:v>
                </c:pt>
                <c:pt idx="3868">
                  <c:v>39.92116322877318</c:v>
                </c:pt>
                <c:pt idx="3869">
                  <c:v>39.92116322877318</c:v>
                </c:pt>
                <c:pt idx="3870">
                  <c:v>40.07041696011645</c:v>
                </c:pt>
                <c:pt idx="3871">
                  <c:v>40.34901320981624</c:v>
                </c:pt>
                <c:pt idx="3872">
                  <c:v>40.19975947847311</c:v>
                </c:pt>
                <c:pt idx="3873">
                  <c:v>40.115789915503</c:v>
                </c:pt>
                <c:pt idx="3874">
                  <c:v>39.96653618415986</c:v>
                </c:pt>
                <c:pt idx="3875">
                  <c:v>40.03609496389949</c:v>
                </c:pt>
                <c:pt idx="3876">
                  <c:v>40.03609496389949</c:v>
                </c:pt>
                <c:pt idx="3877">
                  <c:v>40.03609496389949</c:v>
                </c:pt>
                <c:pt idx="3878">
                  <c:v>40.03609496389949</c:v>
                </c:pt>
                <c:pt idx="3879">
                  <c:v>39.97204103779733</c:v>
                </c:pt>
                <c:pt idx="3880">
                  <c:v>40.12129476914075</c:v>
                </c:pt>
                <c:pt idx="3881">
                  <c:v>40.01776321814084</c:v>
                </c:pt>
                <c:pt idx="3882">
                  <c:v>39.82501267327211</c:v>
                </c:pt>
                <c:pt idx="3883">
                  <c:v>39.97426640461516</c:v>
                </c:pt>
                <c:pt idx="3884">
                  <c:v>39.97426640461516</c:v>
                </c:pt>
                <c:pt idx="3885">
                  <c:v>39.97426640461516</c:v>
                </c:pt>
                <c:pt idx="3886">
                  <c:v>39.82501267327211</c:v>
                </c:pt>
                <c:pt idx="3887">
                  <c:v>39.67575894192898</c:v>
                </c:pt>
                <c:pt idx="3888">
                  <c:v>39.67575894192898</c:v>
                </c:pt>
                <c:pt idx="3889">
                  <c:v>39.73053265191</c:v>
                </c:pt>
                <c:pt idx="3890">
                  <c:v>39.87978638325311</c:v>
                </c:pt>
                <c:pt idx="3891">
                  <c:v>40.02904011459653</c:v>
                </c:pt>
                <c:pt idx="3892">
                  <c:v>39.80945623110644</c:v>
                </c:pt>
                <c:pt idx="3893">
                  <c:v>39.80945623110644</c:v>
                </c:pt>
                <c:pt idx="3894">
                  <c:v>39.95870996244977</c:v>
                </c:pt>
                <c:pt idx="3895">
                  <c:v>39.95870996244977</c:v>
                </c:pt>
                <c:pt idx="3896">
                  <c:v>39.80945623110644</c:v>
                </c:pt>
                <c:pt idx="3897">
                  <c:v>39.78911109893301</c:v>
                </c:pt>
                <c:pt idx="3898">
                  <c:v>39.78911109893301</c:v>
                </c:pt>
                <c:pt idx="3899">
                  <c:v>39.78911109893301</c:v>
                </c:pt>
                <c:pt idx="3900">
                  <c:v>39.78911109893301</c:v>
                </c:pt>
                <c:pt idx="3901">
                  <c:v>39.78911109893301</c:v>
                </c:pt>
                <c:pt idx="3902">
                  <c:v>39.63985736758971</c:v>
                </c:pt>
                <c:pt idx="3903">
                  <c:v>39.49060363624629</c:v>
                </c:pt>
                <c:pt idx="3904">
                  <c:v>39.48764005008391</c:v>
                </c:pt>
                <c:pt idx="3905">
                  <c:v>39.48764005008391</c:v>
                </c:pt>
                <c:pt idx="3906">
                  <c:v>39.5483661232736</c:v>
                </c:pt>
                <c:pt idx="3907">
                  <c:v>39.39911239193036</c:v>
                </c:pt>
                <c:pt idx="3908">
                  <c:v>39.39911239193036</c:v>
                </c:pt>
                <c:pt idx="3909">
                  <c:v>39.5483661232736</c:v>
                </c:pt>
                <c:pt idx="3910">
                  <c:v>39.45054749247299</c:v>
                </c:pt>
                <c:pt idx="3911">
                  <c:v>39.49942636176824</c:v>
                </c:pt>
                <c:pt idx="3912">
                  <c:v>39.49942636176824</c:v>
                </c:pt>
                <c:pt idx="3913">
                  <c:v>39.49942636176824</c:v>
                </c:pt>
                <c:pt idx="3914">
                  <c:v>39.49942636176824</c:v>
                </c:pt>
                <c:pt idx="3915">
                  <c:v>39.49942636176824</c:v>
                </c:pt>
                <c:pt idx="3916">
                  <c:v>39.35017263042498</c:v>
                </c:pt>
                <c:pt idx="3917">
                  <c:v>39.35017263042498</c:v>
                </c:pt>
                <c:pt idx="3918">
                  <c:v>39.39287390520116</c:v>
                </c:pt>
                <c:pt idx="3919">
                  <c:v>39.24362017385788</c:v>
                </c:pt>
                <c:pt idx="3920">
                  <c:v>39.24362017385788</c:v>
                </c:pt>
                <c:pt idx="3921">
                  <c:v>39.24362017385788</c:v>
                </c:pt>
                <c:pt idx="3922">
                  <c:v>39.24362017385788</c:v>
                </c:pt>
                <c:pt idx="3923">
                  <c:v>39.24362017385788</c:v>
                </c:pt>
                <c:pt idx="3924">
                  <c:v>39.24362017385788</c:v>
                </c:pt>
                <c:pt idx="3925">
                  <c:v>39.24362017385788</c:v>
                </c:pt>
                <c:pt idx="3926">
                  <c:v>39.34912544843456</c:v>
                </c:pt>
                <c:pt idx="3927">
                  <c:v>39.19987171709128</c:v>
                </c:pt>
                <c:pt idx="3928">
                  <c:v>39.34912544843456</c:v>
                </c:pt>
                <c:pt idx="3929">
                  <c:v>39.49837917977785</c:v>
                </c:pt>
                <c:pt idx="3930">
                  <c:v>39.42804902763108</c:v>
                </c:pt>
                <c:pt idx="3931">
                  <c:v>39.42804902763108</c:v>
                </c:pt>
                <c:pt idx="3932">
                  <c:v>39.57730275897436</c:v>
                </c:pt>
                <c:pt idx="3933">
                  <c:v>39.57730275897436</c:v>
                </c:pt>
                <c:pt idx="3934">
                  <c:v>39.33023039683052</c:v>
                </c:pt>
                <c:pt idx="3935">
                  <c:v>39.42804902763108</c:v>
                </c:pt>
                <c:pt idx="3936">
                  <c:v>39.42804902763108</c:v>
                </c:pt>
                <c:pt idx="3937">
                  <c:v>39.42804902763108</c:v>
                </c:pt>
                <c:pt idx="3938">
                  <c:v>39.42804902763108</c:v>
                </c:pt>
                <c:pt idx="3939">
                  <c:v>39.57730275897436</c:v>
                </c:pt>
                <c:pt idx="3940">
                  <c:v>39.42804902763108</c:v>
                </c:pt>
                <c:pt idx="3941">
                  <c:v>39.2828901668533</c:v>
                </c:pt>
                <c:pt idx="3942">
                  <c:v>39.1355321987197</c:v>
                </c:pt>
                <c:pt idx="3943">
                  <c:v>38.98715613080665</c:v>
                </c:pt>
                <c:pt idx="3944">
                  <c:v>38.83830872293935</c:v>
                </c:pt>
                <c:pt idx="3945">
                  <c:v>38.68924310330414</c:v>
                </c:pt>
                <c:pt idx="3946">
                  <c:v>38.54007646024595</c:v>
                </c:pt>
                <c:pt idx="3947">
                  <c:v>38.39086304733633</c:v>
                </c:pt>
                <c:pt idx="3948">
                  <c:v>38.31625484750592</c:v>
                </c:pt>
                <c:pt idx="3949">
                  <c:v>38.39088171317744</c:v>
                </c:pt>
                <c:pt idx="3950">
                  <c:v>38.4655085788492</c:v>
                </c:pt>
                <c:pt idx="3951">
                  <c:v>38.68938917586404</c:v>
                </c:pt>
                <c:pt idx="3952">
                  <c:v>38.91326977287905</c:v>
                </c:pt>
                <c:pt idx="3953">
                  <c:v>38.95526686233682</c:v>
                </c:pt>
                <c:pt idx="3954">
                  <c:v>38.84033764488176</c:v>
                </c:pt>
                <c:pt idx="3955">
                  <c:v>38.84033764488176</c:v>
                </c:pt>
                <c:pt idx="3956">
                  <c:v>38.98959137622504</c:v>
                </c:pt>
                <c:pt idx="3957">
                  <c:v>39.13884510756832</c:v>
                </c:pt>
                <c:pt idx="3958">
                  <c:v>39.03429038459081</c:v>
                </c:pt>
                <c:pt idx="3959">
                  <c:v>38.88503665324729</c:v>
                </c:pt>
                <c:pt idx="3960">
                  <c:v>38.73578292190426</c:v>
                </c:pt>
                <c:pt idx="3961">
                  <c:v>38.70880935599883</c:v>
                </c:pt>
                <c:pt idx="3962">
                  <c:v>38.55955562465554</c:v>
                </c:pt>
                <c:pt idx="3963">
                  <c:v>38.70880935599883</c:v>
                </c:pt>
                <c:pt idx="3964">
                  <c:v>38.65829151976074</c:v>
                </c:pt>
                <c:pt idx="3965">
                  <c:v>38.70400233635951</c:v>
                </c:pt>
                <c:pt idx="3966">
                  <c:v>38.72516463758633</c:v>
                </c:pt>
                <c:pt idx="3967">
                  <c:v>38.57591090624305</c:v>
                </c:pt>
                <c:pt idx="3968">
                  <c:v>38.55873464930166</c:v>
                </c:pt>
                <c:pt idx="3969">
                  <c:v>38.47062756784431</c:v>
                </c:pt>
                <c:pt idx="3970">
                  <c:v>38.3496823183921</c:v>
                </c:pt>
                <c:pt idx="3971">
                  <c:v>38.28816116085768</c:v>
                </c:pt>
                <c:pt idx="3972">
                  <c:v>38.36278802652933</c:v>
                </c:pt>
                <c:pt idx="3973">
                  <c:v>38.43741489220097</c:v>
                </c:pt>
                <c:pt idx="3974">
                  <c:v>38.6612954892159</c:v>
                </c:pt>
                <c:pt idx="3975">
                  <c:v>38.73592235488755</c:v>
                </c:pt>
                <c:pt idx="3976">
                  <c:v>38.77666224681525</c:v>
                </c:pt>
                <c:pt idx="3977">
                  <c:v>38.92591597815866</c:v>
                </c:pt>
                <c:pt idx="3978">
                  <c:v>38.85635719841871</c:v>
                </c:pt>
                <c:pt idx="3979">
                  <c:v>38.85635719841871</c:v>
                </c:pt>
                <c:pt idx="3980">
                  <c:v>39.005610929762</c:v>
                </c:pt>
                <c:pt idx="3981">
                  <c:v>39.15486466110509</c:v>
                </c:pt>
                <c:pt idx="3982">
                  <c:v>38.90105620678445</c:v>
                </c:pt>
                <c:pt idx="3983">
                  <c:v>38.90105620678445</c:v>
                </c:pt>
                <c:pt idx="3984">
                  <c:v>38.90105620678445</c:v>
                </c:pt>
                <c:pt idx="3985">
                  <c:v>39.0503099381278</c:v>
                </c:pt>
                <c:pt idx="3986">
                  <c:v>38.90105620678445</c:v>
                </c:pt>
                <c:pt idx="3987">
                  <c:v>38.90105620678445</c:v>
                </c:pt>
                <c:pt idx="3988">
                  <c:v>38.90105620678445</c:v>
                </c:pt>
                <c:pt idx="3989">
                  <c:v>38.90105620678445</c:v>
                </c:pt>
                <c:pt idx="3990">
                  <c:v>38.90105620678445</c:v>
                </c:pt>
                <c:pt idx="3991">
                  <c:v>38.90105620678445</c:v>
                </c:pt>
                <c:pt idx="3992">
                  <c:v>38.90105620678445</c:v>
                </c:pt>
                <c:pt idx="3993">
                  <c:v>38.75180247544103</c:v>
                </c:pt>
                <c:pt idx="3994">
                  <c:v>38.77006945677319</c:v>
                </c:pt>
                <c:pt idx="3995">
                  <c:v>38.77006945677319</c:v>
                </c:pt>
                <c:pt idx="3996">
                  <c:v>38.77006945677319</c:v>
                </c:pt>
                <c:pt idx="3997">
                  <c:v>38.79159983643326</c:v>
                </c:pt>
                <c:pt idx="3998">
                  <c:v>39.01548043344801</c:v>
                </c:pt>
                <c:pt idx="3999">
                  <c:v>39.09010729911983</c:v>
                </c:pt>
                <c:pt idx="4000">
                  <c:v>39.31398789613474</c:v>
                </c:pt>
                <c:pt idx="4001">
                  <c:v>39.31398789613474</c:v>
                </c:pt>
                <c:pt idx="4002">
                  <c:v>39.24442911639494</c:v>
                </c:pt>
                <c:pt idx="4003">
                  <c:v>39.24442911639494</c:v>
                </c:pt>
                <c:pt idx="4004">
                  <c:v>39.3936828477382</c:v>
                </c:pt>
                <c:pt idx="4005">
                  <c:v>39.54293657908151</c:v>
                </c:pt>
                <c:pt idx="4006">
                  <c:v>39.438381856104</c:v>
                </c:pt>
                <c:pt idx="4007">
                  <c:v>39.18371651437898</c:v>
                </c:pt>
                <c:pt idx="4008">
                  <c:v>39.33297024572225</c:v>
                </c:pt>
                <c:pt idx="4009">
                  <c:v>39.33297024572225</c:v>
                </c:pt>
                <c:pt idx="4010">
                  <c:v>39.19040009107091</c:v>
                </c:pt>
                <c:pt idx="4011">
                  <c:v>39.19040009107091</c:v>
                </c:pt>
                <c:pt idx="4012">
                  <c:v>39.19040009107091</c:v>
                </c:pt>
                <c:pt idx="4013">
                  <c:v>38.99624720010502</c:v>
                </c:pt>
                <c:pt idx="4014">
                  <c:v>39.14550093144831</c:v>
                </c:pt>
                <c:pt idx="4015">
                  <c:v>39.14550093144831</c:v>
                </c:pt>
                <c:pt idx="4016">
                  <c:v>38.99624720010502</c:v>
                </c:pt>
                <c:pt idx="4017">
                  <c:v>38.92766920335036</c:v>
                </c:pt>
                <c:pt idx="4018">
                  <c:v>38.8177554842318</c:v>
                </c:pt>
                <c:pt idx="4019">
                  <c:v>38.8177554842318</c:v>
                </c:pt>
                <c:pt idx="4020">
                  <c:v>38.8177554842318</c:v>
                </c:pt>
                <c:pt idx="4021">
                  <c:v>38.8177554842318</c:v>
                </c:pt>
                <c:pt idx="4022">
                  <c:v>38.8177554842318</c:v>
                </c:pt>
                <c:pt idx="4023">
                  <c:v>38.8177554842318</c:v>
                </c:pt>
                <c:pt idx="4024">
                  <c:v>38.8177554842318</c:v>
                </c:pt>
                <c:pt idx="4025">
                  <c:v>38.8177554842318</c:v>
                </c:pt>
                <c:pt idx="4026">
                  <c:v>38.8177554842318</c:v>
                </c:pt>
                <c:pt idx="4027">
                  <c:v>38.8177554842318</c:v>
                </c:pt>
                <c:pt idx="4028">
                  <c:v>38.8177554842318</c:v>
                </c:pt>
                <c:pt idx="4029">
                  <c:v>38.96700921557512</c:v>
                </c:pt>
                <c:pt idx="4030">
                  <c:v>38.71320076125424</c:v>
                </c:pt>
                <c:pt idx="4031">
                  <c:v>38.56394702991103</c:v>
                </c:pt>
                <c:pt idx="4032">
                  <c:v>38.56394702991104</c:v>
                </c:pt>
                <c:pt idx="4033">
                  <c:v>38.71320076125424</c:v>
                </c:pt>
                <c:pt idx="4034">
                  <c:v>38.71320076125419</c:v>
                </c:pt>
                <c:pt idx="4035">
                  <c:v>38.71320076125419</c:v>
                </c:pt>
                <c:pt idx="4036">
                  <c:v>38.56394702991103</c:v>
                </c:pt>
                <c:pt idx="4037">
                  <c:v>38.56394702991103</c:v>
                </c:pt>
                <c:pt idx="4038">
                  <c:v>38.71320076125419</c:v>
                </c:pt>
                <c:pt idx="4039">
                  <c:v>38.71320076125419</c:v>
                </c:pt>
                <c:pt idx="4040">
                  <c:v>38.56394702991103</c:v>
                </c:pt>
                <c:pt idx="4041">
                  <c:v>38.56394702991103</c:v>
                </c:pt>
                <c:pt idx="4042">
                  <c:v>38.56394702991103</c:v>
                </c:pt>
                <c:pt idx="4043">
                  <c:v>38.56394702991104</c:v>
                </c:pt>
                <c:pt idx="4044">
                  <c:v>38.56394702991104</c:v>
                </c:pt>
                <c:pt idx="4045">
                  <c:v>38.56394702991104</c:v>
                </c:pt>
                <c:pt idx="4046">
                  <c:v>38.71320076125424</c:v>
                </c:pt>
                <c:pt idx="4047">
                  <c:v>38.71320076125424</c:v>
                </c:pt>
                <c:pt idx="4048">
                  <c:v>38.71320076125419</c:v>
                </c:pt>
                <c:pt idx="4049">
                  <c:v>38.71320076125424</c:v>
                </c:pt>
                <c:pt idx="4050">
                  <c:v>38.71320076125419</c:v>
                </c:pt>
                <c:pt idx="4051">
                  <c:v>38.56394702991103</c:v>
                </c:pt>
                <c:pt idx="4052">
                  <c:v>38.56394702991103</c:v>
                </c:pt>
                <c:pt idx="4053">
                  <c:v>38.56394702991103</c:v>
                </c:pt>
                <c:pt idx="4054">
                  <c:v>38.41469329856776</c:v>
                </c:pt>
                <c:pt idx="4055">
                  <c:v>38.26543956722448</c:v>
                </c:pt>
                <c:pt idx="4056">
                  <c:v>38.26543956722448</c:v>
                </c:pt>
                <c:pt idx="4057">
                  <c:v>38.26543956722448</c:v>
                </c:pt>
                <c:pt idx="4058">
                  <c:v>38.26543956722448</c:v>
                </c:pt>
                <c:pt idx="4059">
                  <c:v>38.26543956722448</c:v>
                </c:pt>
                <c:pt idx="4060">
                  <c:v>38.26543956722448</c:v>
                </c:pt>
                <c:pt idx="4061">
                  <c:v>38.41469329856776</c:v>
                </c:pt>
                <c:pt idx="4062">
                  <c:v>38.56208905040695</c:v>
                </c:pt>
                <c:pt idx="4063">
                  <c:v>38.56208905040695</c:v>
                </c:pt>
                <c:pt idx="4064">
                  <c:v>38.44086089796942</c:v>
                </c:pt>
                <c:pt idx="4065">
                  <c:v>38.44086089796942</c:v>
                </c:pt>
                <c:pt idx="4066">
                  <c:v>38.366227778937</c:v>
                </c:pt>
                <c:pt idx="4067">
                  <c:v>38.46853765207966</c:v>
                </c:pt>
                <c:pt idx="4068">
                  <c:v>38.46853765207966</c:v>
                </c:pt>
                <c:pt idx="4069">
                  <c:v>38.31928392073621</c:v>
                </c:pt>
                <c:pt idx="4070">
                  <c:v>38.17003018939305</c:v>
                </c:pt>
                <c:pt idx="4071">
                  <c:v>38.0207764580498</c:v>
                </c:pt>
                <c:pt idx="4072">
                  <c:v>38.00714411593034</c:v>
                </c:pt>
                <c:pt idx="4073">
                  <c:v>38.1563978472737</c:v>
                </c:pt>
                <c:pt idx="4074">
                  <c:v>38.1563978472737</c:v>
                </c:pt>
                <c:pt idx="4075">
                  <c:v>38.1563978472737</c:v>
                </c:pt>
                <c:pt idx="4076">
                  <c:v>38.1563978472737</c:v>
                </c:pt>
                <c:pt idx="4077">
                  <c:v>38.1563978472737</c:v>
                </c:pt>
                <c:pt idx="4078">
                  <c:v>38.15639784727365</c:v>
                </c:pt>
                <c:pt idx="4079">
                  <c:v>38.00714411593034</c:v>
                </c:pt>
                <c:pt idx="4080">
                  <c:v>38.00714411593034</c:v>
                </c:pt>
                <c:pt idx="4081">
                  <c:v>37.85789038458709</c:v>
                </c:pt>
                <c:pt idx="4082">
                  <c:v>37.70863665324379</c:v>
                </c:pt>
                <c:pt idx="4083">
                  <c:v>37.85789038458709</c:v>
                </c:pt>
                <c:pt idx="4084">
                  <c:v>38.00714411593034</c:v>
                </c:pt>
                <c:pt idx="4085">
                  <c:v>38.00714411593034</c:v>
                </c:pt>
                <c:pt idx="4086">
                  <c:v>38.00714411593034</c:v>
                </c:pt>
                <c:pt idx="4087">
                  <c:v>38.00714411593034</c:v>
                </c:pt>
                <c:pt idx="4088">
                  <c:v>38.00714411593034</c:v>
                </c:pt>
                <c:pt idx="4089">
                  <c:v>37.88088708720133</c:v>
                </c:pt>
                <c:pt idx="4090">
                  <c:v>37.88088708720133</c:v>
                </c:pt>
                <c:pt idx="4091">
                  <c:v>37.88088708720133</c:v>
                </c:pt>
                <c:pt idx="4092">
                  <c:v>37.88088708720133</c:v>
                </c:pt>
                <c:pt idx="4093">
                  <c:v>37.9469717491323</c:v>
                </c:pt>
                <c:pt idx="4094">
                  <c:v>37.9469717491323</c:v>
                </c:pt>
                <c:pt idx="4095">
                  <c:v>38.09622548047558</c:v>
                </c:pt>
                <c:pt idx="4096">
                  <c:v>38.24547921181887</c:v>
                </c:pt>
                <c:pt idx="4097">
                  <c:v>38.24547921181888</c:v>
                </c:pt>
                <c:pt idx="4098">
                  <c:v>38.1755347458756</c:v>
                </c:pt>
                <c:pt idx="4099">
                  <c:v>38.1755347458756</c:v>
                </c:pt>
                <c:pt idx="4100">
                  <c:v>38.32478847721871</c:v>
                </c:pt>
                <c:pt idx="4101">
                  <c:v>38.32478847721871</c:v>
                </c:pt>
                <c:pt idx="4102">
                  <c:v>38.07098002289807</c:v>
                </c:pt>
                <c:pt idx="4103">
                  <c:v>37.92172629155478</c:v>
                </c:pt>
                <c:pt idx="4104">
                  <c:v>37.92172629155478</c:v>
                </c:pt>
                <c:pt idx="4105">
                  <c:v>37.92172629155478</c:v>
                </c:pt>
                <c:pt idx="4106">
                  <c:v>37.8741856317241</c:v>
                </c:pt>
                <c:pt idx="4107">
                  <c:v>37.8741856317241</c:v>
                </c:pt>
                <c:pt idx="4108">
                  <c:v>37.72493190038086</c:v>
                </c:pt>
                <c:pt idx="4109">
                  <c:v>37.8741856317241</c:v>
                </c:pt>
                <c:pt idx="4110">
                  <c:v>37.8741856317241</c:v>
                </c:pt>
                <c:pt idx="4111">
                  <c:v>37.72493190038086</c:v>
                </c:pt>
                <c:pt idx="4112">
                  <c:v>37.72493190038086</c:v>
                </c:pt>
                <c:pt idx="4113">
                  <c:v>37.72493190038086</c:v>
                </c:pt>
                <c:pt idx="4114">
                  <c:v>37.72493190038086</c:v>
                </c:pt>
                <c:pt idx="4115">
                  <c:v>37.73785180364671</c:v>
                </c:pt>
                <c:pt idx="4116">
                  <c:v>37.73785180364671</c:v>
                </c:pt>
                <c:pt idx="4117">
                  <c:v>37.62282711354229</c:v>
                </c:pt>
                <c:pt idx="4118">
                  <c:v>37.62282711354229</c:v>
                </c:pt>
                <c:pt idx="4119">
                  <c:v>37.62515052440676</c:v>
                </c:pt>
                <c:pt idx="4120">
                  <c:v>37.62515052440676</c:v>
                </c:pt>
                <c:pt idx="4121">
                  <c:v>37.62515052440676</c:v>
                </c:pt>
                <c:pt idx="4122">
                  <c:v>37.62515052440676</c:v>
                </c:pt>
                <c:pt idx="4123">
                  <c:v>37.62515052440676</c:v>
                </c:pt>
                <c:pt idx="4124">
                  <c:v>37.77440425574989</c:v>
                </c:pt>
                <c:pt idx="4125">
                  <c:v>37.77440425574989</c:v>
                </c:pt>
                <c:pt idx="4126">
                  <c:v>37.5205958014292</c:v>
                </c:pt>
                <c:pt idx="4127">
                  <c:v>37.3713420700859</c:v>
                </c:pt>
                <c:pt idx="4128">
                  <c:v>37.3713420700859</c:v>
                </c:pt>
                <c:pt idx="4129">
                  <c:v>37.3713420700859</c:v>
                </c:pt>
                <c:pt idx="4130">
                  <c:v>37.3713420700859</c:v>
                </c:pt>
                <c:pt idx="4131">
                  <c:v>37.3713420700859</c:v>
                </c:pt>
                <c:pt idx="4132">
                  <c:v>37.5205958014292</c:v>
                </c:pt>
                <c:pt idx="4133">
                  <c:v>37.3713420700859</c:v>
                </c:pt>
                <c:pt idx="4134">
                  <c:v>37.5205958014292</c:v>
                </c:pt>
                <c:pt idx="4135">
                  <c:v>37.3713420700859</c:v>
                </c:pt>
                <c:pt idx="4136">
                  <c:v>37.3713420700859</c:v>
                </c:pt>
                <c:pt idx="4137">
                  <c:v>37.3713420700859</c:v>
                </c:pt>
                <c:pt idx="4138">
                  <c:v>37.3713420700859</c:v>
                </c:pt>
                <c:pt idx="4139">
                  <c:v>37.3713420700859</c:v>
                </c:pt>
                <c:pt idx="4140">
                  <c:v>37.2981383305762</c:v>
                </c:pt>
                <c:pt idx="4141">
                  <c:v>37.2981383305762</c:v>
                </c:pt>
                <c:pt idx="4142">
                  <c:v>37.2981383305762</c:v>
                </c:pt>
                <c:pt idx="4143">
                  <c:v>37.2981383305762</c:v>
                </c:pt>
                <c:pt idx="4144">
                  <c:v>37.2981383305762</c:v>
                </c:pt>
                <c:pt idx="4145">
                  <c:v>37.2981383305762</c:v>
                </c:pt>
                <c:pt idx="4146">
                  <c:v>37.2981383305762</c:v>
                </c:pt>
                <c:pt idx="4147">
                  <c:v>37.14888459923255</c:v>
                </c:pt>
                <c:pt idx="4148">
                  <c:v>37.2981383305762</c:v>
                </c:pt>
                <c:pt idx="4149">
                  <c:v>37.2981383305762</c:v>
                </c:pt>
                <c:pt idx="4150">
                  <c:v>37.05106596843209</c:v>
                </c:pt>
                <c:pt idx="4151">
                  <c:v>36.90181223708895</c:v>
                </c:pt>
                <c:pt idx="4152">
                  <c:v>36.90181223708895</c:v>
                </c:pt>
                <c:pt idx="4153">
                  <c:v>36.90181223708895</c:v>
                </c:pt>
                <c:pt idx="4154">
                  <c:v>36.75255850574565</c:v>
                </c:pt>
                <c:pt idx="4155">
                  <c:v>36.68644502297596</c:v>
                </c:pt>
                <c:pt idx="4156">
                  <c:v>36.68644502297596</c:v>
                </c:pt>
                <c:pt idx="4157">
                  <c:v>36.53719129163251</c:v>
                </c:pt>
                <c:pt idx="4158">
                  <c:v>36.53719129163251</c:v>
                </c:pt>
                <c:pt idx="4159">
                  <c:v>36.53719129163251</c:v>
                </c:pt>
                <c:pt idx="4160">
                  <c:v>36.53719129163251</c:v>
                </c:pt>
                <c:pt idx="4161">
                  <c:v>36.50028990606918</c:v>
                </c:pt>
                <c:pt idx="4162">
                  <c:v>36.5002899060692</c:v>
                </c:pt>
                <c:pt idx="4163">
                  <c:v>36.5002899060692</c:v>
                </c:pt>
                <c:pt idx="4164">
                  <c:v>36.5002899060692</c:v>
                </c:pt>
                <c:pt idx="4165">
                  <c:v>36.35103617472591</c:v>
                </c:pt>
                <c:pt idx="4166">
                  <c:v>36.20178244338247</c:v>
                </c:pt>
                <c:pt idx="4167">
                  <c:v>36.20178244338247</c:v>
                </c:pt>
                <c:pt idx="4168">
                  <c:v>36.05252871203933</c:v>
                </c:pt>
                <c:pt idx="4169">
                  <c:v>36.05252871203933</c:v>
                </c:pt>
                <c:pt idx="4170">
                  <c:v>35.90327498069599</c:v>
                </c:pt>
                <c:pt idx="4171">
                  <c:v>35.75402124935275</c:v>
                </c:pt>
                <c:pt idx="4172">
                  <c:v>35.90327498069599</c:v>
                </c:pt>
                <c:pt idx="4173">
                  <c:v>35.90327498069599</c:v>
                </c:pt>
                <c:pt idx="4174">
                  <c:v>35.6150415709188</c:v>
                </c:pt>
                <c:pt idx="4175">
                  <c:v>35.46578783957551</c:v>
                </c:pt>
                <c:pt idx="4176">
                  <c:v>35.59627043337128</c:v>
                </c:pt>
                <c:pt idx="4177">
                  <c:v>35.74552416471455</c:v>
                </c:pt>
                <c:pt idx="4178">
                  <c:v>35.74552416471455</c:v>
                </c:pt>
                <c:pt idx="4179">
                  <c:v>35.74552416471455</c:v>
                </c:pt>
                <c:pt idx="4180">
                  <c:v>35.59627043337128</c:v>
                </c:pt>
                <c:pt idx="4181">
                  <c:v>35.59627043337128</c:v>
                </c:pt>
                <c:pt idx="4182">
                  <c:v>35.52263142422985</c:v>
                </c:pt>
                <c:pt idx="4183">
                  <c:v>35.67188515557304</c:v>
                </c:pt>
                <c:pt idx="4184">
                  <c:v>35.67188515557304</c:v>
                </c:pt>
                <c:pt idx="4185">
                  <c:v>35.67188515557304</c:v>
                </c:pt>
                <c:pt idx="4186">
                  <c:v>35.67188515557304</c:v>
                </c:pt>
                <c:pt idx="4187">
                  <c:v>35.67188515557304</c:v>
                </c:pt>
                <c:pt idx="4188">
                  <c:v>35.67188515557304</c:v>
                </c:pt>
                <c:pt idx="4189">
                  <c:v>35.67188515557304</c:v>
                </c:pt>
                <c:pt idx="4190">
                  <c:v>35.79775649809844</c:v>
                </c:pt>
                <c:pt idx="4191">
                  <c:v>35.79775649809845</c:v>
                </c:pt>
                <c:pt idx="4192">
                  <c:v>35.93337788732229</c:v>
                </c:pt>
                <c:pt idx="4193">
                  <c:v>36.08263161866554</c:v>
                </c:pt>
                <c:pt idx="4194">
                  <c:v>36.08263161866554</c:v>
                </c:pt>
                <c:pt idx="4195">
                  <c:v>36.08263161866554</c:v>
                </c:pt>
                <c:pt idx="4196">
                  <c:v>36.20002070854162</c:v>
                </c:pt>
                <c:pt idx="4197">
                  <c:v>36.34927443988484</c:v>
                </c:pt>
                <c:pt idx="4198">
                  <c:v>36.34927443988484</c:v>
                </c:pt>
                <c:pt idx="4199">
                  <c:v>36.34927443988484</c:v>
                </c:pt>
                <c:pt idx="4200">
                  <c:v>36.34927443988484</c:v>
                </c:pt>
                <c:pt idx="4201">
                  <c:v>36.4985281712282</c:v>
                </c:pt>
                <c:pt idx="4202">
                  <c:v>36.50401042462092</c:v>
                </c:pt>
                <c:pt idx="4203">
                  <c:v>36.50401042462092</c:v>
                </c:pt>
                <c:pt idx="4204">
                  <c:v>36.35475669327744</c:v>
                </c:pt>
                <c:pt idx="4205">
                  <c:v>36.27761773836196</c:v>
                </c:pt>
                <c:pt idx="4206">
                  <c:v>36.14827522000533</c:v>
                </c:pt>
                <c:pt idx="4207">
                  <c:v>36.2975289513486</c:v>
                </c:pt>
                <c:pt idx="4208">
                  <c:v>36.14827522000533</c:v>
                </c:pt>
                <c:pt idx="4209">
                  <c:v>36.2975289513486</c:v>
                </c:pt>
                <c:pt idx="4210">
                  <c:v>36.2279701716088</c:v>
                </c:pt>
                <c:pt idx="4211">
                  <c:v>36.2279701716088</c:v>
                </c:pt>
                <c:pt idx="4212">
                  <c:v>36.2279701716088</c:v>
                </c:pt>
                <c:pt idx="4213">
                  <c:v>36.37722390295205</c:v>
                </c:pt>
                <c:pt idx="4214">
                  <c:v>36.5675348577829</c:v>
                </c:pt>
                <c:pt idx="4215">
                  <c:v>36.5675348577829</c:v>
                </c:pt>
                <c:pt idx="4216">
                  <c:v>36.67106640878274</c:v>
                </c:pt>
                <c:pt idx="4217">
                  <c:v>36.82032014012613</c:v>
                </c:pt>
                <c:pt idx="4218">
                  <c:v>36.67106640878274</c:v>
                </c:pt>
                <c:pt idx="4219">
                  <c:v>36.67106640878274</c:v>
                </c:pt>
                <c:pt idx="4220">
                  <c:v>36.81985545795308</c:v>
                </c:pt>
                <c:pt idx="4221">
                  <c:v>36.81985545795308</c:v>
                </c:pt>
                <c:pt idx="4222">
                  <c:v>36.81985545795308</c:v>
                </c:pt>
                <c:pt idx="4223">
                  <c:v>36.91767408875366</c:v>
                </c:pt>
                <c:pt idx="4224">
                  <c:v>36.91767408875366</c:v>
                </c:pt>
                <c:pt idx="4225">
                  <c:v>36.76842035741053</c:v>
                </c:pt>
                <c:pt idx="4226">
                  <c:v>36.61916662606724</c:v>
                </c:pt>
                <c:pt idx="4227">
                  <c:v>36.76842035741053</c:v>
                </c:pt>
                <c:pt idx="4228">
                  <c:v>36.76842035741053</c:v>
                </c:pt>
                <c:pt idx="4229">
                  <c:v>36.76842035741053</c:v>
                </c:pt>
                <c:pt idx="4230">
                  <c:v>36.99766739726624</c:v>
                </c:pt>
                <c:pt idx="4231">
                  <c:v>37.14692112860976</c:v>
                </c:pt>
                <c:pt idx="4232">
                  <c:v>37.16726626078319</c:v>
                </c:pt>
                <c:pt idx="4233">
                  <c:v>37.01801252943998</c:v>
                </c:pt>
                <c:pt idx="4234">
                  <c:v>36.86875879809671</c:v>
                </c:pt>
                <c:pt idx="4235">
                  <c:v>36.7195050667534</c:v>
                </c:pt>
                <c:pt idx="4236">
                  <c:v>36.57025133541012</c:v>
                </c:pt>
                <c:pt idx="4237">
                  <c:v>36.57025133541012</c:v>
                </c:pt>
                <c:pt idx="4238">
                  <c:v>36.7195050667534</c:v>
                </c:pt>
                <c:pt idx="4239">
                  <c:v>36.72246865291576</c:v>
                </c:pt>
                <c:pt idx="4240">
                  <c:v>36.72246865291576</c:v>
                </c:pt>
                <c:pt idx="4241">
                  <c:v>36.72246865291576</c:v>
                </c:pt>
                <c:pt idx="4242">
                  <c:v>36.87172238425902</c:v>
                </c:pt>
                <c:pt idx="4243">
                  <c:v>37.02097611560225</c:v>
                </c:pt>
                <c:pt idx="4244">
                  <c:v>37.02097611560225</c:v>
                </c:pt>
                <c:pt idx="4245">
                  <c:v>36.87172238425902</c:v>
                </c:pt>
                <c:pt idx="4246">
                  <c:v>36.72246865291576</c:v>
                </c:pt>
                <c:pt idx="4247">
                  <c:v>36.82007651372596</c:v>
                </c:pt>
                <c:pt idx="4248">
                  <c:v>36.82007651372596</c:v>
                </c:pt>
                <c:pt idx="4249">
                  <c:v>36.82007651372596</c:v>
                </c:pt>
                <c:pt idx="4250">
                  <c:v>36.67082278238259</c:v>
                </c:pt>
                <c:pt idx="4251">
                  <c:v>36.82007651372596</c:v>
                </c:pt>
                <c:pt idx="4252">
                  <c:v>36.82007651372596</c:v>
                </c:pt>
                <c:pt idx="4253">
                  <c:v>36.62812150760644</c:v>
                </c:pt>
                <c:pt idx="4254">
                  <c:v>36.77737523894986</c:v>
                </c:pt>
                <c:pt idx="4255">
                  <c:v>36.77737523894986</c:v>
                </c:pt>
                <c:pt idx="4256">
                  <c:v>36.62812150760644</c:v>
                </c:pt>
                <c:pt idx="4257">
                  <c:v>36.62812150760644</c:v>
                </c:pt>
                <c:pt idx="4258">
                  <c:v>36.62812150760644</c:v>
                </c:pt>
                <c:pt idx="4259">
                  <c:v>36.62812150760644</c:v>
                </c:pt>
                <c:pt idx="4260">
                  <c:v>36.62812150760644</c:v>
                </c:pt>
                <c:pt idx="4261">
                  <c:v>36.63609817832038</c:v>
                </c:pt>
                <c:pt idx="4262">
                  <c:v>36.78535190966365</c:v>
                </c:pt>
                <c:pt idx="4263">
                  <c:v>36.78535190966365</c:v>
                </c:pt>
                <c:pt idx="4264">
                  <c:v>36.78535190966365</c:v>
                </c:pt>
                <c:pt idx="4265">
                  <c:v>36.78535190966365</c:v>
                </c:pt>
                <c:pt idx="4266">
                  <c:v>36.78535190966365</c:v>
                </c:pt>
                <c:pt idx="4267">
                  <c:v>36.78535190966365</c:v>
                </c:pt>
                <c:pt idx="4268">
                  <c:v>36.93460564100693</c:v>
                </c:pt>
                <c:pt idx="4269">
                  <c:v>37.08385937235023</c:v>
                </c:pt>
                <c:pt idx="4270">
                  <c:v>36.83678701020619</c:v>
                </c:pt>
                <c:pt idx="4271">
                  <c:v>36.83678701020619</c:v>
                </c:pt>
                <c:pt idx="4272">
                  <c:v>36.83678701020619</c:v>
                </c:pt>
                <c:pt idx="4273">
                  <c:v>36.83678701020619</c:v>
                </c:pt>
                <c:pt idx="4274">
                  <c:v>36.83678701020619</c:v>
                </c:pt>
                <c:pt idx="4275">
                  <c:v>36.83678701020619</c:v>
                </c:pt>
                <c:pt idx="4276">
                  <c:v>36.98194587098416</c:v>
                </c:pt>
                <c:pt idx="4277">
                  <c:v>37.1293038391178</c:v>
                </c:pt>
                <c:pt idx="4278">
                  <c:v>37.27767990703077</c:v>
                </c:pt>
                <c:pt idx="4279">
                  <c:v>37.42652731489812</c:v>
                </c:pt>
                <c:pt idx="4280">
                  <c:v>37.57559293453326</c:v>
                </c:pt>
                <c:pt idx="4281">
                  <c:v>37.7247595775913</c:v>
                </c:pt>
                <c:pt idx="4282">
                  <c:v>37.87397299050096</c:v>
                </c:pt>
                <c:pt idx="4283">
                  <c:v>37.9485811903315</c:v>
                </c:pt>
                <c:pt idx="4284">
                  <c:v>37.87395432465991</c:v>
                </c:pt>
                <c:pt idx="4285">
                  <c:v>37.79379917122314</c:v>
                </c:pt>
                <c:pt idx="4286">
                  <c:v>37.79379917122314</c:v>
                </c:pt>
                <c:pt idx="4287">
                  <c:v>37.79379917122314</c:v>
                </c:pt>
                <c:pt idx="4288">
                  <c:v>37.82642894743688</c:v>
                </c:pt>
                <c:pt idx="4289">
                  <c:v>37.90105581310851</c:v>
                </c:pt>
                <c:pt idx="4290">
                  <c:v>37.90105581310851</c:v>
                </c:pt>
                <c:pt idx="4291">
                  <c:v>37.90105581310851</c:v>
                </c:pt>
                <c:pt idx="4292">
                  <c:v>37.90105581310851</c:v>
                </c:pt>
                <c:pt idx="4293">
                  <c:v>37.7518020817651</c:v>
                </c:pt>
                <c:pt idx="4294">
                  <c:v>37.7518020817651</c:v>
                </c:pt>
                <c:pt idx="4295">
                  <c:v>37.7518020817651</c:v>
                </c:pt>
                <c:pt idx="4296">
                  <c:v>37.77877564767065</c:v>
                </c:pt>
                <c:pt idx="4297">
                  <c:v>37.77877564767065</c:v>
                </c:pt>
                <c:pt idx="4298">
                  <c:v>37.62952191632736</c:v>
                </c:pt>
                <c:pt idx="4299">
                  <c:v>37.68003975256537</c:v>
                </c:pt>
                <c:pt idx="4300">
                  <c:v>37.78358266730996</c:v>
                </c:pt>
                <c:pt idx="4301">
                  <c:v>37.91167409742619</c:v>
                </c:pt>
                <c:pt idx="4302">
                  <c:v>38.0609278287697</c:v>
                </c:pt>
                <c:pt idx="4303">
                  <c:v>38.07810408571108</c:v>
                </c:pt>
                <c:pt idx="4304">
                  <c:v>38.16621116716816</c:v>
                </c:pt>
                <c:pt idx="4305">
                  <c:v>38.2871564166205</c:v>
                </c:pt>
                <c:pt idx="4306">
                  <c:v>38.34867757415505</c:v>
                </c:pt>
                <c:pt idx="4307">
                  <c:v>38.27405070848342</c:v>
                </c:pt>
                <c:pt idx="4308">
                  <c:v>38.1994238428118</c:v>
                </c:pt>
                <c:pt idx="4309">
                  <c:v>38.1994238428118</c:v>
                </c:pt>
                <c:pt idx="4310">
                  <c:v>38.1994238428118</c:v>
                </c:pt>
                <c:pt idx="4311">
                  <c:v>38.2333108165559</c:v>
                </c:pt>
                <c:pt idx="4312">
                  <c:v>38.30793768222721</c:v>
                </c:pt>
                <c:pt idx="4313">
                  <c:v>38.38256454789894</c:v>
                </c:pt>
                <c:pt idx="4314">
                  <c:v>38.38256454789894</c:v>
                </c:pt>
                <c:pt idx="4315">
                  <c:v>38.38256454789894</c:v>
                </c:pt>
                <c:pt idx="4316">
                  <c:v>38.38256454789894</c:v>
                </c:pt>
                <c:pt idx="4317">
                  <c:v>38.53181827924213</c:v>
                </c:pt>
                <c:pt idx="4318">
                  <c:v>38.38256454789894</c:v>
                </c:pt>
                <c:pt idx="4319">
                  <c:v>38.38256454789894</c:v>
                </c:pt>
                <c:pt idx="4320">
                  <c:v>38.38256454789894</c:v>
                </c:pt>
                <c:pt idx="4321">
                  <c:v>38.53181827924213</c:v>
                </c:pt>
                <c:pt idx="4322">
                  <c:v>38.38256454789894</c:v>
                </c:pt>
                <c:pt idx="4323">
                  <c:v>38.38256454789894</c:v>
                </c:pt>
                <c:pt idx="4324">
                  <c:v>38.38256454789894</c:v>
                </c:pt>
                <c:pt idx="4325">
                  <c:v>38.38256454789894</c:v>
                </c:pt>
                <c:pt idx="4326">
                  <c:v>38.38256454789894</c:v>
                </c:pt>
                <c:pt idx="4327">
                  <c:v>38.38256454789894</c:v>
                </c:pt>
                <c:pt idx="4328">
                  <c:v>38.53181827924213</c:v>
                </c:pt>
                <c:pt idx="4329">
                  <c:v>38.53181827924213</c:v>
                </c:pt>
                <c:pt idx="4330">
                  <c:v>38.53181827924213</c:v>
                </c:pt>
                <c:pt idx="4331">
                  <c:v>38.53181827924213</c:v>
                </c:pt>
                <c:pt idx="4332">
                  <c:v>38.50475961181714</c:v>
                </c:pt>
                <c:pt idx="4333">
                  <c:v>38.50475961181714</c:v>
                </c:pt>
                <c:pt idx="4334">
                  <c:v>38.50475961181714</c:v>
                </c:pt>
                <c:pt idx="4335">
                  <c:v>38.50475961181714</c:v>
                </c:pt>
                <c:pt idx="4336">
                  <c:v>38.57938647748885</c:v>
                </c:pt>
                <c:pt idx="4337">
                  <c:v>38.57938647748885</c:v>
                </c:pt>
                <c:pt idx="4338">
                  <c:v>38.4301327461456</c:v>
                </c:pt>
                <c:pt idx="4339">
                  <c:v>38.4301327461456</c:v>
                </c:pt>
                <c:pt idx="4340">
                  <c:v>38.4301327461456</c:v>
                </c:pt>
                <c:pt idx="4341">
                  <c:v>38.4301327461456</c:v>
                </c:pt>
                <c:pt idx="4342">
                  <c:v>38.4301327461456</c:v>
                </c:pt>
                <c:pt idx="4343">
                  <c:v>38.4301327461456</c:v>
                </c:pt>
                <c:pt idx="4344">
                  <c:v>38.4301327461456</c:v>
                </c:pt>
                <c:pt idx="4345">
                  <c:v>38.57270290079695</c:v>
                </c:pt>
                <c:pt idx="4346">
                  <c:v>38.57270290079695</c:v>
                </c:pt>
                <c:pt idx="4347">
                  <c:v>38.42344916945351</c:v>
                </c:pt>
                <c:pt idx="4348">
                  <c:v>38.42344916945351</c:v>
                </c:pt>
                <c:pt idx="4349">
                  <c:v>38.27829030867596</c:v>
                </c:pt>
                <c:pt idx="4350">
                  <c:v>38.2801860718855</c:v>
                </c:pt>
                <c:pt idx="4351">
                  <c:v>38.28106373531583</c:v>
                </c:pt>
                <c:pt idx="4352">
                  <c:v>38.200794324203</c:v>
                </c:pt>
                <c:pt idx="4353">
                  <c:v>38.0517287045679</c:v>
                </c:pt>
                <c:pt idx="4354">
                  <c:v>37.90256206150982</c:v>
                </c:pt>
                <c:pt idx="4355">
                  <c:v>37.75334864860015</c:v>
                </c:pt>
                <c:pt idx="4356">
                  <c:v>37.60411358309793</c:v>
                </c:pt>
                <c:pt idx="4357">
                  <c:v>37.67874044876958</c:v>
                </c:pt>
                <c:pt idx="4358">
                  <c:v>37.75336731444121</c:v>
                </c:pt>
                <c:pt idx="4359">
                  <c:v>37.80666869835574</c:v>
                </c:pt>
                <c:pt idx="4360">
                  <c:v>37.95592242969899</c:v>
                </c:pt>
                <c:pt idx="4361">
                  <c:v>37.95592242969899</c:v>
                </c:pt>
                <c:pt idx="4362">
                  <c:v>37.95592242969899</c:v>
                </c:pt>
                <c:pt idx="4363">
                  <c:v>38.10517616104224</c:v>
                </c:pt>
                <c:pt idx="4364">
                  <c:v>38.10517616104224</c:v>
                </c:pt>
                <c:pt idx="4365">
                  <c:v>38.25442989238555</c:v>
                </c:pt>
                <c:pt idx="4366">
                  <c:v>38.25442989238555</c:v>
                </c:pt>
                <c:pt idx="4367">
                  <c:v>38.25442989238555</c:v>
                </c:pt>
                <c:pt idx="4368">
                  <c:v>38.25442989238555</c:v>
                </c:pt>
                <c:pt idx="4369">
                  <c:v>38.25442989238555</c:v>
                </c:pt>
                <c:pt idx="4370">
                  <c:v>38.25442989238555</c:v>
                </c:pt>
                <c:pt idx="4371">
                  <c:v>38.25442989238555</c:v>
                </c:pt>
                <c:pt idx="4372">
                  <c:v>38.10517616104224</c:v>
                </c:pt>
                <c:pt idx="4373">
                  <c:v>38.10517616104224</c:v>
                </c:pt>
                <c:pt idx="4374">
                  <c:v>38.33442575758598</c:v>
                </c:pt>
                <c:pt idx="4375">
                  <c:v>38.48367948892925</c:v>
                </c:pt>
                <c:pt idx="4376">
                  <c:v>38.33442575758598</c:v>
                </c:pt>
                <c:pt idx="4377">
                  <c:v>38.33442575758598</c:v>
                </c:pt>
                <c:pt idx="4378">
                  <c:v>38.18517202624271</c:v>
                </c:pt>
                <c:pt idx="4379">
                  <c:v>38.21125269915042</c:v>
                </c:pt>
                <c:pt idx="4380">
                  <c:v>38.21125269915042</c:v>
                </c:pt>
                <c:pt idx="4381">
                  <c:v>38.21125269915042</c:v>
                </c:pt>
                <c:pt idx="4382">
                  <c:v>38.21125269915042</c:v>
                </c:pt>
                <c:pt idx="4383">
                  <c:v>38.06199896780713</c:v>
                </c:pt>
                <c:pt idx="4384">
                  <c:v>38.06199896780713</c:v>
                </c:pt>
                <c:pt idx="4385">
                  <c:v>38.06199896780713</c:v>
                </c:pt>
                <c:pt idx="4386">
                  <c:v>38.21125269915042</c:v>
                </c:pt>
                <c:pt idx="4387">
                  <c:v>38.21125269915042</c:v>
                </c:pt>
                <c:pt idx="4388">
                  <c:v>38.21125269915042</c:v>
                </c:pt>
                <c:pt idx="4389">
                  <c:v>38.3605064304937</c:v>
                </c:pt>
                <c:pt idx="4390">
                  <c:v>38.50976016183694</c:v>
                </c:pt>
                <c:pt idx="4391">
                  <c:v>38.36050643049364</c:v>
                </c:pt>
                <c:pt idx="4392">
                  <c:v>38.3605064304937</c:v>
                </c:pt>
                <c:pt idx="4393">
                  <c:v>38.36050643049364</c:v>
                </c:pt>
                <c:pt idx="4394">
                  <c:v>38.3605064304937</c:v>
                </c:pt>
                <c:pt idx="4395">
                  <c:v>38.21125269915041</c:v>
                </c:pt>
                <c:pt idx="4396">
                  <c:v>38.07304998330607</c:v>
                </c:pt>
                <c:pt idx="4397">
                  <c:v>38.07304998330607</c:v>
                </c:pt>
                <c:pt idx="4398">
                  <c:v>38.19362780481828</c:v>
                </c:pt>
                <c:pt idx="4399">
                  <c:v>38.16560222591251</c:v>
                </c:pt>
                <c:pt idx="4400">
                  <c:v>38.16560222591251</c:v>
                </c:pt>
                <c:pt idx="4401">
                  <c:v>38.16560222591251</c:v>
                </c:pt>
                <c:pt idx="4402">
                  <c:v>38.11717548828724</c:v>
                </c:pt>
                <c:pt idx="4403">
                  <c:v>38.11717548828724</c:v>
                </c:pt>
                <c:pt idx="4404">
                  <c:v>38.26642921963055</c:v>
                </c:pt>
                <c:pt idx="4405">
                  <c:v>38.41568295097385</c:v>
                </c:pt>
                <c:pt idx="4406">
                  <c:v>38.5649366823171</c:v>
                </c:pt>
                <c:pt idx="4407">
                  <c:v>38.71419041366026</c:v>
                </c:pt>
                <c:pt idx="4408">
                  <c:v>38.5649366823171</c:v>
                </c:pt>
                <c:pt idx="4409">
                  <c:v>38.5649366823171</c:v>
                </c:pt>
                <c:pt idx="4410">
                  <c:v>38.71419041366026</c:v>
                </c:pt>
                <c:pt idx="4411">
                  <c:v>38.71419041366026</c:v>
                </c:pt>
                <c:pt idx="4412">
                  <c:v>38.71419041366026</c:v>
                </c:pt>
                <c:pt idx="4413">
                  <c:v>38.86344414500356</c:v>
                </c:pt>
                <c:pt idx="4414">
                  <c:v>39.01269787634684</c:v>
                </c:pt>
                <c:pt idx="4415">
                  <c:v>39.01269787634684</c:v>
                </c:pt>
                <c:pt idx="4416">
                  <c:v>39.16195160769012</c:v>
                </c:pt>
                <c:pt idx="4417">
                  <c:v>39.31120533903344</c:v>
                </c:pt>
                <c:pt idx="4418">
                  <c:v>39.31120533903344</c:v>
                </c:pt>
                <c:pt idx="4419">
                  <c:v>39.16195160769012</c:v>
                </c:pt>
                <c:pt idx="4420">
                  <c:v>39.01269787634684</c:v>
                </c:pt>
                <c:pt idx="4421">
                  <c:v>39.01269787634684</c:v>
                </c:pt>
                <c:pt idx="4422">
                  <c:v>39.01269787634684</c:v>
                </c:pt>
                <c:pt idx="4423">
                  <c:v>39.01269787634684</c:v>
                </c:pt>
                <c:pt idx="4424">
                  <c:v>39.01269787634684</c:v>
                </c:pt>
                <c:pt idx="4425">
                  <c:v>38.93254272291023</c:v>
                </c:pt>
                <c:pt idx="4426">
                  <c:v>38.93254272291023</c:v>
                </c:pt>
                <c:pt idx="4427">
                  <c:v>38.93254272291023</c:v>
                </c:pt>
                <c:pt idx="4428">
                  <c:v>38.86645806097954</c:v>
                </c:pt>
                <c:pt idx="4429">
                  <c:v>38.86645806097954</c:v>
                </c:pt>
                <c:pt idx="4430">
                  <c:v>38.86645806097954</c:v>
                </c:pt>
                <c:pt idx="4431">
                  <c:v>38.86645806097954</c:v>
                </c:pt>
                <c:pt idx="4432">
                  <c:v>38.86645806097954</c:v>
                </c:pt>
                <c:pt idx="4433">
                  <c:v>38.71720432963609</c:v>
                </c:pt>
                <c:pt idx="4434">
                  <c:v>38.71720432963611</c:v>
                </c:pt>
                <c:pt idx="4435">
                  <c:v>38.71720432963611</c:v>
                </c:pt>
                <c:pt idx="4436">
                  <c:v>38.86645806097954</c:v>
                </c:pt>
                <c:pt idx="4437">
                  <c:v>38.86645806097954</c:v>
                </c:pt>
                <c:pt idx="4438">
                  <c:v>38.86645806097954</c:v>
                </c:pt>
                <c:pt idx="4439">
                  <c:v>38.71720432963609</c:v>
                </c:pt>
                <c:pt idx="4440">
                  <c:v>38.71720432963609</c:v>
                </c:pt>
                <c:pt idx="4441">
                  <c:v>38.71720432963609</c:v>
                </c:pt>
                <c:pt idx="4442">
                  <c:v>38.73917135773421</c:v>
                </c:pt>
                <c:pt idx="4443">
                  <c:v>38.88842508907744</c:v>
                </c:pt>
                <c:pt idx="4444">
                  <c:v>38.73917135773421</c:v>
                </c:pt>
                <c:pt idx="4445">
                  <c:v>38.73917135773421</c:v>
                </c:pt>
                <c:pt idx="4446">
                  <c:v>39.0115343136854</c:v>
                </c:pt>
                <c:pt idx="4447">
                  <c:v>38.86228058234201</c:v>
                </c:pt>
                <c:pt idx="4448">
                  <c:v>38.86228058234201</c:v>
                </c:pt>
                <c:pt idx="4449">
                  <c:v>38.86228058234201</c:v>
                </c:pt>
                <c:pt idx="4450">
                  <c:v>38.97793182502586</c:v>
                </c:pt>
                <c:pt idx="4451">
                  <c:v>38.97793182502586</c:v>
                </c:pt>
                <c:pt idx="4452">
                  <c:v>38.97793182502586</c:v>
                </c:pt>
                <c:pt idx="4453">
                  <c:v>38.84045170711031</c:v>
                </c:pt>
                <c:pt idx="4454">
                  <c:v>38.6911979757672</c:v>
                </c:pt>
                <c:pt idx="4455">
                  <c:v>38.6911979757672</c:v>
                </c:pt>
                <c:pt idx="4456">
                  <c:v>38.6911979757672</c:v>
                </c:pt>
                <c:pt idx="4457">
                  <c:v>38.6911979757672</c:v>
                </c:pt>
                <c:pt idx="4458">
                  <c:v>38.6911979757672</c:v>
                </c:pt>
                <c:pt idx="4459">
                  <c:v>38.6911979757672</c:v>
                </c:pt>
                <c:pt idx="4460">
                  <c:v>38.84045170711031</c:v>
                </c:pt>
                <c:pt idx="4461">
                  <c:v>38.84045170711031</c:v>
                </c:pt>
                <c:pt idx="4462">
                  <c:v>38.84045170711031</c:v>
                </c:pt>
                <c:pt idx="4463">
                  <c:v>38.6911979757672</c:v>
                </c:pt>
                <c:pt idx="4464">
                  <c:v>38.6911979757672</c:v>
                </c:pt>
                <c:pt idx="4465">
                  <c:v>38.54194424442391</c:v>
                </c:pt>
                <c:pt idx="4466">
                  <c:v>38.6911979757672</c:v>
                </c:pt>
                <c:pt idx="4467">
                  <c:v>38.6911979757672</c:v>
                </c:pt>
                <c:pt idx="4468">
                  <c:v>38.6911979757672</c:v>
                </c:pt>
                <c:pt idx="4469">
                  <c:v>38.6911979757672</c:v>
                </c:pt>
                <c:pt idx="4470">
                  <c:v>38.80394369406665</c:v>
                </c:pt>
                <c:pt idx="4471">
                  <c:v>38.80394369406665</c:v>
                </c:pt>
                <c:pt idx="4472">
                  <c:v>38.80394369406665</c:v>
                </c:pt>
                <c:pt idx="4473">
                  <c:v>38.80394369406665</c:v>
                </c:pt>
                <c:pt idx="4474">
                  <c:v>38.80394369406665</c:v>
                </c:pt>
                <c:pt idx="4475">
                  <c:v>38.8231552264799</c:v>
                </c:pt>
                <c:pt idx="4476">
                  <c:v>38.8231552264799</c:v>
                </c:pt>
                <c:pt idx="4477">
                  <c:v>38.8231552264799</c:v>
                </c:pt>
                <c:pt idx="4478">
                  <c:v>38.78527118393078</c:v>
                </c:pt>
                <c:pt idx="4479">
                  <c:v>38.78527118393078</c:v>
                </c:pt>
                <c:pt idx="4480">
                  <c:v>38.63601745258745</c:v>
                </c:pt>
                <c:pt idx="4481">
                  <c:v>38.63601745258745</c:v>
                </c:pt>
                <c:pt idx="4482">
                  <c:v>38.78527118393078</c:v>
                </c:pt>
                <c:pt idx="4483">
                  <c:v>38.78527118393078</c:v>
                </c:pt>
                <c:pt idx="4484">
                  <c:v>38.91796928644025</c:v>
                </c:pt>
                <c:pt idx="4485">
                  <c:v>38.91796928644025</c:v>
                </c:pt>
                <c:pt idx="4486">
                  <c:v>38.91796928644025</c:v>
                </c:pt>
                <c:pt idx="4487">
                  <c:v>39.01578791724089</c:v>
                </c:pt>
                <c:pt idx="4488">
                  <c:v>39.01578791724089</c:v>
                </c:pt>
                <c:pt idx="4489">
                  <c:v>39.01578791724089</c:v>
                </c:pt>
                <c:pt idx="4490">
                  <c:v>39.25078965263779</c:v>
                </c:pt>
                <c:pt idx="4491">
                  <c:v>39.25078965263779</c:v>
                </c:pt>
                <c:pt idx="4492">
                  <c:v>39.25078965263779</c:v>
                </c:pt>
                <c:pt idx="4493">
                  <c:v>39.25078965263779</c:v>
                </c:pt>
                <c:pt idx="4494">
                  <c:v>39.25078965263779</c:v>
                </c:pt>
                <c:pt idx="4495">
                  <c:v>39.10153592129463</c:v>
                </c:pt>
                <c:pt idx="4496">
                  <c:v>39.10153592129463</c:v>
                </c:pt>
                <c:pt idx="4497">
                  <c:v>38.96155133290445</c:v>
                </c:pt>
                <c:pt idx="4498">
                  <c:v>38.96155133290445</c:v>
                </c:pt>
                <c:pt idx="4499">
                  <c:v>39.07393398432683</c:v>
                </c:pt>
                <c:pt idx="4500">
                  <c:v>39.22318771567011</c:v>
                </c:pt>
                <c:pt idx="4501">
                  <c:v>39.37244144701321</c:v>
                </c:pt>
                <c:pt idx="4502">
                  <c:v>39.52169517835664</c:v>
                </c:pt>
                <c:pt idx="4503">
                  <c:v>39.67094890969996</c:v>
                </c:pt>
                <c:pt idx="4504">
                  <c:v>39.82020264104325</c:v>
                </c:pt>
                <c:pt idx="4505">
                  <c:v>39.9694563723865</c:v>
                </c:pt>
                <c:pt idx="4506">
                  <c:v>39.9694563723865</c:v>
                </c:pt>
                <c:pt idx="4507">
                  <c:v>39.9694563723865</c:v>
                </c:pt>
                <c:pt idx="4508">
                  <c:v>40.11871010372983</c:v>
                </c:pt>
                <c:pt idx="4509">
                  <c:v>40.26796383507311</c:v>
                </c:pt>
                <c:pt idx="4510">
                  <c:v>40.26796383507311</c:v>
                </c:pt>
                <c:pt idx="4511">
                  <c:v>40.41721756641614</c:v>
                </c:pt>
                <c:pt idx="4512">
                  <c:v>40.41721756641614</c:v>
                </c:pt>
                <c:pt idx="4513">
                  <c:v>40.41721756641614</c:v>
                </c:pt>
                <c:pt idx="4514">
                  <c:v>40.41721756641614</c:v>
                </c:pt>
                <c:pt idx="4515">
                  <c:v>40.56647129775966</c:v>
                </c:pt>
                <c:pt idx="4516">
                  <c:v>40.56647129775966</c:v>
                </c:pt>
                <c:pt idx="4517">
                  <c:v>40.64011030690116</c:v>
                </c:pt>
                <c:pt idx="4518">
                  <c:v>40.64011030690116</c:v>
                </c:pt>
                <c:pt idx="4519">
                  <c:v>40.49085657555781</c:v>
                </c:pt>
                <c:pt idx="4520">
                  <c:v>40.49085657555781</c:v>
                </c:pt>
                <c:pt idx="4521">
                  <c:v>40.49085657555781</c:v>
                </c:pt>
                <c:pt idx="4522">
                  <c:v>40.49085657555781</c:v>
                </c:pt>
                <c:pt idx="4523">
                  <c:v>40.53464034884498</c:v>
                </c:pt>
                <c:pt idx="4524">
                  <c:v>40.53464034884498</c:v>
                </c:pt>
                <c:pt idx="4525">
                  <c:v>40.40876900631959</c:v>
                </c:pt>
                <c:pt idx="4526">
                  <c:v>40.40876900631959</c:v>
                </c:pt>
                <c:pt idx="4527">
                  <c:v>40.40830432414681</c:v>
                </c:pt>
                <c:pt idx="4528">
                  <c:v>40.40737495980105</c:v>
                </c:pt>
                <c:pt idx="4529">
                  <c:v>40.40737495980105</c:v>
                </c:pt>
                <c:pt idx="4530">
                  <c:v>40.2581212284578</c:v>
                </c:pt>
                <c:pt idx="4531">
                  <c:v>40.28998586992506</c:v>
                </c:pt>
                <c:pt idx="4532">
                  <c:v>40.14073213858188</c:v>
                </c:pt>
                <c:pt idx="4533">
                  <c:v>40.22662182275256</c:v>
                </c:pt>
                <c:pt idx="4534">
                  <c:v>40.22662182275256</c:v>
                </c:pt>
                <c:pt idx="4535">
                  <c:v>40.37587555409585</c:v>
                </c:pt>
                <c:pt idx="4536">
                  <c:v>40.37587555409584</c:v>
                </c:pt>
                <c:pt idx="4537">
                  <c:v>40.37587555409585</c:v>
                </c:pt>
                <c:pt idx="4538">
                  <c:v>40.52512928543915</c:v>
                </c:pt>
                <c:pt idx="4539">
                  <c:v>40.67438301678234</c:v>
                </c:pt>
                <c:pt idx="4540">
                  <c:v>40.60226824035485</c:v>
                </c:pt>
                <c:pt idx="4541">
                  <c:v>40.60226824035485</c:v>
                </c:pt>
                <c:pt idx="4542">
                  <c:v>40.60226824035485</c:v>
                </c:pt>
                <c:pt idx="4543">
                  <c:v>40.60226824035485</c:v>
                </c:pt>
                <c:pt idx="4544">
                  <c:v>40.60226824035485</c:v>
                </c:pt>
                <c:pt idx="4545">
                  <c:v>40.60226824035485</c:v>
                </c:pt>
                <c:pt idx="4546">
                  <c:v>40.45301450901136</c:v>
                </c:pt>
                <c:pt idx="4547">
                  <c:v>40.45301450901136</c:v>
                </c:pt>
                <c:pt idx="4548">
                  <c:v>40.45301450901136</c:v>
                </c:pt>
                <c:pt idx="4549">
                  <c:v>40.17750374893946</c:v>
                </c:pt>
                <c:pt idx="4550">
                  <c:v>40.17750374893946</c:v>
                </c:pt>
                <c:pt idx="4551">
                  <c:v>40.02825001759616</c:v>
                </c:pt>
                <c:pt idx="4552">
                  <c:v>40.02825001759616</c:v>
                </c:pt>
                <c:pt idx="4553">
                  <c:v>40.02825001759616</c:v>
                </c:pt>
                <c:pt idx="4554">
                  <c:v>40.02825001759616</c:v>
                </c:pt>
                <c:pt idx="4555">
                  <c:v>39.87946096842576</c:v>
                </c:pt>
                <c:pt idx="4556">
                  <c:v>40.02871469976903</c:v>
                </c:pt>
                <c:pt idx="4557">
                  <c:v>40.17796843111217</c:v>
                </c:pt>
                <c:pt idx="4558">
                  <c:v>40.08014980031175</c:v>
                </c:pt>
                <c:pt idx="4559">
                  <c:v>40.14249217149624</c:v>
                </c:pt>
                <c:pt idx="4560">
                  <c:v>40.29174590283958</c:v>
                </c:pt>
                <c:pt idx="4561">
                  <c:v>40.44099963418285</c:v>
                </c:pt>
                <c:pt idx="4562">
                  <c:v>40.29174590283958</c:v>
                </c:pt>
                <c:pt idx="4563">
                  <c:v>40.18440973363779</c:v>
                </c:pt>
                <c:pt idx="4564">
                  <c:v>40.18440973363779</c:v>
                </c:pt>
                <c:pt idx="4565">
                  <c:v>40.1044164251252</c:v>
                </c:pt>
                <c:pt idx="4566">
                  <c:v>40.25367015646844</c:v>
                </c:pt>
                <c:pt idx="4567">
                  <c:v>40.11973540692623</c:v>
                </c:pt>
                <c:pt idx="4568">
                  <c:v>40.36542610144741</c:v>
                </c:pt>
                <c:pt idx="4569">
                  <c:v>40.51467983279085</c:v>
                </c:pt>
                <c:pt idx="4570">
                  <c:v>40.66393356413416</c:v>
                </c:pt>
                <c:pt idx="4571">
                  <c:v>40.66393356413416</c:v>
                </c:pt>
                <c:pt idx="4572">
                  <c:v>40.66393356413416</c:v>
                </c:pt>
                <c:pt idx="4573">
                  <c:v>40.66393356413416</c:v>
                </c:pt>
                <c:pt idx="4574">
                  <c:v>40.75296628775259</c:v>
                </c:pt>
                <c:pt idx="4575">
                  <c:v>40.75296628775259</c:v>
                </c:pt>
                <c:pt idx="4576">
                  <c:v>40.75296628775259</c:v>
                </c:pt>
                <c:pt idx="4577">
                  <c:v>40.75296628775259</c:v>
                </c:pt>
                <c:pt idx="4578">
                  <c:v>40.75296628775259</c:v>
                </c:pt>
                <c:pt idx="4579">
                  <c:v>40.60371255640941</c:v>
                </c:pt>
                <c:pt idx="4580">
                  <c:v>40.60371255640941</c:v>
                </c:pt>
                <c:pt idx="4581">
                  <c:v>40.75296628775259</c:v>
                </c:pt>
                <c:pt idx="4582">
                  <c:v>40.65535842694246</c:v>
                </c:pt>
                <c:pt idx="4583">
                  <c:v>40.65535842694246</c:v>
                </c:pt>
                <c:pt idx="4584">
                  <c:v>40.65535842694246</c:v>
                </c:pt>
                <c:pt idx="4585">
                  <c:v>40.80461215828574</c:v>
                </c:pt>
                <c:pt idx="4586">
                  <c:v>40.65535842694246</c:v>
                </c:pt>
                <c:pt idx="4587">
                  <c:v>40.65535842694246</c:v>
                </c:pt>
                <c:pt idx="4588">
                  <c:v>40.65535842694246</c:v>
                </c:pt>
                <c:pt idx="4589">
                  <c:v>40.65535842694246</c:v>
                </c:pt>
                <c:pt idx="4590">
                  <c:v>40.65535842694246</c:v>
                </c:pt>
                <c:pt idx="4591">
                  <c:v>40.88049169917704</c:v>
                </c:pt>
                <c:pt idx="4592">
                  <c:v>40.88049169917704</c:v>
                </c:pt>
                <c:pt idx="4593">
                  <c:v>40.88049169917704</c:v>
                </c:pt>
                <c:pt idx="4594">
                  <c:v>40.88049169917704</c:v>
                </c:pt>
                <c:pt idx="4595">
                  <c:v>40.88049169917704</c:v>
                </c:pt>
                <c:pt idx="4596">
                  <c:v>40.76700975388639</c:v>
                </c:pt>
                <c:pt idx="4597">
                  <c:v>40.85212486905954</c:v>
                </c:pt>
                <c:pt idx="4598">
                  <c:v>40.85212486905954</c:v>
                </c:pt>
                <c:pt idx="4599">
                  <c:v>40.70287113771629</c:v>
                </c:pt>
                <c:pt idx="4600">
                  <c:v>40.70287113771629</c:v>
                </c:pt>
                <c:pt idx="4601">
                  <c:v>40.70287113771629</c:v>
                </c:pt>
                <c:pt idx="4602">
                  <c:v>40.70287113771629</c:v>
                </c:pt>
                <c:pt idx="4603">
                  <c:v>40.70287113771629</c:v>
                </c:pt>
                <c:pt idx="4604">
                  <c:v>40.70287113771629</c:v>
                </c:pt>
                <c:pt idx="4605">
                  <c:v>40.70287113771629</c:v>
                </c:pt>
                <c:pt idx="4606">
                  <c:v>40.70287113771629</c:v>
                </c:pt>
                <c:pt idx="4607">
                  <c:v>40.70287113771629</c:v>
                </c:pt>
                <c:pt idx="4608">
                  <c:v>40.85212486905954</c:v>
                </c:pt>
                <c:pt idx="4609">
                  <c:v>40.85212486905954</c:v>
                </c:pt>
                <c:pt idx="4610">
                  <c:v>40.85212486905954</c:v>
                </c:pt>
                <c:pt idx="4611">
                  <c:v>40.77041642628625</c:v>
                </c:pt>
                <c:pt idx="4612">
                  <c:v>40.621162694943</c:v>
                </c:pt>
                <c:pt idx="4613">
                  <c:v>40.621162694943</c:v>
                </c:pt>
                <c:pt idx="4614">
                  <c:v>40.5837397900153</c:v>
                </c:pt>
                <c:pt idx="4615">
                  <c:v>40.5837397900153</c:v>
                </c:pt>
                <c:pt idx="4616">
                  <c:v>40.43448605867194</c:v>
                </c:pt>
                <c:pt idx="4617">
                  <c:v>40.28523232732886</c:v>
                </c:pt>
                <c:pt idx="4618">
                  <c:v>40.13597859598545</c:v>
                </c:pt>
                <c:pt idx="4619">
                  <c:v>39.98672486464199</c:v>
                </c:pt>
                <c:pt idx="4620">
                  <c:v>39.99225315240727</c:v>
                </c:pt>
                <c:pt idx="4621">
                  <c:v>39.91762628673546</c:v>
                </c:pt>
                <c:pt idx="4622">
                  <c:v>39.84299942106394</c:v>
                </c:pt>
                <c:pt idx="4623">
                  <c:v>39.76571752075535</c:v>
                </c:pt>
                <c:pt idx="4624">
                  <c:v>39.69062597291085</c:v>
                </c:pt>
                <c:pt idx="4625">
                  <c:v>39.67429462318204</c:v>
                </c:pt>
                <c:pt idx="4626">
                  <c:v>39.67429462318204</c:v>
                </c:pt>
                <c:pt idx="4627">
                  <c:v>39.67429462318204</c:v>
                </c:pt>
                <c:pt idx="4628">
                  <c:v>39.82354835452541</c:v>
                </c:pt>
                <c:pt idx="4629">
                  <c:v>39.97280208586862</c:v>
                </c:pt>
                <c:pt idx="4630">
                  <c:v>40.12205581721196</c:v>
                </c:pt>
                <c:pt idx="4631">
                  <c:v>39.97280208586862</c:v>
                </c:pt>
                <c:pt idx="4632">
                  <c:v>39.97280208586862</c:v>
                </c:pt>
                <c:pt idx="4633">
                  <c:v>40.12205581721196</c:v>
                </c:pt>
                <c:pt idx="4634">
                  <c:v>40.12205581721196</c:v>
                </c:pt>
                <c:pt idx="4635">
                  <c:v>40.12205581721196</c:v>
                </c:pt>
                <c:pt idx="4636">
                  <c:v>39.97280208586862</c:v>
                </c:pt>
                <c:pt idx="4637">
                  <c:v>39.97280208586862</c:v>
                </c:pt>
                <c:pt idx="4638">
                  <c:v>39.97280208586862</c:v>
                </c:pt>
                <c:pt idx="4639">
                  <c:v>39.99838984756818</c:v>
                </c:pt>
                <c:pt idx="4640">
                  <c:v>39.99838984756818</c:v>
                </c:pt>
                <c:pt idx="4641">
                  <c:v>39.99838984756818</c:v>
                </c:pt>
                <c:pt idx="4642">
                  <c:v>39.99838984756818</c:v>
                </c:pt>
                <c:pt idx="4643">
                  <c:v>39.99838984756818</c:v>
                </c:pt>
                <c:pt idx="4644">
                  <c:v>39.77450925055325</c:v>
                </c:pt>
                <c:pt idx="4645">
                  <c:v>39.69988238488161</c:v>
                </c:pt>
                <c:pt idx="4646">
                  <c:v>39.55062865353816</c:v>
                </c:pt>
                <c:pt idx="4647">
                  <c:v>39.40137492219503</c:v>
                </c:pt>
                <c:pt idx="4648">
                  <c:v>39.3267480565234</c:v>
                </c:pt>
                <c:pt idx="4649">
                  <c:v>39.3267480565234</c:v>
                </c:pt>
                <c:pt idx="4650">
                  <c:v>39.3267480565234</c:v>
                </c:pt>
                <c:pt idx="4651">
                  <c:v>39.3267480565234</c:v>
                </c:pt>
                <c:pt idx="4652">
                  <c:v>39.3267480565234</c:v>
                </c:pt>
                <c:pt idx="4653">
                  <c:v>39.3267480565234</c:v>
                </c:pt>
                <c:pt idx="4654">
                  <c:v>39.17749432518011</c:v>
                </c:pt>
                <c:pt idx="4655">
                  <c:v>39.02824059383683</c:v>
                </c:pt>
                <c:pt idx="4656">
                  <c:v>39.02824059383683</c:v>
                </c:pt>
                <c:pt idx="4657">
                  <c:v>39.02824059383683</c:v>
                </c:pt>
                <c:pt idx="4658">
                  <c:v>39.17749432518011</c:v>
                </c:pt>
                <c:pt idx="4659">
                  <c:v>39.17749432518011</c:v>
                </c:pt>
                <c:pt idx="4660">
                  <c:v>39.17749432518011</c:v>
                </c:pt>
                <c:pt idx="4661">
                  <c:v>39.02963160701656</c:v>
                </c:pt>
                <c:pt idx="4662">
                  <c:v>39.02963160701656</c:v>
                </c:pt>
                <c:pt idx="4663">
                  <c:v>39.02963160701656</c:v>
                </c:pt>
                <c:pt idx="4664">
                  <c:v>39.02963160701656</c:v>
                </c:pt>
                <c:pt idx="4665">
                  <c:v>39.02963160701656</c:v>
                </c:pt>
                <c:pt idx="4666">
                  <c:v>39.11616027885998</c:v>
                </c:pt>
                <c:pt idx="4667">
                  <c:v>39.12168856662505</c:v>
                </c:pt>
                <c:pt idx="4668">
                  <c:v>39.04706170095339</c:v>
                </c:pt>
                <c:pt idx="4669">
                  <c:v>38.9724348352818</c:v>
                </c:pt>
                <c:pt idx="4670">
                  <c:v>38.89780796960999</c:v>
                </c:pt>
                <c:pt idx="4671">
                  <c:v>38.8231811039385</c:v>
                </c:pt>
                <c:pt idx="4672">
                  <c:v>38.67392737259523</c:v>
                </c:pt>
                <c:pt idx="4673">
                  <c:v>38.8231811039385</c:v>
                </c:pt>
                <c:pt idx="4674">
                  <c:v>38.8231811039385</c:v>
                </c:pt>
                <c:pt idx="4675">
                  <c:v>38.8231811039385</c:v>
                </c:pt>
                <c:pt idx="4676">
                  <c:v>38.8231811039385</c:v>
                </c:pt>
                <c:pt idx="4677">
                  <c:v>38.8231811039385</c:v>
                </c:pt>
                <c:pt idx="4678">
                  <c:v>38.67392737259523</c:v>
                </c:pt>
                <c:pt idx="4679">
                  <c:v>38.52467364125195</c:v>
                </c:pt>
                <c:pt idx="4680">
                  <c:v>38.52467364125195</c:v>
                </c:pt>
                <c:pt idx="4681">
                  <c:v>38.37541990990866</c:v>
                </c:pt>
                <c:pt idx="4682">
                  <c:v>38.37541990990866</c:v>
                </c:pt>
                <c:pt idx="4683">
                  <c:v>38.52467364125195</c:v>
                </c:pt>
                <c:pt idx="4684">
                  <c:v>38.66983250202981</c:v>
                </c:pt>
                <c:pt idx="4685">
                  <c:v>38.81719047016321</c:v>
                </c:pt>
                <c:pt idx="4686">
                  <c:v>38.96556653807633</c:v>
                </c:pt>
                <c:pt idx="4687">
                  <c:v>39.11441394594365</c:v>
                </c:pt>
                <c:pt idx="4688">
                  <c:v>39.2634795655788</c:v>
                </c:pt>
                <c:pt idx="4689">
                  <c:v>39.41264620863679</c:v>
                </c:pt>
                <c:pt idx="4690">
                  <c:v>39.56185962154636</c:v>
                </c:pt>
                <c:pt idx="4691">
                  <c:v>39.71109468704869</c:v>
                </c:pt>
                <c:pt idx="4692">
                  <c:v>39.4872140900338</c:v>
                </c:pt>
                <c:pt idx="4693">
                  <c:v>39.41258722436204</c:v>
                </c:pt>
                <c:pt idx="4694">
                  <c:v>39.45129153265474</c:v>
                </c:pt>
                <c:pt idx="4695">
                  <c:v>39.45129153265474</c:v>
                </c:pt>
                <c:pt idx="4696">
                  <c:v>39.45129153265474</c:v>
                </c:pt>
                <c:pt idx="4697">
                  <c:v>39.30203780131144</c:v>
                </c:pt>
                <c:pt idx="4698">
                  <c:v>39.30203780131144</c:v>
                </c:pt>
                <c:pt idx="4699">
                  <c:v>39.30203780131144</c:v>
                </c:pt>
                <c:pt idx="4700">
                  <c:v>39.30203780131144</c:v>
                </c:pt>
                <c:pt idx="4701">
                  <c:v>39.30203780131144</c:v>
                </c:pt>
                <c:pt idx="4702">
                  <c:v>39.1527840699681</c:v>
                </c:pt>
                <c:pt idx="4703">
                  <c:v>39.2506027007688</c:v>
                </c:pt>
                <c:pt idx="4704">
                  <c:v>39.2506027007688</c:v>
                </c:pt>
                <c:pt idx="4705">
                  <c:v>39.2506027007688</c:v>
                </c:pt>
                <c:pt idx="4706">
                  <c:v>39.2506027007688</c:v>
                </c:pt>
                <c:pt idx="4707">
                  <c:v>39.39985643211205</c:v>
                </c:pt>
                <c:pt idx="4708">
                  <c:v>39.39985643211205</c:v>
                </c:pt>
                <c:pt idx="4709">
                  <c:v>39.31986056691149</c:v>
                </c:pt>
                <c:pt idx="4710">
                  <c:v>39.31986056691149</c:v>
                </c:pt>
                <c:pt idx="4711">
                  <c:v>39.46911429825498</c:v>
                </c:pt>
                <c:pt idx="4712">
                  <c:v>39.46911429825498</c:v>
                </c:pt>
                <c:pt idx="4713">
                  <c:v>39.61836802959826</c:v>
                </c:pt>
                <c:pt idx="4714">
                  <c:v>39.5922873566904</c:v>
                </c:pt>
                <c:pt idx="4715">
                  <c:v>39.5922873566904</c:v>
                </c:pt>
                <c:pt idx="4716">
                  <c:v>39.5922873566904</c:v>
                </c:pt>
                <c:pt idx="4717">
                  <c:v>39.5922873566904</c:v>
                </c:pt>
                <c:pt idx="4718">
                  <c:v>39.74154108803383</c:v>
                </c:pt>
                <c:pt idx="4719">
                  <c:v>39.74154108803383</c:v>
                </c:pt>
                <c:pt idx="4720">
                  <c:v>39.74154108803383</c:v>
                </c:pt>
                <c:pt idx="4721">
                  <c:v>39.74154108803382</c:v>
                </c:pt>
                <c:pt idx="4722">
                  <c:v>39.74154108803383</c:v>
                </c:pt>
                <c:pt idx="4723">
                  <c:v>39.89079481937711</c:v>
                </c:pt>
                <c:pt idx="4724">
                  <c:v>39.89079481937711</c:v>
                </c:pt>
                <c:pt idx="4725">
                  <c:v>39.74154108803382</c:v>
                </c:pt>
                <c:pt idx="4726">
                  <c:v>39.74154108803382</c:v>
                </c:pt>
                <c:pt idx="4727">
                  <c:v>39.8393597188344</c:v>
                </c:pt>
                <c:pt idx="4728">
                  <c:v>39.8393597188344</c:v>
                </c:pt>
                <c:pt idx="4729">
                  <c:v>39.8393597188344</c:v>
                </c:pt>
                <c:pt idx="4730">
                  <c:v>39.98861345017765</c:v>
                </c:pt>
                <c:pt idx="4731">
                  <c:v>39.9775624346786</c:v>
                </c:pt>
                <c:pt idx="4732">
                  <c:v>39.82830870333531</c:v>
                </c:pt>
                <c:pt idx="4733">
                  <c:v>39.70773088182325</c:v>
                </c:pt>
                <c:pt idx="4734">
                  <c:v>39.70773088182325</c:v>
                </c:pt>
                <c:pt idx="4735">
                  <c:v>39.85698461316628</c:v>
                </c:pt>
                <c:pt idx="4736">
                  <c:v>39.85698461316628</c:v>
                </c:pt>
                <c:pt idx="4737">
                  <c:v>39.80310147764891</c:v>
                </c:pt>
                <c:pt idx="4738">
                  <c:v>39.80310147764891</c:v>
                </c:pt>
                <c:pt idx="4739">
                  <c:v>39.80310147764891</c:v>
                </c:pt>
                <c:pt idx="4740">
                  <c:v>39.80310147764891</c:v>
                </c:pt>
                <c:pt idx="4741">
                  <c:v>39.80310147764891</c:v>
                </c:pt>
                <c:pt idx="4742">
                  <c:v>39.80310147764891</c:v>
                </c:pt>
                <c:pt idx="4743">
                  <c:v>39.9523552089924</c:v>
                </c:pt>
                <c:pt idx="4744">
                  <c:v>39.80310147764891</c:v>
                </c:pt>
                <c:pt idx="4745">
                  <c:v>39.80310147764891</c:v>
                </c:pt>
                <c:pt idx="4746">
                  <c:v>39.65384774630583</c:v>
                </c:pt>
                <c:pt idx="4747">
                  <c:v>39.80310147764891</c:v>
                </c:pt>
                <c:pt idx="4748">
                  <c:v>39.80310147764891</c:v>
                </c:pt>
                <c:pt idx="4749">
                  <c:v>39.80310147764891</c:v>
                </c:pt>
                <c:pt idx="4750">
                  <c:v>39.80310147764891</c:v>
                </c:pt>
                <c:pt idx="4751">
                  <c:v>39.80310147764891</c:v>
                </c:pt>
                <c:pt idx="4752">
                  <c:v>39.80310147764891</c:v>
                </c:pt>
                <c:pt idx="4753">
                  <c:v>39.65384774630583</c:v>
                </c:pt>
                <c:pt idx="4754">
                  <c:v>39.65384774630583</c:v>
                </c:pt>
                <c:pt idx="4755">
                  <c:v>39.80310147764891</c:v>
                </c:pt>
                <c:pt idx="4756">
                  <c:v>39.80310147764891</c:v>
                </c:pt>
                <c:pt idx="4757">
                  <c:v>39.80310147764891</c:v>
                </c:pt>
                <c:pt idx="4758">
                  <c:v>39.84364754255515</c:v>
                </c:pt>
                <c:pt idx="4759">
                  <c:v>39.84364754255515</c:v>
                </c:pt>
                <c:pt idx="4760">
                  <c:v>39.92380269599193</c:v>
                </c:pt>
                <c:pt idx="4761">
                  <c:v>39.92380269599193</c:v>
                </c:pt>
                <c:pt idx="4762">
                  <c:v>39.92380269599193</c:v>
                </c:pt>
                <c:pt idx="4763">
                  <c:v>39.92380269599193</c:v>
                </c:pt>
                <c:pt idx="4764">
                  <c:v>39.92380269599193</c:v>
                </c:pt>
                <c:pt idx="4765">
                  <c:v>39.92380269599193</c:v>
                </c:pt>
                <c:pt idx="4766">
                  <c:v>39.77454896464859</c:v>
                </c:pt>
                <c:pt idx="4767">
                  <c:v>39.77454896464859</c:v>
                </c:pt>
                <c:pt idx="4768">
                  <c:v>39.92380269599193</c:v>
                </c:pt>
                <c:pt idx="4769">
                  <c:v>39.77454896464859</c:v>
                </c:pt>
                <c:pt idx="4770">
                  <c:v>39.77454896464859</c:v>
                </c:pt>
                <c:pt idx="4771">
                  <c:v>39.77454896464859</c:v>
                </c:pt>
                <c:pt idx="4772">
                  <c:v>39.92380269599193</c:v>
                </c:pt>
                <c:pt idx="4773">
                  <c:v>39.92380269599193</c:v>
                </c:pt>
                <c:pt idx="4774">
                  <c:v>40.0730564273352</c:v>
                </c:pt>
                <c:pt idx="4775">
                  <c:v>40.17672266568096</c:v>
                </c:pt>
                <c:pt idx="4776">
                  <c:v>40.17672266568096</c:v>
                </c:pt>
                <c:pt idx="4777">
                  <c:v>40.30400936892624</c:v>
                </c:pt>
                <c:pt idx="4778">
                  <c:v>40.154755637583</c:v>
                </c:pt>
                <c:pt idx="4779">
                  <c:v>40.154755637583</c:v>
                </c:pt>
                <c:pt idx="4780">
                  <c:v>40.154755637583</c:v>
                </c:pt>
                <c:pt idx="4781">
                  <c:v>40.03164641297504</c:v>
                </c:pt>
                <c:pt idx="4782">
                  <c:v>40.22284421217202</c:v>
                </c:pt>
                <c:pt idx="4783">
                  <c:v>40.22284421217202</c:v>
                </c:pt>
                <c:pt idx="4784">
                  <c:v>40.22284421217202</c:v>
                </c:pt>
                <c:pt idx="4785">
                  <c:v>40.09427306622214</c:v>
                </c:pt>
                <c:pt idx="4786">
                  <c:v>40.09427306622214</c:v>
                </c:pt>
                <c:pt idx="4787">
                  <c:v>40.09427306622214</c:v>
                </c:pt>
                <c:pt idx="4788">
                  <c:v>40.2317531841376</c:v>
                </c:pt>
                <c:pt idx="4789">
                  <c:v>40.38100691548085</c:v>
                </c:pt>
                <c:pt idx="4790">
                  <c:v>40.50957806143055</c:v>
                </c:pt>
                <c:pt idx="4791">
                  <c:v>40.50957806143055</c:v>
                </c:pt>
                <c:pt idx="4792">
                  <c:v>40.50957806143055</c:v>
                </c:pt>
                <c:pt idx="4793">
                  <c:v>40.36032433008727</c:v>
                </c:pt>
                <c:pt idx="4794">
                  <c:v>40.36032433008727</c:v>
                </c:pt>
                <c:pt idx="4795">
                  <c:v>40.36032433008727</c:v>
                </c:pt>
                <c:pt idx="4796">
                  <c:v>40.50957806143055</c:v>
                </c:pt>
                <c:pt idx="4797">
                  <c:v>40.65883179277384</c:v>
                </c:pt>
                <c:pt idx="4798">
                  <c:v>40.8080855241171</c:v>
                </c:pt>
                <c:pt idx="4799">
                  <c:v>40.8080855241171</c:v>
                </c:pt>
                <c:pt idx="4800">
                  <c:v>40.95733925546026</c:v>
                </c:pt>
                <c:pt idx="4801">
                  <c:v>40.95733925546026</c:v>
                </c:pt>
                <c:pt idx="4802">
                  <c:v>40.8080855241171</c:v>
                </c:pt>
                <c:pt idx="4803">
                  <c:v>40.95733925546026</c:v>
                </c:pt>
                <c:pt idx="4804">
                  <c:v>40.95733925546026</c:v>
                </c:pt>
                <c:pt idx="4805">
                  <c:v>40.99384726850418</c:v>
                </c:pt>
                <c:pt idx="4806">
                  <c:v>40.99384726850418</c:v>
                </c:pt>
                <c:pt idx="4807">
                  <c:v>40.99384726850418</c:v>
                </c:pt>
                <c:pt idx="4808">
                  <c:v>40.99384726850418</c:v>
                </c:pt>
                <c:pt idx="4809">
                  <c:v>40.8445935371609</c:v>
                </c:pt>
                <c:pt idx="4810">
                  <c:v>40.82538200474782</c:v>
                </c:pt>
                <c:pt idx="4811">
                  <c:v>40.82538200474782</c:v>
                </c:pt>
                <c:pt idx="4812">
                  <c:v>40.82538200474782</c:v>
                </c:pt>
                <c:pt idx="4813">
                  <c:v>40.86326604729664</c:v>
                </c:pt>
                <c:pt idx="4814">
                  <c:v>40.99145150704286</c:v>
                </c:pt>
                <c:pt idx="4815">
                  <c:v>41.14070523838632</c:v>
                </c:pt>
                <c:pt idx="4816">
                  <c:v>41.14070523838632</c:v>
                </c:pt>
                <c:pt idx="4817">
                  <c:v>40.99145150704286</c:v>
                </c:pt>
                <c:pt idx="4818">
                  <c:v>40.99145150704286</c:v>
                </c:pt>
                <c:pt idx="4819">
                  <c:v>41.0080071358767</c:v>
                </c:pt>
                <c:pt idx="4820">
                  <c:v>41.15726086721981</c:v>
                </c:pt>
                <c:pt idx="4821">
                  <c:v>41.30651459856325</c:v>
                </c:pt>
                <c:pt idx="4822">
                  <c:v>41.20869596776264</c:v>
                </c:pt>
                <c:pt idx="4823">
                  <c:v>41.20869596776264</c:v>
                </c:pt>
                <c:pt idx="4824">
                  <c:v>41.35794969910594</c:v>
                </c:pt>
                <c:pt idx="4825">
                  <c:v>41.12294796370903</c:v>
                </c:pt>
                <c:pt idx="4826">
                  <c:v>40.97369423236575</c:v>
                </c:pt>
                <c:pt idx="4827">
                  <c:v>41.12294796370903</c:v>
                </c:pt>
                <c:pt idx="4828">
                  <c:v>41.12294796370903</c:v>
                </c:pt>
                <c:pt idx="4829">
                  <c:v>41.12294796370903</c:v>
                </c:pt>
                <c:pt idx="4830">
                  <c:v>41.2722016950523</c:v>
                </c:pt>
                <c:pt idx="4831">
                  <c:v>41.2722016950523</c:v>
                </c:pt>
                <c:pt idx="4832">
                  <c:v>41.41218628344233</c:v>
                </c:pt>
                <c:pt idx="4833">
                  <c:v>41.26293255209923</c:v>
                </c:pt>
                <c:pt idx="4834">
                  <c:v>41.15054990067684</c:v>
                </c:pt>
                <c:pt idx="4835">
                  <c:v>41.15054990067684</c:v>
                </c:pt>
                <c:pt idx="4836">
                  <c:v>41.15054990067684</c:v>
                </c:pt>
                <c:pt idx="4837">
                  <c:v>41.07039474724004</c:v>
                </c:pt>
                <c:pt idx="4838">
                  <c:v>40.95313092613714</c:v>
                </c:pt>
                <c:pt idx="4839">
                  <c:v>40.95313092613714</c:v>
                </c:pt>
                <c:pt idx="4840">
                  <c:v>40.95313092613714</c:v>
                </c:pt>
                <c:pt idx="4841">
                  <c:v>41.10238465748034</c:v>
                </c:pt>
                <c:pt idx="4842">
                  <c:v>40.95313092613714</c:v>
                </c:pt>
                <c:pt idx="4843">
                  <c:v>40.95313092613714</c:v>
                </c:pt>
                <c:pt idx="4844">
                  <c:v>40.95313092613714</c:v>
                </c:pt>
                <c:pt idx="4845">
                  <c:v>40.95313092613714</c:v>
                </c:pt>
                <c:pt idx="4846">
                  <c:v>40.8038771947937</c:v>
                </c:pt>
                <c:pt idx="4847">
                  <c:v>40.89750094660205</c:v>
                </c:pt>
                <c:pt idx="4848">
                  <c:v>40.89750094660205</c:v>
                </c:pt>
                <c:pt idx="4849">
                  <c:v>40.89750094660205</c:v>
                </c:pt>
                <c:pt idx="4850">
                  <c:v>40.86906163528031</c:v>
                </c:pt>
                <c:pt idx="4851">
                  <c:v>40.71980790393714</c:v>
                </c:pt>
                <c:pt idx="4852">
                  <c:v>40.57055417259392</c:v>
                </c:pt>
                <c:pt idx="4853">
                  <c:v>40.57055417259392</c:v>
                </c:pt>
                <c:pt idx="4854">
                  <c:v>40.71980790393714</c:v>
                </c:pt>
                <c:pt idx="4855">
                  <c:v>40.71980790393714</c:v>
                </c:pt>
                <c:pt idx="4856">
                  <c:v>40.71980790393714</c:v>
                </c:pt>
                <c:pt idx="4857">
                  <c:v>40.71980790393714</c:v>
                </c:pt>
                <c:pt idx="4858">
                  <c:v>40.67602413065004</c:v>
                </c:pt>
                <c:pt idx="4859">
                  <c:v>40.67602413065004</c:v>
                </c:pt>
                <c:pt idx="4860">
                  <c:v>40.67602413065004</c:v>
                </c:pt>
                <c:pt idx="4861">
                  <c:v>40.67602413065004</c:v>
                </c:pt>
                <c:pt idx="4862">
                  <c:v>40.80428858636546</c:v>
                </c:pt>
                <c:pt idx="4863">
                  <c:v>40.80521795071135</c:v>
                </c:pt>
                <c:pt idx="4864">
                  <c:v>40.80521795071135</c:v>
                </c:pt>
                <c:pt idx="4865">
                  <c:v>40.80521795071135</c:v>
                </c:pt>
                <c:pt idx="4866">
                  <c:v>40.70929938314205</c:v>
                </c:pt>
                <c:pt idx="4867">
                  <c:v>40.85855311448535</c:v>
                </c:pt>
                <c:pt idx="4868">
                  <c:v>40.9219171616578</c:v>
                </c:pt>
                <c:pt idx="4869">
                  <c:v>40.9219171616578</c:v>
                </c:pt>
                <c:pt idx="4870">
                  <c:v>40.77266343031449</c:v>
                </c:pt>
                <c:pt idx="4871">
                  <c:v>40.62340969897126</c:v>
                </c:pt>
                <c:pt idx="4872">
                  <c:v>40.62340969897126</c:v>
                </c:pt>
                <c:pt idx="4873">
                  <c:v>40.62340969897126</c:v>
                </c:pt>
                <c:pt idx="4874">
                  <c:v>40.62340969897126</c:v>
                </c:pt>
                <c:pt idx="4875">
                  <c:v>40.62340969897126</c:v>
                </c:pt>
                <c:pt idx="4876">
                  <c:v>40.62340969897127</c:v>
                </c:pt>
                <c:pt idx="4877">
                  <c:v>40.62340969897126</c:v>
                </c:pt>
                <c:pt idx="4878">
                  <c:v>40.77266343031449</c:v>
                </c:pt>
                <c:pt idx="4879">
                  <c:v>40.77266343031449</c:v>
                </c:pt>
                <c:pt idx="4880">
                  <c:v>40.77266343031449</c:v>
                </c:pt>
                <c:pt idx="4881">
                  <c:v>40.9219171616578</c:v>
                </c:pt>
                <c:pt idx="4882">
                  <c:v>40.9219171616578</c:v>
                </c:pt>
                <c:pt idx="4883">
                  <c:v>40.9219171616578</c:v>
                </c:pt>
                <c:pt idx="4884">
                  <c:v>41.0711708930011</c:v>
                </c:pt>
                <c:pt idx="4885">
                  <c:v>41.0711708930011</c:v>
                </c:pt>
                <c:pt idx="4886">
                  <c:v>41.32688908074141</c:v>
                </c:pt>
                <c:pt idx="4887">
                  <c:v>41.1776353493983</c:v>
                </c:pt>
                <c:pt idx="4888">
                  <c:v>41.1776353493983</c:v>
                </c:pt>
                <c:pt idx="4889">
                  <c:v>41.14437666141226</c:v>
                </c:pt>
                <c:pt idx="4890">
                  <c:v>41.29363039275586</c:v>
                </c:pt>
                <c:pt idx="4891">
                  <c:v>41.29363039275586</c:v>
                </c:pt>
                <c:pt idx="4892">
                  <c:v>41.29363039275586</c:v>
                </c:pt>
                <c:pt idx="4893">
                  <c:v>41.29363039275586</c:v>
                </c:pt>
                <c:pt idx="4894">
                  <c:v>41.23128802157118</c:v>
                </c:pt>
                <c:pt idx="4895">
                  <c:v>41.0820342902279</c:v>
                </c:pt>
                <c:pt idx="4896">
                  <c:v>41.23043410864319</c:v>
                </c:pt>
                <c:pt idx="4897">
                  <c:v>41.23043410864319</c:v>
                </c:pt>
                <c:pt idx="4898">
                  <c:v>41.1885165465017</c:v>
                </c:pt>
                <c:pt idx="4899">
                  <c:v>41.26376324296996</c:v>
                </c:pt>
                <c:pt idx="4900">
                  <c:v>41.11450951162636</c:v>
                </c:pt>
                <c:pt idx="4901">
                  <c:v>40.81600204894</c:v>
                </c:pt>
                <c:pt idx="4902">
                  <c:v>40.94993679848224</c:v>
                </c:pt>
                <c:pt idx="4903">
                  <c:v>40.70424610396088</c:v>
                </c:pt>
                <c:pt idx="4904">
                  <c:v>40.7042461039609</c:v>
                </c:pt>
                <c:pt idx="4905">
                  <c:v>40.61298893253753</c:v>
                </c:pt>
                <c:pt idx="4906">
                  <c:v>40.61411880727583</c:v>
                </c:pt>
                <c:pt idx="4907">
                  <c:v>40.76337253861911</c:v>
                </c:pt>
                <c:pt idx="4908">
                  <c:v>40.76337253861911</c:v>
                </c:pt>
                <c:pt idx="4909">
                  <c:v>40.82359354634386</c:v>
                </c:pt>
                <c:pt idx="4910">
                  <c:v>40.97284727768696</c:v>
                </c:pt>
                <c:pt idx="4911">
                  <c:v>40.93526633792207</c:v>
                </c:pt>
                <c:pt idx="4912">
                  <c:v>40.93480165574898</c:v>
                </c:pt>
                <c:pt idx="4913">
                  <c:v>40.93433697357634</c:v>
                </c:pt>
                <c:pt idx="4914">
                  <c:v>40.93433697357634</c:v>
                </c:pt>
                <c:pt idx="4915">
                  <c:v>41.02022665774698</c:v>
                </c:pt>
                <c:pt idx="4916">
                  <c:v>41.02022665774698</c:v>
                </c:pt>
                <c:pt idx="4917">
                  <c:v>41.02022665774698</c:v>
                </c:pt>
                <c:pt idx="4918">
                  <c:v>41.1694803890904</c:v>
                </c:pt>
                <c:pt idx="4919">
                  <c:v>41.02022665774698</c:v>
                </c:pt>
                <c:pt idx="4920">
                  <c:v>41.02022665774698</c:v>
                </c:pt>
                <c:pt idx="4921">
                  <c:v>41.02022665774698</c:v>
                </c:pt>
                <c:pt idx="4922">
                  <c:v>40.87097292640386</c:v>
                </c:pt>
                <c:pt idx="4923">
                  <c:v>41.02022665774698</c:v>
                </c:pt>
                <c:pt idx="4924">
                  <c:v>41.02022665774698</c:v>
                </c:pt>
                <c:pt idx="4925">
                  <c:v>41.02022665774698</c:v>
                </c:pt>
                <c:pt idx="4926">
                  <c:v>40.9443471168558</c:v>
                </c:pt>
                <c:pt idx="4927">
                  <c:v>40.9443471168558</c:v>
                </c:pt>
                <c:pt idx="4928">
                  <c:v>40.9443471168558</c:v>
                </c:pt>
                <c:pt idx="4929">
                  <c:v>40.9443471168558</c:v>
                </c:pt>
                <c:pt idx="4930">
                  <c:v>40.79509338551251</c:v>
                </c:pt>
                <c:pt idx="4931">
                  <c:v>40.79509338551251</c:v>
                </c:pt>
                <c:pt idx="4932">
                  <c:v>40.70997827033945</c:v>
                </c:pt>
                <c:pt idx="4933">
                  <c:v>40.70997827033945</c:v>
                </c:pt>
                <c:pt idx="4934">
                  <c:v>40.85923200168251</c:v>
                </c:pt>
                <c:pt idx="4935">
                  <c:v>40.78460513601108</c:v>
                </c:pt>
                <c:pt idx="4936">
                  <c:v>40.78460513601108</c:v>
                </c:pt>
                <c:pt idx="4937">
                  <c:v>40.68868656844175</c:v>
                </c:pt>
                <c:pt idx="4938">
                  <c:v>40.5394328370985</c:v>
                </c:pt>
                <c:pt idx="4939">
                  <c:v>40.5394328370985</c:v>
                </c:pt>
                <c:pt idx="4940">
                  <c:v>40.68868656844175</c:v>
                </c:pt>
                <c:pt idx="4941">
                  <c:v>40.5394328370985</c:v>
                </c:pt>
                <c:pt idx="4942">
                  <c:v>40.5394328370985</c:v>
                </c:pt>
                <c:pt idx="4943">
                  <c:v>40.5394328370985</c:v>
                </c:pt>
                <c:pt idx="4944">
                  <c:v>40.5394328370985</c:v>
                </c:pt>
                <c:pt idx="4945">
                  <c:v>40.5394328370985</c:v>
                </c:pt>
                <c:pt idx="4946">
                  <c:v>40.62114127987182</c:v>
                </c:pt>
                <c:pt idx="4947">
                  <c:v>40.7703950112151</c:v>
                </c:pt>
                <c:pt idx="4948">
                  <c:v>40.62114127987182</c:v>
                </c:pt>
                <c:pt idx="4949">
                  <c:v>40.65856418479945</c:v>
                </c:pt>
                <c:pt idx="4950">
                  <c:v>40.65856418479945</c:v>
                </c:pt>
                <c:pt idx="4951">
                  <c:v>40.8927985976642</c:v>
                </c:pt>
                <c:pt idx="4952">
                  <c:v>41.04205232900753</c:v>
                </c:pt>
                <c:pt idx="4953">
                  <c:v>41.19130606035081</c:v>
                </c:pt>
                <c:pt idx="4954">
                  <c:v>41.34055979169395</c:v>
                </c:pt>
                <c:pt idx="4955">
                  <c:v>41.34055979169395</c:v>
                </c:pt>
                <c:pt idx="4956">
                  <c:v>41.19130606035081</c:v>
                </c:pt>
                <c:pt idx="4957">
                  <c:v>41.04205232900753</c:v>
                </c:pt>
                <c:pt idx="4958">
                  <c:v>41.11933422931615</c:v>
                </c:pt>
                <c:pt idx="4959">
                  <c:v>41.19442577716065</c:v>
                </c:pt>
                <c:pt idx="4960">
                  <c:v>41.13613026121777</c:v>
                </c:pt>
                <c:pt idx="4961">
                  <c:v>41.13613026121777</c:v>
                </c:pt>
                <c:pt idx="4962">
                  <c:v>40.98687652987444</c:v>
                </c:pt>
                <c:pt idx="4963">
                  <c:v>40.98687652987444</c:v>
                </c:pt>
                <c:pt idx="4964">
                  <c:v>40.98687652987444</c:v>
                </c:pt>
                <c:pt idx="4965">
                  <c:v>40.98687652987444</c:v>
                </c:pt>
                <c:pt idx="4966">
                  <c:v>41.13613026121777</c:v>
                </c:pt>
                <c:pt idx="4967">
                  <c:v>41.28538399256106</c:v>
                </c:pt>
                <c:pt idx="4968">
                  <c:v>41.28538399256106</c:v>
                </c:pt>
                <c:pt idx="4969">
                  <c:v>41.28538399256106</c:v>
                </c:pt>
                <c:pt idx="4970">
                  <c:v>41.14691202252946</c:v>
                </c:pt>
                <c:pt idx="4971">
                  <c:v>41.2961657538726</c:v>
                </c:pt>
                <c:pt idx="4972">
                  <c:v>41.2961657538726</c:v>
                </c:pt>
                <c:pt idx="4973">
                  <c:v>41.2961657538726</c:v>
                </c:pt>
                <c:pt idx="4974">
                  <c:v>41.27057799217311</c:v>
                </c:pt>
                <c:pt idx="4975">
                  <c:v>41.27057799217311</c:v>
                </c:pt>
                <c:pt idx="4976">
                  <c:v>41.27057799217311</c:v>
                </c:pt>
                <c:pt idx="4977">
                  <c:v>41.27057799217311</c:v>
                </c:pt>
                <c:pt idx="4978">
                  <c:v>41.12132426082981</c:v>
                </c:pt>
                <c:pt idx="4979">
                  <c:v>41.27057799217311</c:v>
                </c:pt>
                <c:pt idx="4980">
                  <c:v>41.27057799217311</c:v>
                </c:pt>
                <c:pt idx="4981">
                  <c:v>41.34520485784454</c:v>
                </c:pt>
                <c:pt idx="4982">
                  <c:v>41.49445858918801</c:v>
                </c:pt>
                <c:pt idx="4983">
                  <c:v>41.41983172351621</c:v>
                </c:pt>
                <c:pt idx="4984">
                  <c:v>41.49445858918801</c:v>
                </c:pt>
                <c:pt idx="4985">
                  <c:v>41.49445858918801</c:v>
                </c:pt>
                <c:pt idx="4986">
                  <c:v>41.34520485784454</c:v>
                </c:pt>
                <c:pt idx="4987">
                  <c:v>41.34520485784454</c:v>
                </c:pt>
                <c:pt idx="4988">
                  <c:v>41.49445858918801</c:v>
                </c:pt>
                <c:pt idx="4989">
                  <c:v>41.64371232053136</c:v>
                </c:pt>
                <c:pt idx="4990">
                  <c:v>41.79296605187458</c:v>
                </c:pt>
                <c:pt idx="4991">
                  <c:v>41.64371232053136</c:v>
                </c:pt>
                <c:pt idx="4992">
                  <c:v>41.79296605187458</c:v>
                </c:pt>
                <c:pt idx="4993">
                  <c:v>41.79296605187458</c:v>
                </c:pt>
                <c:pt idx="4994">
                  <c:v>41.79296605187458</c:v>
                </c:pt>
                <c:pt idx="4995">
                  <c:v>41.79296605187458</c:v>
                </c:pt>
                <c:pt idx="4996">
                  <c:v>41.94082877003795</c:v>
                </c:pt>
                <c:pt idx="4997">
                  <c:v>41.94082877003795</c:v>
                </c:pt>
                <c:pt idx="4998">
                  <c:v>41.94082877003795</c:v>
                </c:pt>
                <c:pt idx="4999">
                  <c:v>41.82852668355926</c:v>
                </c:pt>
                <c:pt idx="5000">
                  <c:v>41.82852668355926</c:v>
                </c:pt>
                <c:pt idx="5001">
                  <c:v>41.741998011716</c:v>
                </c:pt>
                <c:pt idx="5002">
                  <c:v>41.741998011716</c:v>
                </c:pt>
                <c:pt idx="5003">
                  <c:v>41.741998011716</c:v>
                </c:pt>
                <c:pt idx="5004">
                  <c:v>41.741998011716</c:v>
                </c:pt>
                <c:pt idx="5005">
                  <c:v>41.741998011716</c:v>
                </c:pt>
                <c:pt idx="5006">
                  <c:v>41.6192106394839</c:v>
                </c:pt>
                <c:pt idx="5007">
                  <c:v>41.6192106394839</c:v>
                </c:pt>
                <c:pt idx="5008">
                  <c:v>41.6192106394839</c:v>
                </c:pt>
                <c:pt idx="5009">
                  <c:v>41.6192106394839</c:v>
                </c:pt>
                <c:pt idx="5010">
                  <c:v>41.46995690814062</c:v>
                </c:pt>
                <c:pt idx="5011">
                  <c:v>41.46995690814062</c:v>
                </c:pt>
                <c:pt idx="5012">
                  <c:v>41.6192106394839</c:v>
                </c:pt>
                <c:pt idx="5013">
                  <c:v>41.7684643708272</c:v>
                </c:pt>
                <c:pt idx="5014">
                  <c:v>41.7684643708272</c:v>
                </c:pt>
                <c:pt idx="5015">
                  <c:v>41.7684643708272</c:v>
                </c:pt>
                <c:pt idx="5016">
                  <c:v>41.91771810217047</c:v>
                </c:pt>
                <c:pt idx="5017">
                  <c:v>42.06697183351376</c:v>
                </c:pt>
                <c:pt idx="5018">
                  <c:v>42.06697183351376</c:v>
                </c:pt>
                <c:pt idx="5019">
                  <c:v>42.07514932299538</c:v>
                </c:pt>
                <c:pt idx="5020">
                  <c:v>42.07514932299538</c:v>
                </c:pt>
                <c:pt idx="5021">
                  <c:v>42.07514932299538</c:v>
                </c:pt>
                <c:pt idx="5022">
                  <c:v>41.92589559165204</c:v>
                </c:pt>
                <c:pt idx="5023">
                  <c:v>41.92589559165204</c:v>
                </c:pt>
                <c:pt idx="5024">
                  <c:v>41.92589559165204</c:v>
                </c:pt>
                <c:pt idx="5025">
                  <c:v>41.92589559165204</c:v>
                </c:pt>
                <c:pt idx="5026">
                  <c:v>41.92589559165204</c:v>
                </c:pt>
                <c:pt idx="5027">
                  <c:v>42.07514932299538</c:v>
                </c:pt>
                <c:pt idx="5028">
                  <c:v>42.07514932299538</c:v>
                </c:pt>
                <c:pt idx="5029">
                  <c:v>42.07326341328874</c:v>
                </c:pt>
                <c:pt idx="5030">
                  <c:v>42.07326341328874</c:v>
                </c:pt>
                <c:pt idx="5031">
                  <c:v>42.07326341328874</c:v>
                </c:pt>
                <c:pt idx="5032">
                  <c:v>42.22251714463211</c:v>
                </c:pt>
                <c:pt idx="5033">
                  <c:v>42.22251714463211</c:v>
                </c:pt>
                <c:pt idx="5034">
                  <c:v>42.07326341328874</c:v>
                </c:pt>
                <c:pt idx="5035">
                  <c:v>42.07326341328874</c:v>
                </c:pt>
                <c:pt idx="5036">
                  <c:v>42.22251714463211</c:v>
                </c:pt>
                <c:pt idx="5037">
                  <c:v>42.37177087597536</c:v>
                </c:pt>
                <c:pt idx="5038">
                  <c:v>42.1246985138315</c:v>
                </c:pt>
                <c:pt idx="5039">
                  <c:v>41.9754447824882</c:v>
                </c:pt>
                <c:pt idx="5040">
                  <c:v>41.9754447824882</c:v>
                </c:pt>
                <c:pt idx="5041">
                  <c:v>42.1246985138315</c:v>
                </c:pt>
                <c:pt idx="5042">
                  <c:v>41.9754447824882</c:v>
                </c:pt>
                <c:pt idx="5043">
                  <c:v>41.9754447824882</c:v>
                </c:pt>
                <c:pt idx="5044">
                  <c:v>41.9754447824882</c:v>
                </c:pt>
                <c:pt idx="5045">
                  <c:v>41.9754447824882</c:v>
                </c:pt>
                <c:pt idx="5046">
                  <c:v>41.82619105114495</c:v>
                </c:pt>
                <c:pt idx="5047">
                  <c:v>41.82619105114495</c:v>
                </c:pt>
                <c:pt idx="5048">
                  <c:v>41.82619105114495</c:v>
                </c:pt>
                <c:pt idx="5049">
                  <c:v>41.82619105114495</c:v>
                </c:pt>
                <c:pt idx="5050">
                  <c:v>41.82619105114495</c:v>
                </c:pt>
                <c:pt idx="5051">
                  <c:v>41.89551790733188</c:v>
                </c:pt>
                <c:pt idx="5052">
                  <c:v>41.89551790733188</c:v>
                </c:pt>
                <c:pt idx="5053">
                  <c:v>41.89551790733188</c:v>
                </c:pt>
                <c:pt idx="5054">
                  <c:v>41.89551790733188</c:v>
                </c:pt>
                <c:pt idx="5055">
                  <c:v>41.89551790733188</c:v>
                </c:pt>
                <c:pt idx="5056">
                  <c:v>41.89551790733188</c:v>
                </c:pt>
                <c:pt idx="5057">
                  <c:v>41.89551790733188</c:v>
                </c:pt>
                <c:pt idx="5058">
                  <c:v>41.74626417598849</c:v>
                </c:pt>
                <c:pt idx="5059">
                  <c:v>41.81036103438651</c:v>
                </c:pt>
                <c:pt idx="5060">
                  <c:v>41.81036103438651</c:v>
                </c:pt>
                <c:pt idx="5061">
                  <c:v>41.81036103438651</c:v>
                </c:pt>
                <c:pt idx="5062">
                  <c:v>41.71254240358611</c:v>
                </c:pt>
                <c:pt idx="5063">
                  <c:v>41.71254240358611</c:v>
                </c:pt>
                <c:pt idx="5064">
                  <c:v>41.71254240358611</c:v>
                </c:pt>
                <c:pt idx="5065">
                  <c:v>41.71254240358611</c:v>
                </c:pt>
                <c:pt idx="5066">
                  <c:v>41.86179613492941</c:v>
                </c:pt>
                <c:pt idx="5067">
                  <c:v>42.01104986627247</c:v>
                </c:pt>
                <c:pt idx="5068">
                  <c:v>42.01104986627247</c:v>
                </c:pt>
                <c:pt idx="5069">
                  <c:v>42.01104986627247</c:v>
                </c:pt>
                <c:pt idx="5070">
                  <c:v>41.86179613492941</c:v>
                </c:pt>
                <c:pt idx="5071">
                  <c:v>41.86179613492941</c:v>
                </c:pt>
                <c:pt idx="5072">
                  <c:v>41.86179613492941</c:v>
                </c:pt>
                <c:pt idx="5073">
                  <c:v>41.86179613492941</c:v>
                </c:pt>
                <c:pt idx="5074">
                  <c:v>41.71254240358611</c:v>
                </c:pt>
                <c:pt idx="5075">
                  <c:v>41.71254240358611</c:v>
                </c:pt>
                <c:pt idx="5076">
                  <c:v>41.71254240358611</c:v>
                </c:pt>
                <c:pt idx="5077">
                  <c:v>41.774656448446</c:v>
                </c:pt>
                <c:pt idx="5078">
                  <c:v>41.774656448446</c:v>
                </c:pt>
                <c:pt idx="5079">
                  <c:v>41.92391017978933</c:v>
                </c:pt>
                <c:pt idx="5080">
                  <c:v>41.92391017978933</c:v>
                </c:pt>
                <c:pt idx="5081">
                  <c:v>42.0731639111326</c:v>
                </c:pt>
                <c:pt idx="5082">
                  <c:v>41.92391017978933</c:v>
                </c:pt>
                <c:pt idx="5083">
                  <c:v>41.92391017978933</c:v>
                </c:pt>
                <c:pt idx="5084">
                  <c:v>41.92391017978933</c:v>
                </c:pt>
                <c:pt idx="5085">
                  <c:v>41.774656448446</c:v>
                </c:pt>
                <c:pt idx="5086">
                  <c:v>41.774656448446</c:v>
                </c:pt>
                <c:pt idx="5087">
                  <c:v>41.774656448446</c:v>
                </c:pt>
                <c:pt idx="5088">
                  <c:v>41.92391017978933</c:v>
                </c:pt>
                <c:pt idx="5089">
                  <c:v>42.0731639111326</c:v>
                </c:pt>
                <c:pt idx="5090">
                  <c:v>42.0731639111326</c:v>
                </c:pt>
                <c:pt idx="5091">
                  <c:v>41.92391017978933</c:v>
                </c:pt>
                <c:pt idx="5092">
                  <c:v>41.774656448446</c:v>
                </c:pt>
                <c:pt idx="5093">
                  <c:v>41.73411038354001</c:v>
                </c:pt>
                <c:pt idx="5094">
                  <c:v>41.73411038354001</c:v>
                </c:pt>
                <c:pt idx="5095">
                  <c:v>41.73411038354001</c:v>
                </c:pt>
                <c:pt idx="5096">
                  <c:v>41.73411038354001</c:v>
                </c:pt>
                <c:pt idx="5097">
                  <c:v>41.73411038354001</c:v>
                </c:pt>
                <c:pt idx="5098">
                  <c:v>41.73411038354001</c:v>
                </c:pt>
                <c:pt idx="5099">
                  <c:v>41.73411038354001</c:v>
                </c:pt>
                <c:pt idx="5100">
                  <c:v>41.73411038354001</c:v>
                </c:pt>
                <c:pt idx="5101">
                  <c:v>41.88336411488319</c:v>
                </c:pt>
                <c:pt idx="5102">
                  <c:v>41.88336411488319</c:v>
                </c:pt>
                <c:pt idx="5103">
                  <c:v>41.88336411488319</c:v>
                </c:pt>
                <c:pt idx="5104">
                  <c:v>42.03261784622654</c:v>
                </c:pt>
                <c:pt idx="5105">
                  <c:v>41.88336411488319</c:v>
                </c:pt>
                <c:pt idx="5106">
                  <c:v>41.73411038354001</c:v>
                </c:pt>
                <c:pt idx="5107">
                  <c:v>41.73411038354001</c:v>
                </c:pt>
                <c:pt idx="5108">
                  <c:v>41.88336411488319</c:v>
                </c:pt>
                <c:pt idx="5109">
                  <c:v>41.73411038354001</c:v>
                </c:pt>
                <c:pt idx="5110">
                  <c:v>41.6304441451942</c:v>
                </c:pt>
                <c:pt idx="5111">
                  <c:v>41.4811904138509</c:v>
                </c:pt>
                <c:pt idx="5112">
                  <c:v>41.4811904138509</c:v>
                </c:pt>
                <c:pt idx="5113">
                  <c:v>41.6304441451942</c:v>
                </c:pt>
                <c:pt idx="5114">
                  <c:v>41.69798943376409</c:v>
                </c:pt>
                <c:pt idx="5115">
                  <c:v>41.54873570242096</c:v>
                </c:pt>
                <c:pt idx="5116">
                  <c:v>41.39948197107747</c:v>
                </c:pt>
                <c:pt idx="5117">
                  <c:v>41.35753790322394</c:v>
                </c:pt>
                <c:pt idx="5118">
                  <c:v>41.35753790322394</c:v>
                </c:pt>
                <c:pt idx="5119">
                  <c:v>41.35753790322394</c:v>
                </c:pt>
                <c:pt idx="5120">
                  <c:v>41.35753790322394</c:v>
                </c:pt>
                <c:pt idx="5121">
                  <c:v>41.46629670852852</c:v>
                </c:pt>
                <c:pt idx="5122">
                  <c:v>41.46629670852852</c:v>
                </c:pt>
                <c:pt idx="5123">
                  <c:v>41.46629670852852</c:v>
                </c:pt>
                <c:pt idx="5124">
                  <c:v>41.46629670852852</c:v>
                </c:pt>
                <c:pt idx="5125">
                  <c:v>41.33772556257884</c:v>
                </c:pt>
                <c:pt idx="5126">
                  <c:v>41.33772556257884</c:v>
                </c:pt>
                <c:pt idx="5127">
                  <c:v>41.33772556257884</c:v>
                </c:pt>
                <c:pt idx="5128">
                  <c:v>41.48697929392213</c:v>
                </c:pt>
                <c:pt idx="5129">
                  <c:v>41.48697929392213</c:v>
                </c:pt>
                <c:pt idx="5130">
                  <c:v>41.33772556257884</c:v>
                </c:pt>
                <c:pt idx="5131">
                  <c:v>41.33772556257884</c:v>
                </c:pt>
                <c:pt idx="5132">
                  <c:v>41.33772556257884</c:v>
                </c:pt>
                <c:pt idx="5133">
                  <c:v>41.33772556257884</c:v>
                </c:pt>
                <c:pt idx="5134">
                  <c:v>41.33772556257884</c:v>
                </c:pt>
                <c:pt idx="5135">
                  <c:v>41.33772556257884</c:v>
                </c:pt>
                <c:pt idx="5136">
                  <c:v>41.33772556257884</c:v>
                </c:pt>
                <c:pt idx="5137">
                  <c:v>41.48697929392213</c:v>
                </c:pt>
                <c:pt idx="5138">
                  <c:v>41.47590540537335</c:v>
                </c:pt>
                <c:pt idx="5139">
                  <c:v>41.47590540537335</c:v>
                </c:pt>
                <c:pt idx="5140">
                  <c:v>41.32665167403005</c:v>
                </c:pt>
                <c:pt idx="5141">
                  <c:v>41.1773979426868</c:v>
                </c:pt>
                <c:pt idx="5142">
                  <c:v>41.15910315556825</c:v>
                </c:pt>
                <c:pt idx="5143">
                  <c:v>41.15910315556825</c:v>
                </c:pt>
                <c:pt idx="5144">
                  <c:v>41.30835688691156</c:v>
                </c:pt>
                <c:pt idx="5145">
                  <c:v>41.30835688691156</c:v>
                </c:pt>
                <c:pt idx="5146">
                  <c:v>41.22820173347486</c:v>
                </c:pt>
                <c:pt idx="5147">
                  <c:v>41.22820173347486</c:v>
                </c:pt>
                <c:pt idx="5148">
                  <c:v>41.22820173347486</c:v>
                </c:pt>
                <c:pt idx="5149">
                  <c:v>41.10001627372861</c:v>
                </c:pt>
                <c:pt idx="5150">
                  <c:v>41.03013280418956</c:v>
                </c:pt>
                <c:pt idx="5151">
                  <c:v>41.03013280418956</c:v>
                </c:pt>
                <c:pt idx="5152">
                  <c:v>41.03013280418956</c:v>
                </c:pt>
                <c:pt idx="5153">
                  <c:v>41.03013280418956</c:v>
                </c:pt>
                <c:pt idx="5154">
                  <c:v>40.88087907284599</c:v>
                </c:pt>
                <c:pt idx="5155">
                  <c:v>40.73162534150286</c:v>
                </c:pt>
                <c:pt idx="5156">
                  <c:v>40.73162534150286</c:v>
                </c:pt>
                <c:pt idx="5157">
                  <c:v>40.73162534150286</c:v>
                </c:pt>
                <c:pt idx="5158">
                  <c:v>40.73162534150286</c:v>
                </c:pt>
                <c:pt idx="5159">
                  <c:v>40.88087907284599</c:v>
                </c:pt>
                <c:pt idx="5160">
                  <c:v>41.03013280418956</c:v>
                </c:pt>
                <c:pt idx="5161">
                  <c:v>41.17938653553271</c:v>
                </c:pt>
                <c:pt idx="5162">
                  <c:v>41.17938653553271</c:v>
                </c:pt>
                <c:pt idx="5163">
                  <c:v>41.17938653553271</c:v>
                </c:pt>
                <c:pt idx="5164">
                  <c:v>41.17938653553271</c:v>
                </c:pt>
                <c:pt idx="5165">
                  <c:v>41.17938653553271</c:v>
                </c:pt>
                <c:pt idx="5166">
                  <c:v>41.17938653553271</c:v>
                </c:pt>
                <c:pt idx="5167">
                  <c:v>41.03013280418956</c:v>
                </c:pt>
                <c:pt idx="5168">
                  <c:v>41.03013280418956</c:v>
                </c:pt>
                <c:pt idx="5169">
                  <c:v>41.03013280418956</c:v>
                </c:pt>
                <c:pt idx="5170">
                  <c:v>41.03013280418956</c:v>
                </c:pt>
                <c:pt idx="5171">
                  <c:v>41.03013280418956</c:v>
                </c:pt>
                <c:pt idx="5172">
                  <c:v>41.03013280418956</c:v>
                </c:pt>
                <c:pt idx="5173">
                  <c:v>41.14739662529221</c:v>
                </c:pt>
                <c:pt idx="5174">
                  <c:v>41.14739662529221</c:v>
                </c:pt>
                <c:pt idx="5175">
                  <c:v>41.14739662529221</c:v>
                </c:pt>
                <c:pt idx="5176">
                  <c:v>41.14739662529221</c:v>
                </c:pt>
                <c:pt idx="5177">
                  <c:v>41.14739662529221</c:v>
                </c:pt>
                <c:pt idx="5178">
                  <c:v>40.99814289394911</c:v>
                </c:pt>
                <c:pt idx="5179">
                  <c:v>40.99814289394911</c:v>
                </c:pt>
                <c:pt idx="5180">
                  <c:v>41.14739662529221</c:v>
                </c:pt>
                <c:pt idx="5181">
                  <c:v>41.14739662529221</c:v>
                </c:pt>
                <c:pt idx="5182">
                  <c:v>41.05377287348418</c:v>
                </c:pt>
                <c:pt idx="5183">
                  <c:v>41.05377287348418</c:v>
                </c:pt>
                <c:pt idx="5184">
                  <c:v>41.05377287348418</c:v>
                </c:pt>
                <c:pt idx="5185">
                  <c:v>41.0822121848058</c:v>
                </c:pt>
                <c:pt idx="5186">
                  <c:v>41.0822121848058</c:v>
                </c:pt>
                <c:pt idx="5187">
                  <c:v>41.23146591614903</c:v>
                </c:pt>
                <c:pt idx="5188">
                  <c:v>41.23146591614903</c:v>
                </c:pt>
                <c:pt idx="5189">
                  <c:v>41.23146591614903</c:v>
                </c:pt>
                <c:pt idx="5190">
                  <c:v>41.0822121848058</c:v>
                </c:pt>
                <c:pt idx="5191">
                  <c:v>41.0822121848058</c:v>
                </c:pt>
                <c:pt idx="5192">
                  <c:v>41.0822121848058</c:v>
                </c:pt>
                <c:pt idx="5193">
                  <c:v>41.0822121848058</c:v>
                </c:pt>
                <c:pt idx="5194">
                  <c:v>41.0822121848058</c:v>
                </c:pt>
                <c:pt idx="5195">
                  <c:v>41.0822121848058</c:v>
                </c:pt>
                <c:pt idx="5196">
                  <c:v>41.0822121848058</c:v>
                </c:pt>
                <c:pt idx="5197">
                  <c:v>40.95441241126281</c:v>
                </c:pt>
                <c:pt idx="5198">
                  <c:v>41.08259787100923</c:v>
                </c:pt>
                <c:pt idx="5199">
                  <c:v>41.08259787100923</c:v>
                </c:pt>
                <c:pt idx="5200">
                  <c:v>41.23092223800681</c:v>
                </c:pt>
                <c:pt idx="5201">
                  <c:v>41.32684080557608</c:v>
                </c:pt>
                <c:pt idx="5202">
                  <c:v>41.17758707423264</c:v>
                </c:pt>
                <c:pt idx="5203">
                  <c:v>41.17758707423264</c:v>
                </c:pt>
                <c:pt idx="5204">
                  <c:v>41.17758707423264</c:v>
                </c:pt>
                <c:pt idx="5205">
                  <c:v>41.02833334288967</c:v>
                </c:pt>
                <c:pt idx="5206">
                  <c:v>41.17758707423264</c:v>
                </c:pt>
                <c:pt idx="5207">
                  <c:v>41.27424864642293</c:v>
                </c:pt>
                <c:pt idx="5208">
                  <c:v>41.27424864642293</c:v>
                </c:pt>
                <c:pt idx="5209">
                  <c:v>41.27424864642293</c:v>
                </c:pt>
                <c:pt idx="5210">
                  <c:v>41.27424864642293</c:v>
                </c:pt>
                <c:pt idx="5211">
                  <c:v>41.12499491507965</c:v>
                </c:pt>
                <c:pt idx="5212">
                  <c:v>41.12499491507966</c:v>
                </c:pt>
                <c:pt idx="5213">
                  <c:v>41.12499491507965</c:v>
                </c:pt>
                <c:pt idx="5214">
                  <c:v>41.12499491507965</c:v>
                </c:pt>
                <c:pt idx="5215">
                  <c:v>41.12499491507965</c:v>
                </c:pt>
                <c:pt idx="5216">
                  <c:v>41.12499491507965</c:v>
                </c:pt>
                <c:pt idx="5217">
                  <c:v>41.12499491507965</c:v>
                </c:pt>
                <c:pt idx="5218">
                  <c:v>41.12499491507965</c:v>
                </c:pt>
                <c:pt idx="5219">
                  <c:v>41.12499491507965</c:v>
                </c:pt>
                <c:pt idx="5220">
                  <c:v>41.12499491507963</c:v>
                </c:pt>
                <c:pt idx="5221">
                  <c:v>41.0185304586823</c:v>
                </c:pt>
                <c:pt idx="5222">
                  <c:v>41.29519827736498</c:v>
                </c:pt>
                <c:pt idx="5223">
                  <c:v>41.295198277365</c:v>
                </c:pt>
                <c:pt idx="5224">
                  <c:v>41.32845696535085</c:v>
                </c:pt>
                <c:pt idx="5225">
                  <c:v>41.32845696535085</c:v>
                </c:pt>
                <c:pt idx="5226">
                  <c:v>41.32845696535085</c:v>
                </c:pt>
                <c:pt idx="5227">
                  <c:v>41.17920323400756</c:v>
                </c:pt>
                <c:pt idx="5228">
                  <c:v>41.17920323400756</c:v>
                </c:pt>
                <c:pt idx="5229">
                  <c:v>41.02994950266424</c:v>
                </c:pt>
                <c:pt idx="5230">
                  <c:v>41.17920323400756</c:v>
                </c:pt>
                <c:pt idx="5231">
                  <c:v>41.12785067398581</c:v>
                </c:pt>
                <c:pt idx="5232">
                  <c:v>41.27710440532908</c:v>
                </c:pt>
                <c:pt idx="5233">
                  <c:v>41.42635813667236</c:v>
                </c:pt>
                <c:pt idx="5234">
                  <c:v>41.35111144020414</c:v>
                </c:pt>
                <c:pt idx="5235">
                  <c:v>41.50036517154739</c:v>
                </c:pt>
                <c:pt idx="5236">
                  <c:v>41.64961890289078</c:v>
                </c:pt>
                <c:pt idx="5237">
                  <c:v>41.50036517154739</c:v>
                </c:pt>
                <c:pt idx="5238">
                  <c:v>41.50036517154739</c:v>
                </c:pt>
                <c:pt idx="5239">
                  <c:v>41.50036517154739</c:v>
                </c:pt>
                <c:pt idx="5240">
                  <c:v>41.59162234297096</c:v>
                </c:pt>
                <c:pt idx="5241">
                  <c:v>41.7397461995759</c:v>
                </c:pt>
                <c:pt idx="5242">
                  <c:v>41.7397461995759</c:v>
                </c:pt>
                <c:pt idx="5243">
                  <c:v>41.7397461995759</c:v>
                </c:pt>
                <c:pt idx="5244">
                  <c:v>41.59049246823241</c:v>
                </c:pt>
                <c:pt idx="5245">
                  <c:v>41.44123873688927</c:v>
                </c:pt>
                <c:pt idx="5246">
                  <c:v>41.47881967665433</c:v>
                </c:pt>
                <c:pt idx="5247">
                  <c:v>41.47928435882714</c:v>
                </c:pt>
                <c:pt idx="5248">
                  <c:v>41.47974904100008</c:v>
                </c:pt>
                <c:pt idx="5249">
                  <c:v>41.62900277234336</c:v>
                </c:pt>
                <c:pt idx="5250">
                  <c:v>41.69236681951588</c:v>
                </c:pt>
                <c:pt idx="5251">
                  <c:v>41.69236681951588</c:v>
                </c:pt>
                <c:pt idx="5252">
                  <c:v>41.69236681951588</c:v>
                </c:pt>
                <c:pt idx="5253">
                  <c:v>41.39385935682928</c:v>
                </c:pt>
                <c:pt idx="5254">
                  <c:v>41.54311308817256</c:v>
                </c:pt>
                <c:pt idx="5255">
                  <c:v>41.39385935682928</c:v>
                </c:pt>
                <c:pt idx="5256">
                  <c:v>41.39385935682928</c:v>
                </c:pt>
                <c:pt idx="5257">
                  <c:v>41.54311308817256</c:v>
                </c:pt>
                <c:pt idx="5258">
                  <c:v>41.52679560158536</c:v>
                </c:pt>
                <c:pt idx="5259">
                  <c:v>41.52679560158536</c:v>
                </c:pt>
                <c:pt idx="5260">
                  <c:v>41.52679560158536</c:v>
                </c:pt>
                <c:pt idx="5261">
                  <c:v>41.52679560158536</c:v>
                </c:pt>
                <c:pt idx="5262">
                  <c:v>41.52679560158536</c:v>
                </c:pt>
                <c:pt idx="5263">
                  <c:v>41.52679560158536</c:v>
                </c:pt>
                <c:pt idx="5264">
                  <c:v>41.52679560158536</c:v>
                </c:pt>
                <c:pt idx="5265">
                  <c:v>41.67604933292864</c:v>
                </c:pt>
                <c:pt idx="5266">
                  <c:v>41.67604933292864</c:v>
                </c:pt>
                <c:pt idx="5267">
                  <c:v>41.67604933292864</c:v>
                </c:pt>
                <c:pt idx="5268">
                  <c:v>41.67604933292864</c:v>
                </c:pt>
                <c:pt idx="5269">
                  <c:v>41.67604933292864</c:v>
                </c:pt>
                <c:pt idx="5270">
                  <c:v>41.68522822597966</c:v>
                </c:pt>
                <c:pt idx="5271">
                  <c:v>41.68522822597966</c:v>
                </c:pt>
                <c:pt idx="5272">
                  <c:v>41.63189306220554</c:v>
                </c:pt>
                <c:pt idx="5273">
                  <c:v>41.78114679354895</c:v>
                </c:pt>
                <c:pt idx="5274">
                  <c:v>41.78114679354895</c:v>
                </c:pt>
                <c:pt idx="5275">
                  <c:v>41.78114679354895</c:v>
                </c:pt>
                <c:pt idx="5276">
                  <c:v>41.90954418466277</c:v>
                </c:pt>
                <c:pt idx="5277">
                  <c:v>41.90954418466279</c:v>
                </c:pt>
                <c:pt idx="5278">
                  <c:v>41.76029045331949</c:v>
                </c:pt>
                <c:pt idx="5279">
                  <c:v>41.76029045331949</c:v>
                </c:pt>
                <c:pt idx="5280">
                  <c:v>41.90954418466277</c:v>
                </c:pt>
                <c:pt idx="5281">
                  <c:v>41.90954418466277</c:v>
                </c:pt>
                <c:pt idx="5282">
                  <c:v>41.76029045331949</c:v>
                </c:pt>
                <c:pt idx="5283">
                  <c:v>41.90954418466277</c:v>
                </c:pt>
                <c:pt idx="5284">
                  <c:v>41.90954418466277</c:v>
                </c:pt>
                <c:pt idx="5285">
                  <c:v>41.86692310712827</c:v>
                </c:pt>
                <c:pt idx="5286">
                  <c:v>41.78194242560674</c:v>
                </c:pt>
                <c:pt idx="5287">
                  <c:v>41.78194242560674</c:v>
                </c:pt>
                <c:pt idx="5288">
                  <c:v>41.78194242560674</c:v>
                </c:pt>
                <c:pt idx="5289">
                  <c:v>41.78194242560674</c:v>
                </c:pt>
                <c:pt idx="5290">
                  <c:v>41.70178727217007</c:v>
                </c:pt>
                <c:pt idx="5291">
                  <c:v>41.85104100351308</c:v>
                </c:pt>
                <c:pt idx="5292">
                  <c:v>42.0002947348566</c:v>
                </c:pt>
                <c:pt idx="5293">
                  <c:v>41.925667869185</c:v>
                </c:pt>
                <c:pt idx="5294">
                  <c:v>41.70178727217007</c:v>
                </c:pt>
                <c:pt idx="5295">
                  <c:v>41.77641413784171</c:v>
                </c:pt>
                <c:pt idx="5296">
                  <c:v>41.62716040649843</c:v>
                </c:pt>
                <c:pt idx="5297">
                  <c:v>41.77641413784171</c:v>
                </c:pt>
                <c:pt idx="5298">
                  <c:v>41.77641413784171</c:v>
                </c:pt>
                <c:pt idx="5299">
                  <c:v>41.77641413784171</c:v>
                </c:pt>
                <c:pt idx="5300">
                  <c:v>41.72645080043253</c:v>
                </c:pt>
                <c:pt idx="5301">
                  <c:v>41.72645080043253</c:v>
                </c:pt>
                <c:pt idx="5302">
                  <c:v>41.57719706908919</c:v>
                </c:pt>
                <c:pt idx="5303">
                  <c:v>41.57719706908919</c:v>
                </c:pt>
                <c:pt idx="5304">
                  <c:v>41.57719706908919</c:v>
                </c:pt>
                <c:pt idx="5305">
                  <c:v>41.715669039121</c:v>
                </c:pt>
                <c:pt idx="5306">
                  <c:v>41.715669039121</c:v>
                </c:pt>
                <c:pt idx="5307">
                  <c:v>41.70028091687953</c:v>
                </c:pt>
                <c:pt idx="5308">
                  <c:v>41.55102718553601</c:v>
                </c:pt>
                <c:pt idx="5309">
                  <c:v>41.55102718553601</c:v>
                </c:pt>
                <c:pt idx="5310">
                  <c:v>41.55102718553601</c:v>
                </c:pt>
                <c:pt idx="5311">
                  <c:v>41.55102718553601</c:v>
                </c:pt>
                <c:pt idx="5312">
                  <c:v>41.55102718553601</c:v>
                </c:pt>
                <c:pt idx="5313">
                  <c:v>41.70028091687953</c:v>
                </c:pt>
                <c:pt idx="5314">
                  <c:v>41.70028091687953</c:v>
                </c:pt>
                <c:pt idx="5315">
                  <c:v>41.70028091687953</c:v>
                </c:pt>
                <c:pt idx="5316">
                  <c:v>41.70028091687953</c:v>
                </c:pt>
                <c:pt idx="5317">
                  <c:v>41.62565405120785</c:v>
                </c:pt>
                <c:pt idx="5318">
                  <c:v>41.63529762643178</c:v>
                </c:pt>
                <c:pt idx="5319">
                  <c:v>41.5606707607601</c:v>
                </c:pt>
                <c:pt idx="5320">
                  <c:v>41.41141702941664</c:v>
                </c:pt>
                <c:pt idx="5321">
                  <c:v>41.5606707607601</c:v>
                </c:pt>
                <c:pt idx="5322">
                  <c:v>41.5606707607601</c:v>
                </c:pt>
                <c:pt idx="5323">
                  <c:v>41.5606707607601</c:v>
                </c:pt>
                <c:pt idx="5324">
                  <c:v>41.52251242253618</c:v>
                </c:pt>
                <c:pt idx="5325">
                  <c:v>41.52251242253618</c:v>
                </c:pt>
                <c:pt idx="5326">
                  <c:v>41.6717661538794</c:v>
                </c:pt>
                <c:pt idx="5327">
                  <c:v>41.52251242253618</c:v>
                </c:pt>
                <c:pt idx="5328">
                  <c:v>41.52251242253618</c:v>
                </c:pt>
                <c:pt idx="5329">
                  <c:v>41.37325869119284</c:v>
                </c:pt>
                <c:pt idx="5330">
                  <c:v>41.37325869119284</c:v>
                </c:pt>
                <c:pt idx="5331">
                  <c:v>41.3732586911928</c:v>
                </c:pt>
                <c:pt idx="5332">
                  <c:v>41.3732586911928</c:v>
                </c:pt>
                <c:pt idx="5333">
                  <c:v>41.3732586911928</c:v>
                </c:pt>
                <c:pt idx="5334">
                  <c:v>41.48556077767154</c:v>
                </c:pt>
                <c:pt idx="5335">
                  <c:v>41.48556077767154</c:v>
                </c:pt>
                <c:pt idx="5336">
                  <c:v>41.48556077767154</c:v>
                </c:pt>
                <c:pt idx="5337">
                  <c:v>41.48556077767154</c:v>
                </c:pt>
                <c:pt idx="5338">
                  <c:v>41.48556077767154</c:v>
                </c:pt>
                <c:pt idx="5339">
                  <c:v>41.48556077767154</c:v>
                </c:pt>
                <c:pt idx="5340">
                  <c:v>41.48556077767154</c:v>
                </c:pt>
                <c:pt idx="5341">
                  <c:v>41.60834814990371</c:v>
                </c:pt>
                <c:pt idx="5342">
                  <c:v>41.88346140624373</c:v>
                </c:pt>
                <c:pt idx="5343">
                  <c:v>41.88346140624373</c:v>
                </c:pt>
                <c:pt idx="5344">
                  <c:v>41.88346140624373</c:v>
                </c:pt>
                <c:pt idx="5345">
                  <c:v>42.0327151375873</c:v>
                </c:pt>
                <c:pt idx="5346">
                  <c:v>42.0327151375873</c:v>
                </c:pt>
                <c:pt idx="5347">
                  <c:v>42.0327151375873</c:v>
                </c:pt>
                <c:pt idx="5348">
                  <c:v>42.0327151375873</c:v>
                </c:pt>
                <c:pt idx="5349">
                  <c:v>42.18196886893055</c:v>
                </c:pt>
                <c:pt idx="5350">
                  <c:v>42.18196886893055</c:v>
                </c:pt>
                <c:pt idx="5351">
                  <c:v>42.0327151375873</c:v>
                </c:pt>
                <c:pt idx="5352">
                  <c:v>42.0327151375873</c:v>
                </c:pt>
                <c:pt idx="5353">
                  <c:v>41.92227177980001</c:v>
                </c:pt>
                <c:pt idx="5354">
                  <c:v>41.91409429031823</c:v>
                </c:pt>
                <c:pt idx="5355">
                  <c:v>41.91409429031823</c:v>
                </c:pt>
                <c:pt idx="5356">
                  <c:v>41.91409429031823</c:v>
                </c:pt>
                <c:pt idx="5357">
                  <c:v>42.06334802166165</c:v>
                </c:pt>
                <c:pt idx="5358">
                  <c:v>42.06334802166165</c:v>
                </c:pt>
                <c:pt idx="5359">
                  <c:v>42.06334802166165</c:v>
                </c:pt>
                <c:pt idx="5360">
                  <c:v>42.06334802166165</c:v>
                </c:pt>
                <c:pt idx="5361">
                  <c:v>42.06334802166165</c:v>
                </c:pt>
                <c:pt idx="5362">
                  <c:v>42.06334802166165</c:v>
                </c:pt>
                <c:pt idx="5363">
                  <c:v>42.06334802166165</c:v>
                </c:pt>
                <c:pt idx="5364">
                  <c:v>41.97322823916112</c:v>
                </c:pt>
                <c:pt idx="5365">
                  <c:v>41.97322823916112</c:v>
                </c:pt>
                <c:pt idx="5366">
                  <c:v>41.90778026654039</c:v>
                </c:pt>
                <c:pt idx="5367">
                  <c:v>41.90778026654039</c:v>
                </c:pt>
                <c:pt idx="5368">
                  <c:v>41.7585265351972</c:v>
                </c:pt>
                <c:pt idx="5369">
                  <c:v>41.90778026654039</c:v>
                </c:pt>
                <c:pt idx="5370">
                  <c:v>41.90778026654039</c:v>
                </c:pt>
                <c:pt idx="5371">
                  <c:v>41.90778026654039</c:v>
                </c:pt>
                <c:pt idx="5372">
                  <c:v>41.8882658116273</c:v>
                </c:pt>
                <c:pt idx="5373">
                  <c:v>42.03751954297081</c:v>
                </c:pt>
                <c:pt idx="5374">
                  <c:v>42.03751954297081</c:v>
                </c:pt>
                <c:pt idx="5375">
                  <c:v>42.03751954297081</c:v>
                </c:pt>
                <c:pt idx="5376">
                  <c:v>42.03751954297081</c:v>
                </c:pt>
                <c:pt idx="5377">
                  <c:v>42.186773274314</c:v>
                </c:pt>
                <c:pt idx="5378">
                  <c:v>42.186773274314</c:v>
                </c:pt>
                <c:pt idx="5379">
                  <c:v>42.186773274314</c:v>
                </c:pt>
                <c:pt idx="5380">
                  <c:v>42.186773274314</c:v>
                </c:pt>
                <c:pt idx="5381">
                  <c:v>42.33602700565709</c:v>
                </c:pt>
                <c:pt idx="5382">
                  <c:v>42.33602700565709</c:v>
                </c:pt>
                <c:pt idx="5383">
                  <c:v>42.186773274314</c:v>
                </c:pt>
                <c:pt idx="5384">
                  <c:v>42.186773274314</c:v>
                </c:pt>
                <c:pt idx="5385">
                  <c:v>42.03751954297081</c:v>
                </c:pt>
                <c:pt idx="5386">
                  <c:v>41.81893895544049</c:v>
                </c:pt>
                <c:pt idx="5387">
                  <c:v>41.66968522409724</c:v>
                </c:pt>
                <c:pt idx="5388">
                  <c:v>41.52043149275395</c:v>
                </c:pt>
                <c:pt idx="5389">
                  <c:v>41.52043149275395</c:v>
                </c:pt>
                <c:pt idx="5390">
                  <c:v>41.52043149275395</c:v>
                </c:pt>
                <c:pt idx="5391">
                  <c:v>41.52043149275395</c:v>
                </c:pt>
                <c:pt idx="5392">
                  <c:v>41.52043149275395</c:v>
                </c:pt>
                <c:pt idx="5393">
                  <c:v>41.66968522409724</c:v>
                </c:pt>
                <c:pt idx="5394">
                  <c:v>41.60558836569914</c:v>
                </c:pt>
                <c:pt idx="5395">
                  <c:v>41.75484209704219</c:v>
                </c:pt>
                <c:pt idx="5396">
                  <c:v>41.75484209704219</c:v>
                </c:pt>
                <c:pt idx="5397">
                  <c:v>41.75484209704219</c:v>
                </c:pt>
                <c:pt idx="5398">
                  <c:v>41.75484209704219</c:v>
                </c:pt>
                <c:pt idx="5399">
                  <c:v>41.75484209704219</c:v>
                </c:pt>
                <c:pt idx="5400">
                  <c:v>41.75484209704219</c:v>
                </c:pt>
                <c:pt idx="5401">
                  <c:v>41.75484209704219</c:v>
                </c:pt>
                <c:pt idx="5402">
                  <c:v>41.75484209704219</c:v>
                </c:pt>
                <c:pt idx="5403">
                  <c:v>41.75484209704219</c:v>
                </c:pt>
                <c:pt idx="5404">
                  <c:v>41.90409582838572</c:v>
                </c:pt>
                <c:pt idx="5405">
                  <c:v>41.90409582838572</c:v>
                </c:pt>
                <c:pt idx="5406">
                  <c:v>41.90409582838572</c:v>
                </c:pt>
                <c:pt idx="5407">
                  <c:v>41.90409582838572</c:v>
                </c:pt>
                <c:pt idx="5408">
                  <c:v>41.90409582838572</c:v>
                </c:pt>
                <c:pt idx="5409">
                  <c:v>42.05334955972894</c:v>
                </c:pt>
                <c:pt idx="5410">
                  <c:v>42.05334955972889</c:v>
                </c:pt>
                <c:pt idx="5411">
                  <c:v>42.05334955972889</c:v>
                </c:pt>
                <c:pt idx="5412">
                  <c:v>41.91108036143208</c:v>
                </c:pt>
                <c:pt idx="5413">
                  <c:v>41.91108036143208</c:v>
                </c:pt>
                <c:pt idx="5414">
                  <c:v>41.91108036143208</c:v>
                </c:pt>
                <c:pt idx="5415">
                  <c:v>41.91108036143208</c:v>
                </c:pt>
                <c:pt idx="5416">
                  <c:v>41.91108036143208</c:v>
                </c:pt>
                <c:pt idx="5417">
                  <c:v>42.06033409277561</c:v>
                </c:pt>
                <c:pt idx="5418">
                  <c:v>41.91108036143208</c:v>
                </c:pt>
                <c:pt idx="5419">
                  <c:v>41.91108036143208</c:v>
                </c:pt>
                <c:pt idx="5420">
                  <c:v>42.06033409277561</c:v>
                </c:pt>
                <c:pt idx="5421">
                  <c:v>41.91108036143208</c:v>
                </c:pt>
                <c:pt idx="5422">
                  <c:v>41.91108036143208</c:v>
                </c:pt>
                <c:pt idx="5423">
                  <c:v>41.91108036143208</c:v>
                </c:pt>
                <c:pt idx="5424">
                  <c:v>41.91108036143208</c:v>
                </c:pt>
                <c:pt idx="5425">
                  <c:v>41.91108036143208</c:v>
                </c:pt>
                <c:pt idx="5426">
                  <c:v>42.06033409277561</c:v>
                </c:pt>
                <c:pt idx="5427">
                  <c:v>42.2095878241189</c:v>
                </c:pt>
                <c:pt idx="5428">
                  <c:v>42.2095878241189</c:v>
                </c:pt>
                <c:pt idx="5429">
                  <c:v>42.2095878241189</c:v>
                </c:pt>
                <c:pt idx="5430">
                  <c:v>42.2095878241189</c:v>
                </c:pt>
                <c:pt idx="5431">
                  <c:v>42.2095878241189</c:v>
                </c:pt>
                <c:pt idx="5432">
                  <c:v>42.20958782411891</c:v>
                </c:pt>
                <c:pt idx="5433">
                  <c:v>42.2095878241189</c:v>
                </c:pt>
                <c:pt idx="5434">
                  <c:v>42.2095878241189</c:v>
                </c:pt>
                <c:pt idx="5435">
                  <c:v>42.20958782411891</c:v>
                </c:pt>
                <c:pt idx="5436">
                  <c:v>42.2095878241189</c:v>
                </c:pt>
                <c:pt idx="5437">
                  <c:v>42.18682931667933</c:v>
                </c:pt>
                <c:pt idx="5438">
                  <c:v>42.18682931667933</c:v>
                </c:pt>
                <c:pt idx="5439">
                  <c:v>42.18682931667933</c:v>
                </c:pt>
                <c:pt idx="5440">
                  <c:v>42.33608304802254</c:v>
                </c:pt>
                <c:pt idx="5441">
                  <c:v>42.4853367793659</c:v>
                </c:pt>
                <c:pt idx="5442">
                  <c:v>42.4853367793659</c:v>
                </c:pt>
                <c:pt idx="5443">
                  <c:v>42.4853367793659</c:v>
                </c:pt>
                <c:pt idx="5444">
                  <c:v>42.4853367793659</c:v>
                </c:pt>
                <c:pt idx="5445">
                  <c:v>42.4853367793659</c:v>
                </c:pt>
                <c:pt idx="5446">
                  <c:v>42.63459051070918</c:v>
                </c:pt>
                <c:pt idx="5447">
                  <c:v>42.63459051070918</c:v>
                </c:pt>
                <c:pt idx="5448">
                  <c:v>42.6345905107092</c:v>
                </c:pt>
                <c:pt idx="5449">
                  <c:v>42.71629895348244</c:v>
                </c:pt>
                <c:pt idx="5450">
                  <c:v>42.86555268482586</c:v>
                </c:pt>
                <c:pt idx="5451">
                  <c:v>43.01480641616904</c:v>
                </c:pt>
                <c:pt idx="5452">
                  <c:v>43.01480641616904</c:v>
                </c:pt>
                <c:pt idx="5453">
                  <c:v>42.86555268482586</c:v>
                </c:pt>
                <c:pt idx="5454">
                  <c:v>42.86555268482586</c:v>
                </c:pt>
                <c:pt idx="5455">
                  <c:v>42.86555268482586</c:v>
                </c:pt>
                <c:pt idx="5456">
                  <c:v>42.75679387952128</c:v>
                </c:pt>
                <c:pt idx="5457">
                  <c:v>42.75679387952128</c:v>
                </c:pt>
                <c:pt idx="5458">
                  <c:v>42.75679387952128</c:v>
                </c:pt>
                <c:pt idx="5459">
                  <c:v>42.75679387952128</c:v>
                </c:pt>
                <c:pt idx="5460">
                  <c:v>42.75679387952128</c:v>
                </c:pt>
                <c:pt idx="5461">
                  <c:v>42.75679387952128</c:v>
                </c:pt>
                <c:pt idx="5462">
                  <c:v>42.69699717067747</c:v>
                </c:pt>
                <c:pt idx="5463">
                  <c:v>42.69699717067746</c:v>
                </c:pt>
                <c:pt idx="5464">
                  <c:v>42.69699717067747</c:v>
                </c:pt>
                <c:pt idx="5465">
                  <c:v>42.84625090202076</c:v>
                </c:pt>
                <c:pt idx="5466">
                  <c:v>42.84625090202075</c:v>
                </c:pt>
                <c:pt idx="5467">
                  <c:v>42.84625090202075</c:v>
                </c:pt>
                <c:pt idx="5468">
                  <c:v>42.84625090202076</c:v>
                </c:pt>
                <c:pt idx="5469">
                  <c:v>42.69699717067746</c:v>
                </c:pt>
                <c:pt idx="5470">
                  <c:v>42.69699717067746</c:v>
                </c:pt>
                <c:pt idx="5471">
                  <c:v>42.69699717067746</c:v>
                </c:pt>
                <c:pt idx="5472">
                  <c:v>42.69699717067746</c:v>
                </c:pt>
                <c:pt idx="5473">
                  <c:v>42.59762770143895</c:v>
                </c:pt>
                <c:pt idx="5474">
                  <c:v>42.59762770143895</c:v>
                </c:pt>
                <c:pt idx="5475">
                  <c:v>42.74688143278206</c:v>
                </c:pt>
                <c:pt idx="5476">
                  <c:v>42.89613516412556</c:v>
                </c:pt>
                <c:pt idx="5477">
                  <c:v>42.91442995124379</c:v>
                </c:pt>
                <c:pt idx="5478">
                  <c:v>42.91442995124379</c:v>
                </c:pt>
                <c:pt idx="5479">
                  <c:v>42.91442995124379</c:v>
                </c:pt>
                <c:pt idx="5480">
                  <c:v>42.91442995124379</c:v>
                </c:pt>
                <c:pt idx="5481">
                  <c:v>42.99458510468081</c:v>
                </c:pt>
                <c:pt idx="5482">
                  <c:v>42.99458510468081</c:v>
                </c:pt>
                <c:pt idx="5483">
                  <c:v>42.99458510468081</c:v>
                </c:pt>
                <c:pt idx="5484">
                  <c:v>42.99458510468081</c:v>
                </c:pt>
                <c:pt idx="5485">
                  <c:v>43.0791305288926</c:v>
                </c:pt>
                <c:pt idx="5486">
                  <c:v>43.0791305288926</c:v>
                </c:pt>
                <c:pt idx="5487">
                  <c:v>43.2283842602359</c:v>
                </c:pt>
                <c:pt idx="5488">
                  <c:v>43.0791305288926</c:v>
                </c:pt>
                <c:pt idx="5489">
                  <c:v>43.2283842602359</c:v>
                </c:pt>
                <c:pt idx="5490">
                  <c:v>43.37763799157916</c:v>
                </c:pt>
                <c:pt idx="5491">
                  <c:v>43.37763799157916</c:v>
                </c:pt>
                <c:pt idx="5492">
                  <c:v>43.37763799157916</c:v>
                </c:pt>
                <c:pt idx="5493">
                  <c:v>43.37763799157916</c:v>
                </c:pt>
                <c:pt idx="5494">
                  <c:v>43.2283842602359</c:v>
                </c:pt>
                <c:pt idx="5495">
                  <c:v>43.2283842602359</c:v>
                </c:pt>
                <c:pt idx="5496">
                  <c:v>43.2283842602359</c:v>
                </c:pt>
                <c:pt idx="5497">
                  <c:v>43.2283842602359</c:v>
                </c:pt>
                <c:pt idx="5498">
                  <c:v>43.2283842602359</c:v>
                </c:pt>
                <c:pt idx="5499">
                  <c:v>43.2283842602359</c:v>
                </c:pt>
                <c:pt idx="5500">
                  <c:v>43.2283842602359</c:v>
                </c:pt>
                <c:pt idx="5501">
                  <c:v>43.2283842602359</c:v>
                </c:pt>
                <c:pt idx="5502">
                  <c:v>43.37763799157916</c:v>
                </c:pt>
                <c:pt idx="5503">
                  <c:v>43.52689172292245</c:v>
                </c:pt>
                <c:pt idx="5504">
                  <c:v>43.52689172292245</c:v>
                </c:pt>
                <c:pt idx="5505">
                  <c:v>43.52689172292245</c:v>
                </c:pt>
                <c:pt idx="5506">
                  <c:v>43.52689172292245</c:v>
                </c:pt>
                <c:pt idx="5507">
                  <c:v>43.6070468763592</c:v>
                </c:pt>
                <c:pt idx="5508">
                  <c:v>43.6070468763592</c:v>
                </c:pt>
                <c:pt idx="5509">
                  <c:v>43.6070468763592</c:v>
                </c:pt>
                <c:pt idx="5510">
                  <c:v>43.45779314501591</c:v>
                </c:pt>
                <c:pt idx="5511">
                  <c:v>43.3831662793441</c:v>
                </c:pt>
                <c:pt idx="5512">
                  <c:v>43.47093682168823</c:v>
                </c:pt>
                <c:pt idx="5513">
                  <c:v>43.62019055303152</c:v>
                </c:pt>
                <c:pt idx="5514">
                  <c:v>43.62019055303152</c:v>
                </c:pt>
                <c:pt idx="5515">
                  <c:v>43.62019055303152</c:v>
                </c:pt>
                <c:pt idx="5516">
                  <c:v>43.62019055303152</c:v>
                </c:pt>
                <c:pt idx="5517">
                  <c:v>43.62019055303153</c:v>
                </c:pt>
                <c:pt idx="5518">
                  <c:v>43.47093682168823</c:v>
                </c:pt>
                <c:pt idx="5519">
                  <c:v>43.47093682168824</c:v>
                </c:pt>
                <c:pt idx="5520">
                  <c:v>43.47093682168824</c:v>
                </c:pt>
                <c:pt idx="5521">
                  <c:v>43.62019055303153</c:v>
                </c:pt>
                <c:pt idx="5522">
                  <c:v>43.62019055303153</c:v>
                </c:pt>
                <c:pt idx="5523">
                  <c:v>43.62019055303153</c:v>
                </c:pt>
                <c:pt idx="5524">
                  <c:v>43.62019055303153</c:v>
                </c:pt>
                <c:pt idx="5525">
                  <c:v>43.76944428437481</c:v>
                </c:pt>
                <c:pt idx="5526">
                  <c:v>43.76944428437481</c:v>
                </c:pt>
                <c:pt idx="5527">
                  <c:v>43.76944428437481</c:v>
                </c:pt>
                <c:pt idx="5528">
                  <c:v>43.76944428437481</c:v>
                </c:pt>
                <c:pt idx="5529">
                  <c:v>43.76944428437481</c:v>
                </c:pt>
                <c:pt idx="5530">
                  <c:v>43.76944428437481</c:v>
                </c:pt>
                <c:pt idx="5531">
                  <c:v>43.76944428437481</c:v>
                </c:pt>
                <c:pt idx="5532">
                  <c:v>43.76944428437481</c:v>
                </c:pt>
                <c:pt idx="5533">
                  <c:v>43.67654413252543</c:v>
                </c:pt>
                <c:pt idx="5534">
                  <c:v>43.60191726685378</c:v>
                </c:pt>
                <c:pt idx="5535">
                  <c:v>43.67747349687115</c:v>
                </c:pt>
                <c:pt idx="5536">
                  <c:v>43.75210036254281</c:v>
                </c:pt>
                <c:pt idx="5537">
                  <c:v>43.901354093886</c:v>
                </c:pt>
                <c:pt idx="5538">
                  <c:v>43.901354093886</c:v>
                </c:pt>
                <c:pt idx="5539">
                  <c:v>43.901354093886</c:v>
                </c:pt>
                <c:pt idx="5540">
                  <c:v>44.05060782522924</c:v>
                </c:pt>
                <c:pt idx="5541">
                  <c:v>43.901354093886</c:v>
                </c:pt>
                <c:pt idx="5542">
                  <c:v>43.8046925216958</c:v>
                </c:pt>
                <c:pt idx="5543">
                  <c:v>43.8046925216958</c:v>
                </c:pt>
                <c:pt idx="5544">
                  <c:v>43.8046925216958</c:v>
                </c:pt>
                <c:pt idx="5545">
                  <c:v>43.95394625303909</c:v>
                </c:pt>
                <c:pt idx="5546">
                  <c:v>44.10319998438251</c:v>
                </c:pt>
                <c:pt idx="5547">
                  <c:v>44.10319998438251</c:v>
                </c:pt>
                <c:pt idx="5548">
                  <c:v>44.10319998438251</c:v>
                </c:pt>
                <c:pt idx="5549">
                  <c:v>44.10319998438251</c:v>
                </c:pt>
                <c:pt idx="5550">
                  <c:v>44.10319998438251</c:v>
                </c:pt>
                <c:pt idx="5551">
                  <c:v>44.10319998438251</c:v>
                </c:pt>
                <c:pt idx="5552">
                  <c:v>44.10319998438251</c:v>
                </c:pt>
                <c:pt idx="5553">
                  <c:v>44.10319998438251</c:v>
                </c:pt>
                <c:pt idx="5554">
                  <c:v>44.100179351616</c:v>
                </c:pt>
                <c:pt idx="5555">
                  <c:v>44.100179351616</c:v>
                </c:pt>
                <c:pt idx="5556">
                  <c:v>44.100179351616</c:v>
                </c:pt>
                <c:pt idx="5557">
                  <c:v>43.97276526427686</c:v>
                </c:pt>
                <c:pt idx="5558">
                  <c:v>43.84899305533199</c:v>
                </c:pt>
                <c:pt idx="5559">
                  <c:v>43.69973932398896</c:v>
                </c:pt>
                <c:pt idx="5560">
                  <c:v>43.69973932398896</c:v>
                </c:pt>
                <c:pt idx="5561">
                  <c:v>43.69973932398896</c:v>
                </c:pt>
                <c:pt idx="5562">
                  <c:v>43.84899305533199</c:v>
                </c:pt>
                <c:pt idx="5563">
                  <c:v>43.84899305533199</c:v>
                </c:pt>
                <c:pt idx="5564">
                  <c:v>43.9982467866754</c:v>
                </c:pt>
                <c:pt idx="5565">
                  <c:v>43.9982467866754</c:v>
                </c:pt>
                <c:pt idx="5566">
                  <c:v>43.9011995282818</c:v>
                </c:pt>
                <c:pt idx="5567">
                  <c:v>43.7589428221668</c:v>
                </c:pt>
                <c:pt idx="5568">
                  <c:v>43.7589428221668</c:v>
                </c:pt>
                <c:pt idx="5569">
                  <c:v>43.7589428221668</c:v>
                </c:pt>
                <c:pt idx="5570">
                  <c:v>43.70176859583125</c:v>
                </c:pt>
                <c:pt idx="5571">
                  <c:v>43.70176859583125</c:v>
                </c:pt>
                <c:pt idx="5572">
                  <c:v>43.85102232717455</c:v>
                </c:pt>
                <c:pt idx="5573">
                  <c:v>44.00027605851784</c:v>
                </c:pt>
                <c:pt idx="5574">
                  <c:v>44.00027605851784</c:v>
                </c:pt>
                <c:pt idx="5575">
                  <c:v>44.00027605851784</c:v>
                </c:pt>
                <c:pt idx="5576">
                  <c:v>44.00027605851784</c:v>
                </c:pt>
                <c:pt idx="5577">
                  <c:v>44.00027605851784</c:v>
                </c:pt>
                <c:pt idx="5578">
                  <c:v>44.00027605851784</c:v>
                </c:pt>
                <c:pt idx="5579">
                  <c:v>44.00027605851784</c:v>
                </c:pt>
                <c:pt idx="5580">
                  <c:v>43.92012090508111</c:v>
                </c:pt>
                <c:pt idx="5581">
                  <c:v>43.80285708397813</c:v>
                </c:pt>
                <c:pt idx="5582">
                  <c:v>43.71874428100239</c:v>
                </c:pt>
                <c:pt idx="5583">
                  <c:v>43.5694905496592</c:v>
                </c:pt>
                <c:pt idx="5584">
                  <c:v>43.5694905496592</c:v>
                </c:pt>
                <c:pt idx="5585">
                  <c:v>43.42023681831593</c:v>
                </c:pt>
                <c:pt idx="5586">
                  <c:v>43.42023681831593</c:v>
                </c:pt>
                <c:pt idx="5587">
                  <c:v>43.42023681831593</c:v>
                </c:pt>
                <c:pt idx="5588">
                  <c:v>43.5694905496592</c:v>
                </c:pt>
                <c:pt idx="5589">
                  <c:v>43.5694905496592</c:v>
                </c:pt>
                <c:pt idx="5590">
                  <c:v>43.71874428100239</c:v>
                </c:pt>
                <c:pt idx="5591">
                  <c:v>43.86799801234576</c:v>
                </c:pt>
                <c:pt idx="5592">
                  <c:v>43.86799801234576</c:v>
                </c:pt>
                <c:pt idx="5593">
                  <c:v>43.88431549893297</c:v>
                </c:pt>
                <c:pt idx="5594">
                  <c:v>43.88431549893297</c:v>
                </c:pt>
                <c:pt idx="5595">
                  <c:v>43.88431549893297</c:v>
                </c:pt>
                <c:pt idx="5596">
                  <c:v>43.88431549893297</c:v>
                </c:pt>
                <c:pt idx="5597">
                  <c:v>43.88431549893297</c:v>
                </c:pt>
                <c:pt idx="5598">
                  <c:v>43.88431549893297</c:v>
                </c:pt>
                <c:pt idx="5599">
                  <c:v>43.88431549893297</c:v>
                </c:pt>
                <c:pt idx="5600">
                  <c:v>43.88431549893297</c:v>
                </c:pt>
                <c:pt idx="5601">
                  <c:v>43.88431549893297</c:v>
                </c:pt>
                <c:pt idx="5602">
                  <c:v>43.88431549893297</c:v>
                </c:pt>
                <c:pt idx="5603">
                  <c:v>43.88431549893297</c:v>
                </c:pt>
                <c:pt idx="5604">
                  <c:v>43.80416034549614</c:v>
                </c:pt>
                <c:pt idx="5605">
                  <c:v>43.82697136268553</c:v>
                </c:pt>
                <c:pt idx="5606">
                  <c:v>43.90159822835717</c:v>
                </c:pt>
                <c:pt idx="5607">
                  <c:v>44.12547882537211</c:v>
                </c:pt>
                <c:pt idx="5608">
                  <c:v>44.20010569104375</c:v>
                </c:pt>
                <c:pt idx="5609">
                  <c:v>44.27473255671538</c:v>
                </c:pt>
                <c:pt idx="5610">
                  <c:v>44.27473255671538</c:v>
                </c:pt>
                <c:pt idx="5611">
                  <c:v>44.29558889694476</c:v>
                </c:pt>
                <c:pt idx="5612">
                  <c:v>44.29558889694476</c:v>
                </c:pt>
                <c:pt idx="5613">
                  <c:v>44.44484262828794</c:v>
                </c:pt>
                <c:pt idx="5614">
                  <c:v>44.44484262828794</c:v>
                </c:pt>
                <c:pt idx="5615">
                  <c:v>44.35685542960994</c:v>
                </c:pt>
                <c:pt idx="5616">
                  <c:v>44.37392056533403</c:v>
                </c:pt>
                <c:pt idx="5617">
                  <c:v>44.52317429667748</c:v>
                </c:pt>
                <c:pt idx="5618">
                  <c:v>44.52317429667748</c:v>
                </c:pt>
                <c:pt idx="5619">
                  <c:v>44.52317429667748</c:v>
                </c:pt>
                <c:pt idx="5620">
                  <c:v>44.56579537421215</c:v>
                </c:pt>
                <c:pt idx="5621">
                  <c:v>44.56579537421215</c:v>
                </c:pt>
                <c:pt idx="5622">
                  <c:v>44.56579537421215</c:v>
                </c:pt>
                <c:pt idx="5623">
                  <c:v>44.56579537421215</c:v>
                </c:pt>
                <c:pt idx="5624">
                  <c:v>44.5850069066252</c:v>
                </c:pt>
                <c:pt idx="5625">
                  <c:v>44.66516206006196</c:v>
                </c:pt>
                <c:pt idx="5626">
                  <c:v>44.66516206006196</c:v>
                </c:pt>
                <c:pt idx="5627">
                  <c:v>44.6627199616414</c:v>
                </c:pt>
                <c:pt idx="5628">
                  <c:v>44.6627199616414</c:v>
                </c:pt>
                <c:pt idx="5629">
                  <c:v>44.81057964646605</c:v>
                </c:pt>
                <c:pt idx="5630">
                  <c:v>44.81057964646605</c:v>
                </c:pt>
                <c:pt idx="5631">
                  <c:v>44.95983337780935</c:v>
                </c:pt>
                <c:pt idx="5632">
                  <c:v>44.95882905604897</c:v>
                </c:pt>
                <c:pt idx="5633">
                  <c:v>44.95882905604897</c:v>
                </c:pt>
                <c:pt idx="5634">
                  <c:v>44.95882905604897</c:v>
                </c:pt>
                <c:pt idx="5635">
                  <c:v>45.00879239345831</c:v>
                </c:pt>
                <c:pt idx="5636">
                  <c:v>45.00879239345831</c:v>
                </c:pt>
                <c:pt idx="5637">
                  <c:v>45.15804612480158</c:v>
                </c:pt>
                <c:pt idx="5638">
                  <c:v>45.08120868496145</c:v>
                </c:pt>
                <c:pt idx="5639">
                  <c:v>45.08120868496145</c:v>
                </c:pt>
                <c:pt idx="5640">
                  <c:v>45.08120868496145</c:v>
                </c:pt>
                <c:pt idx="5641">
                  <c:v>45.08120868496145</c:v>
                </c:pt>
                <c:pt idx="5642">
                  <c:v>45.09659680720295</c:v>
                </c:pt>
                <c:pt idx="5643">
                  <c:v>45.24585053854623</c:v>
                </c:pt>
                <c:pt idx="5644">
                  <c:v>45.24585053854623</c:v>
                </c:pt>
                <c:pt idx="5645">
                  <c:v>45.33976180392272</c:v>
                </c:pt>
                <c:pt idx="5646">
                  <c:v>45.33976180392272</c:v>
                </c:pt>
                <c:pt idx="5647">
                  <c:v>45.33976180392272</c:v>
                </c:pt>
                <c:pt idx="5648">
                  <c:v>45.33976180392272</c:v>
                </c:pt>
                <c:pt idx="5649">
                  <c:v>45.33976180392272</c:v>
                </c:pt>
                <c:pt idx="5650">
                  <c:v>45.33976180392272</c:v>
                </c:pt>
                <c:pt idx="5651">
                  <c:v>45.33976180392272</c:v>
                </c:pt>
                <c:pt idx="5652">
                  <c:v>45.33976180392272</c:v>
                </c:pt>
                <c:pt idx="5653">
                  <c:v>45.40474509437045</c:v>
                </c:pt>
                <c:pt idx="5654">
                  <c:v>45.53248265325909</c:v>
                </c:pt>
                <c:pt idx="5655">
                  <c:v>45.6817363846024</c:v>
                </c:pt>
                <c:pt idx="5656">
                  <c:v>45.6817363846024</c:v>
                </c:pt>
                <c:pt idx="5657">
                  <c:v>45.6817363846024</c:v>
                </c:pt>
                <c:pt idx="5658">
                  <c:v>45.6817363846024</c:v>
                </c:pt>
                <c:pt idx="5659">
                  <c:v>45.71989472282635</c:v>
                </c:pt>
                <c:pt idx="5660">
                  <c:v>45.71989472282635</c:v>
                </c:pt>
                <c:pt idx="5661">
                  <c:v>45.71989472282635</c:v>
                </c:pt>
                <c:pt idx="5662">
                  <c:v>45.86914845416965</c:v>
                </c:pt>
                <c:pt idx="5663">
                  <c:v>45.74230054646128</c:v>
                </c:pt>
                <c:pt idx="5664">
                  <c:v>45.8915542778045</c:v>
                </c:pt>
                <c:pt idx="5665">
                  <c:v>45.8915542778045</c:v>
                </c:pt>
                <c:pt idx="5666">
                  <c:v>45.8915542778045</c:v>
                </c:pt>
                <c:pt idx="5667">
                  <c:v>45.8915542778045</c:v>
                </c:pt>
                <c:pt idx="5668">
                  <c:v>45.8915542778045</c:v>
                </c:pt>
                <c:pt idx="5669">
                  <c:v>45.8915542778045</c:v>
                </c:pt>
                <c:pt idx="5670">
                  <c:v>45.8915542778045</c:v>
                </c:pt>
                <c:pt idx="5671">
                  <c:v>45.96625401076798</c:v>
                </c:pt>
                <c:pt idx="5672">
                  <c:v>45.96625401076798</c:v>
                </c:pt>
                <c:pt idx="5673">
                  <c:v>45.96625401076798</c:v>
                </c:pt>
                <c:pt idx="5674">
                  <c:v>45.96625401076798</c:v>
                </c:pt>
                <c:pt idx="5675">
                  <c:v>45.96625401076798</c:v>
                </c:pt>
                <c:pt idx="5676">
                  <c:v>45.96625401076798</c:v>
                </c:pt>
                <c:pt idx="5677">
                  <c:v>45.84039448577089</c:v>
                </c:pt>
                <c:pt idx="5678">
                  <c:v>45.9491226151178</c:v>
                </c:pt>
                <c:pt idx="5679">
                  <c:v>45.9491226151178</c:v>
                </c:pt>
                <c:pt idx="5680">
                  <c:v>45.9491226151178</c:v>
                </c:pt>
                <c:pt idx="5681">
                  <c:v>45.9491226151178</c:v>
                </c:pt>
                <c:pt idx="5682">
                  <c:v>45.9491226151178</c:v>
                </c:pt>
                <c:pt idx="5683">
                  <c:v>45.9491226151178</c:v>
                </c:pt>
                <c:pt idx="5684">
                  <c:v>45.9491226151178</c:v>
                </c:pt>
                <c:pt idx="5685">
                  <c:v>45.9491226151178</c:v>
                </c:pt>
                <c:pt idx="5686">
                  <c:v>46.09837634646117</c:v>
                </c:pt>
                <c:pt idx="5687">
                  <c:v>46.09837634646117</c:v>
                </c:pt>
                <c:pt idx="5688">
                  <c:v>46.20881970424834</c:v>
                </c:pt>
                <c:pt idx="5689">
                  <c:v>46.20881970424834</c:v>
                </c:pt>
                <c:pt idx="5690">
                  <c:v>46.09884102863395</c:v>
                </c:pt>
                <c:pt idx="5691">
                  <c:v>46.09884102863395</c:v>
                </c:pt>
                <c:pt idx="5692">
                  <c:v>46.09884102863395</c:v>
                </c:pt>
                <c:pt idx="5693">
                  <c:v>46.09884102863395</c:v>
                </c:pt>
                <c:pt idx="5694">
                  <c:v>46.17568715828606</c:v>
                </c:pt>
                <c:pt idx="5695">
                  <c:v>46.17568715828606</c:v>
                </c:pt>
                <c:pt idx="5696">
                  <c:v>46.17568715828606</c:v>
                </c:pt>
                <c:pt idx="5697">
                  <c:v>46.17568715828606</c:v>
                </c:pt>
                <c:pt idx="5698">
                  <c:v>46.17568715828606</c:v>
                </c:pt>
                <c:pt idx="5699">
                  <c:v>46.17568715828606</c:v>
                </c:pt>
                <c:pt idx="5700">
                  <c:v>46.17568715828606</c:v>
                </c:pt>
                <c:pt idx="5701">
                  <c:v>46.2411351309069</c:v>
                </c:pt>
                <c:pt idx="5702">
                  <c:v>46.3439480621244</c:v>
                </c:pt>
                <c:pt idx="5703">
                  <c:v>46.49320179346756</c:v>
                </c:pt>
                <c:pt idx="5704">
                  <c:v>46.49320179346756</c:v>
                </c:pt>
                <c:pt idx="5705">
                  <c:v>46.49320179346756</c:v>
                </c:pt>
                <c:pt idx="5706">
                  <c:v>46.3439480621244</c:v>
                </c:pt>
                <c:pt idx="5707">
                  <c:v>46.36346251703732</c:v>
                </c:pt>
                <c:pt idx="5708">
                  <c:v>46.36346251703732</c:v>
                </c:pt>
                <c:pt idx="5709">
                  <c:v>46.36346251703732</c:v>
                </c:pt>
                <c:pt idx="5710">
                  <c:v>46.36346251703732</c:v>
                </c:pt>
                <c:pt idx="5711">
                  <c:v>46.37990711866924</c:v>
                </c:pt>
                <c:pt idx="5712">
                  <c:v>46.37990711866924</c:v>
                </c:pt>
                <c:pt idx="5713">
                  <c:v>46.37990711866924</c:v>
                </c:pt>
                <c:pt idx="5714">
                  <c:v>46.37990711866924</c:v>
                </c:pt>
                <c:pt idx="5715">
                  <c:v>46.37990711866924</c:v>
                </c:pt>
                <c:pt idx="5716">
                  <c:v>46.37990711866924</c:v>
                </c:pt>
                <c:pt idx="5717">
                  <c:v>46.37990711866924</c:v>
                </c:pt>
                <c:pt idx="5718">
                  <c:v>46.52916085001254</c:v>
                </c:pt>
                <c:pt idx="5719">
                  <c:v>46.52916085001254</c:v>
                </c:pt>
                <c:pt idx="5720">
                  <c:v>46.67841458135588</c:v>
                </c:pt>
                <c:pt idx="5721">
                  <c:v>46.82766831269915</c:v>
                </c:pt>
                <c:pt idx="5722">
                  <c:v>46.97692204404245</c:v>
                </c:pt>
                <c:pt idx="5723">
                  <c:v>47.12617577538576</c:v>
                </c:pt>
                <c:pt idx="5724">
                  <c:v>47.12617577538576</c:v>
                </c:pt>
                <c:pt idx="5725">
                  <c:v>47.12617577538576</c:v>
                </c:pt>
                <c:pt idx="5726">
                  <c:v>47.23490390473258</c:v>
                </c:pt>
                <c:pt idx="5727">
                  <c:v>47.23490390473258</c:v>
                </c:pt>
                <c:pt idx="5728">
                  <c:v>47.23490390473258</c:v>
                </c:pt>
                <c:pt idx="5729">
                  <c:v>47.23490390473258</c:v>
                </c:pt>
                <c:pt idx="5730">
                  <c:v>47.23490390473258</c:v>
                </c:pt>
                <c:pt idx="5731">
                  <c:v>47.38415763607586</c:v>
                </c:pt>
                <c:pt idx="5732">
                  <c:v>47.38415763607586</c:v>
                </c:pt>
                <c:pt idx="5733">
                  <c:v>47.38415763607586</c:v>
                </c:pt>
                <c:pt idx="5734">
                  <c:v>47.38415763607586</c:v>
                </c:pt>
                <c:pt idx="5735">
                  <c:v>47.38415763607586</c:v>
                </c:pt>
                <c:pt idx="5736">
                  <c:v>47.38415763607586</c:v>
                </c:pt>
                <c:pt idx="5737">
                  <c:v>47.38415763607586</c:v>
                </c:pt>
                <c:pt idx="5738">
                  <c:v>47.38415763607586</c:v>
                </c:pt>
                <c:pt idx="5739">
                  <c:v>47.38415763607586</c:v>
                </c:pt>
                <c:pt idx="5740">
                  <c:v>47.53341136741915</c:v>
                </c:pt>
                <c:pt idx="5741">
                  <c:v>47.53341136741915</c:v>
                </c:pt>
                <c:pt idx="5742">
                  <c:v>47.53341136741915</c:v>
                </c:pt>
                <c:pt idx="5743">
                  <c:v>47.53341136741915</c:v>
                </c:pt>
                <c:pt idx="5744">
                  <c:v>47.53341136741915</c:v>
                </c:pt>
                <c:pt idx="5745">
                  <c:v>47.53341136741915</c:v>
                </c:pt>
                <c:pt idx="5746">
                  <c:v>47.53341136741915</c:v>
                </c:pt>
                <c:pt idx="5747">
                  <c:v>47.61356652085591</c:v>
                </c:pt>
                <c:pt idx="5748">
                  <c:v>47.61356652085591</c:v>
                </c:pt>
                <c:pt idx="5749">
                  <c:v>47.61356652085591</c:v>
                </c:pt>
                <c:pt idx="5750">
                  <c:v>47.61356652085591</c:v>
                </c:pt>
                <c:pt idx="5751">
                  <c:v>47.61356652085591</c:v>
                </c:pt>
                <c:pt idx="5752">
                  <c:v>47.72229465020275</c:v>
                </c:pt>
                <c:pt idx="5753">
                  <c:v>47.871548381546</c:v>
                </c:pt>
                <c:pt idx="5754">
                  <c:v>47.871548381546</c:v>
                </c:pt>
                <c:pt idx="5755">
                  <c:v>47.871548381546</c:v>
                </c:pt>
                <c:pt idx="5756">
                  <c:v>48.02080211288933</c:v>
                </c:pt>
                <c:pt idx="5757">
                  <c:v>48.02080211288933</c:v>
                </c:pt>
                <c:pt idx="5758">
                  <c:v>48.02080211288933</c:v>
                </c:pt>
                <c:pt idx="5759">
                  <c:v>48.02080211288933</c:v>
                </c:pt>
                <c:pt idx="5760">
                  <c:v>48.02080211288933</c:v>
                </c:pt>
                <c:pt idx="5761">
                  <c:v>48.02080211288933</c:v>
                </c:pt>
                <c:pt idx="5762">
                  <c:v>48.02080211288933</c:v>
                </c:pt>
                <c:pt idx="5763">
                  <c:v>48.02080211288933</c:v>
                </c:pt>
                <c:pt idx="5764">
                  <c:v>48.02080211288933</c:v>
                </c:pt>
                <c:pt idx="5765">
                  <c:v>48.02080211288933</c:v>
                </c:pt>
                <c:pt idx="5766">
                  <c:v>48.02080211288933</c:v>
                </c:pt>
                <c:pt idx="5767">
                  <c:v>48.02080211288933</c:v>
                </c:pt>
                <c:pt idx="5768">
                  <c:v>48.02080211288933</c:v>
                </c:pt>
                <c:pt idx="5769">
                  <c:v>48.02080211288933</c:v>
                </c:pt>
                <c:pt idx="5770">
                  <c:v>48.02080211288933</c:v>
                </c:pt>
                <c:pt idx="5771">
                  <c:v>48.02080211288933</c:v>
                </c:pt>
                <c:pt idx="5772">
                  <c:v>48.04356062032887</c:v>
                </c:pt>
                <c:pt idx="5773">
                  <c:v>48.04356062032887</c:v>
                </c:pt>
                <c:pt idx="5774">
                  <c:v>48.15228874967572</c:v>
                </c:pt>
                <c:pt idx="5775">
                  <c:v>48.15228874967572</c:v>
                </c:pt>
                <c:pt idx="5776">
                  <c:v>48.15228874967572</c:v>
                </c:pt>
                <c:pt idx="5777">
                  <c:v>48.15228874967572</c:v>
                </c:pt>
                <c:pt idx="5778">
                  <c:v>48.15228874967572</c:v>
                </c:pt>
                <c:pt idx="5779">
                  <c:v>48.30154248101887</c:v>
                </c:pt>
                <c:pt idx="5780">
                  <c:v>48.30154248101887</c:v>
                </c:pt>
                <c:pt idx="5781">
                  <c:v>48.30154248101887</c:v>
                </c:pt>
                <c:pt idx="5782">
                  <c:v>48.30154248101887</c:v>
                </c:pt>
                <c:pt idx="5783">
                  <c:v>48.30154248101887</c:v>
                </c:pt>
                <c:pt idx="5784">
                  <c:v>48.30154248101887</c:v>
                </c:pt>
                <c:pt idx="5785">
                  <c:v>48.30154248101887</c:v>
                </c:pt>
                <c:pt idx="5786">
                  <c:v>48.30154248101887</c:v>
                </c:pt>
                <c:pt idx="5787">
                  <c:v>48.30154248101887</c:v>
                </c:pt>
                <c:pt idx="5788">
                  <c:v>48.45079621236219</c:v>
                </c:pt>
                <c:pt idx="5789">
                  <c:v>48.45079621236219</c:v>
                </c:pt>
                <c:pt idx="5790">
                  <c:v>48.45079621236219</c:v>
                </c:pt>
                <c:pt idx="5791">
                  <c:v>48.45079621236219</c:v>
                </c:pt>
                <c:pt idx="5792">
                  <c:v>48.37959634433601</c:v>
                </c:pt>
                <c:pt idx="5793">
                  <c:v>48.26647846639329</c:v>
                </c:pt>
                <c:pt idx="5794">
                  <c:v>48.1339542067956</c:v>
                </c:pt>
                <c:pt idx="5795">
                  <c:v>47.99244555958744</c:v>
                </c:pt>
                <c:pt idx="5796">
                  <c:v>47.8467774960509</c:v>
                </c:pt>
                <c:pt idx="5797">
                  <c:v>47.83360736168299</c:v>
                </c:pt>
                <c:pt idx="5798">
                  <c:v>47.90823422735485</c:v>
                </c:pt>
                <c:pt idx="5799">
                  <c:v>47.98286109302629</c:v>
                </c:pt>
                <c:pt idx="5800">
                  <c:v>48.04868491091329</c:v>
                </c:pt>
                <c:pt idx="5801">
                  <c:v>48.12331177658501</c:v>
                </c:pt>
                <c:pt idx="5802">
                  <c:v>48.12331177658501</c:v>
                </c:pt>
                <c:pt idx="5803">
                  <c:v>48.12331177658501</c:v>
                </c:pt>
                <c:pt idx="5804">
                  <c:v>48.27256550792831</c:v>
                </c:pt>
                <c:pt idx="5805">
                  <c:v>48.27256550792831</c:v>
                </c:pt>
                <c:pt idx="5806">
                  <c:v>48.27256550792831</c:v>
                </c:pt>
                <c:pt idx="5807">
                  <c:v>48.27256550792831</c:v>
                </c:pt>
                <c:pt idx="5808">
                  <c:v>48.38300886571538</c:v>
                </c:pt>
                <c:pt idx="5809">
                  <c:v>48.38300886571538</c:v>
                </c:pt>
                <c:pt idx="5810">
                  <c:v>48.38300886571538</c:v>
                </c:pt>
                <c:pt idx="5811">
                  <c:v>48.38300886571538</c:v>
                </c:pt>
                <c:pt idx="5812">
                  <c:v>48.38300886571538</c:v>
                </c:pt>
                <c:pt idx="5813">
                  <c:v>48.38300886571538</c:v>
                </c:pt>
                <c:pt idx="5814">
                  <c:v>48.38300886571538</c:v>
                </c:pt>
                <c:pt idx="5815">
                  <c:v>48.38300886571538</c:v>
                </c:pt>
                <c:pt idx="5816">
                  <c:v>48.31180899768912</c:v>
                </c:pt>
                <c:pt idx="5817">
                  <c:v>48.19869111974647</c:v>
                </c:pt>
                <c:pt idx="5818">
                  <c:v>48.06616686014886</c:v>
                </c:pt>
                <c:pt idx="5819">
                  <c:v>47.92465821294075</c:v>
                </c:pt>
                <c:pt idx="5820">
                  <c:v>47.8389550604032</c:v>
                </c:pt>
                <c:pt idx="5821">
                  <c:v>47.91358192607485</c:v>
                </c:pt>
                <c:pt idx="5822">
                  <c:v>47.98820879174631</c:v>
                </c:pt>
                <c:pt idx="5823">
                  <c:v>48.21208938876141</c:v>
                </c:pt>
                <c:pt idx="5824">
                  <c:v>48.28671625443305</c:v>
                </c:pt>
                <c:pt idx="5825">
                  <c:v>48.32837068235141</c:v>
                </c:pt>
                <c:pt idx="5826">
                  <c:v>48.32837068235141</c:v>
                </c:pt>
                <c:pt idx="5827">
                  <c:v>48.32837068235141</c:v>
                </c:pt>
                <c:pt idx="5828">
                  <c:v>48.32837068235141</c:v>
                </c:pt>
                <c:pt idx="5829">
                  <c:v>48.25827760825339</c:v>
                </c:pt>
                <c:pt idx="5830">
                  <c:v>48.25827760825339</c:v>
                </c:pt>
                <c:pt idx="5831">
                  <c:v>48.25827760825339</c:v>
                </c:pt>
                <c:pt idx="5832">
                  <c:v>48.25827760825339</c:v>
                </c:pt>
                <c:pt idx="5833">
                  <c:v>48.10902387691014</c:v>
                </c:pt>
                <c:pt idx="5834">
                  <c:v>47.95977014556686</c:v>
                </c:pt>
                <c:pt idx="5835">
                  <c:v>47.95977014556686</c:v>
                </c:pt>
                <c:pt idx="5836">
                  <c:v>47.89476643822582</c:v>
                </c:pt>
                <c:pt idx="5837">
                  <c:v>47.78451713775841</c:v>
                </c:pt>
                <c:pt idx="5838">
                  <c:v>47.6533209161425</c:v>
                </c:pt>
                <c:pt idx="5839">
                  <c:v>47.51242709802526</c:v>
                </c:pt>
                <c:pt idx="5840">
                  <c:v>47.36704367605477</c:v>
                </c:pt>
                <c:pt idx="5841">
                  <c:v>47.2195817449654</c:v>
                </c:pt>
                <c:pt idx="5842">
                  <c:v>47.07115754631329</c:v>
                </c:pt>
                <c:pt idx="5843">
                  <c:v>46.92228785581614</c:v>
                </c:pt>
                <c:pt idx="5844">
                  <c:v>46.84783878587604</c:v>
                </c:pt>
                <c:pt idx="5845">
                  <c:v>47.07171938289103</c:v>
                </c:pt>
                <c:pt idx="5846">
                  <c:v>47.22097311423432</c:v>
                </c:pt>
                <c:pt idx="5847">
                  <c:v>47.35708316890514</c:v>
                </c:pt>
                <c:pt idx="5848">
                  <c:v>47.43171003457695</c:v>
                </c:pt>
                <c:pt idx="5849">
                  <c:v>47.47369183733346</c:v>
                </c:pt>
                <c:pt idx="5850">
                  <c:v>47.47369183733346</c:v>
                </c:pt>
                <c:pt idx="5851">
                  <c:v>47.47369183733346</c:v>
                </c:pt>
                <c:pt idx="5852">
                  <c:v>47.47369183733346</c:v>
                </c:pt>
                <c:pt idx="5853">
                  <c:v>47.62294556867691</c:v>
                </c:pt>
                <c:pt idx="5854">
                  <c:v>47.62294556867691</c:v>
                </c:pt>
                <c:pt idx="5855">
                  <c:v>47.53597705994342</c:v>
                </c:pt>
                <c:pt idx="5856">
                  <c:v>47.53597705994342</c:v>
                </c:pt>
                <c:pt idx="5857">
                  <c:v>47.53597705994342</c:v>
                </c:pt>
                <c:pt idx="5858">
                  <c:v>47.53597705994342</c:v>
                </c:pt>
                <c:pt idx="5859">
                  <c:v>47.53597705994342</c:v>
                </c:pt>
                <c:pt idx="5860">
                  <c:v>47.53597705994341</c:v>
                </c:pt>
                <c:pt idx="5861">
                  <c:v>47.53597705994341</c:v>
                </c:pt>
                <c:pt idx="5862">
                  <c:v>47.53597705994341</c:v>
                </c:pt>
                <c:pt idx="5863">
                  <c:v>47.53597705994341</c:v>
                </c:pt>
                <c:pt idx="5864">
                  <c:v>47.53597705994341</c:v>
                </c:pt>
                <c:pt idx="5865">
                  <c:v>47.53597705994341</c:v>
                </c:pt>
                <c:pt idx="5866">
                  <c:v>47.4558219065068</c:v>
                </c:pt>
                <c:pt idx="5867">
                  <c:v>47.4558219065068</c:v>
                </c:pt>
                <c:pt idx="5868">
                  <c:v>47.42053659861001</c:v>
                </c:pt>
                <c:pt idx="5869">
                  <c:v>47.4951634642816</c:v>
                </c:pt>
                <c:pt idx="5870">
                  <c:v>47.27128286726649</c:v>
                </c:pt>
                <c:pt idx="5871">
                  <c:v>47.19665600159507</c:v>
                </c:pt>
                <c:pt idx="5872">
                  <c:v>47.0474022702518</c:v>
                </c:pt>
                <c:pt idx="5873">
                  <c:v>47.0474022702518</c:v>
                </c:pt>
                <c:pt idx="5874">
                  <c:v>47.0474022702518</c:v>
                </c:pt>
                <c:pt idx="5875">
                  <c:v>47.0474022702518</c:v>
                </c:pt>
                <c:pt idx="5876">
                  <c:v>47.07873667653888</c:v>
                </c:pt>
                <c:pt idx="5877">
                  <c:v>47.07873667653888</c:v>
                </c:pt>
                <c:pt idx="5878">
                  <c:v>47.07873667653888</c:v>
                </c:pt>
                <c:pt idx="5879">
                  <c:v>47.07873667653888</c:v>
                </c:pt>
                <c:pt idx="5880">
                  <c:v>47.07873667653888</c:v>
                </c:pt>
                <c:pt idx="5881">
                  <c:v>47.07873667653888</c:v>
                </c:pt>
                <c:pt idx="5882">
                  <c:v>47.07873667653888</c:v>
                </c:pt>
                <c:pt idx="5883">
                  <c:v>47.07873667653888</c:v>
                </c:pt>
                <c:pt idx="5884">
                  <c:v>47.07873667653888</c:v>
                </c:pt>
                <c:pt idx="5885">
                  <c:v>47.07873667653888</c:v>
                </c:pt>
                <c:pt idx="5886">
                  <c:v>47.07873667653888</c:v>
                </c:pt>
                <c:pt idx="5887">
                  <c:v>47.07873667653888</c:v>
                </c:pt>
                <c:pt idx="5888">
                  <c:v>47.07873667653888</c:v>
                </c:pt>
                <c:pt idx="5889">
                  <c:v>47.08175730930525</c:v>
                </c:pt>
                <c:pt idx="5890">
                  <c:v>47.08175730930525</c:v>
                </c:pt>
                <c:pt idx="5891">
                  <c:v>47.08175730930525</c:v>
                </c:pt>
                <c:pt idx="5892">
                  <c:v>47.08175730930525</c:v>
                </c:pt>
                <c:pt idx="5893">
                  <c:v>47.20552951825001</c:v>
                </c:pt>
                <c:pt idx="5894">
                  <c:v>47.47407319579836</c:v>
                </c:pt>
                <c:pt idx="5895">
                  <c:v>47.47407319579836</c:v>
                </c:pt>
                <c:pt idx="5896">
                  <c:v>47.47407319579836</c:v>
                </c:pt>
                <c:pt idx="5897">
                  <c:v>47.47407319579836</c:v>
                </c:pt>
                <c:pt idx="5898">
                  <c:v>47.47407319579836</c:v>
                </c:pt>
                <c:pt idx="5899">
                  <c:v>47.47407319579836</c:v>
                </c:pt>
                <c:pt idx="5900">
                  <c:v>47.47407319579836</c:v>
                </c:pt>
                <c:pt idx="5901">
                  <c:v>47.47407319579836</c:v>
                </c:pt>
                <c:pt idx="5902">
                  <c:v>47.6163299019135</c:v>
                </c:pt>
                <c:pt idx="5903">
                  <c:v>47.6163299019135</c:v>
                </c:pt>
                <c:pt idx="5904">
                  <c:v>47.6163299019135</c:v>
                </c:pt>
                <c:pt idx="5905">
                  <c:v>47.67350412824904</c:v>
                </c:pt>
                <c:pt idx="5906">
                  <c:v>47.67350412824904</c:v>
                </c:pt>
                <c:pt idx="5907">
                  <c:v>47.67350412824904</c:v>
                </c:pt>
                <c:pt idx="5908">
                  <c:v>47.67350412824904</c:v>
                </c:pt>
                <c:pt idx="5909">
                  <c:v>47.67350412824904</c:v>
                </c:pt>
                <c:pt idx="5910">
                  <c:v>47.82275785959229</c:v>
                </c:pt>
                <c:pt idx="5911">
                  <c:v>47.82275785959229</c:v>
                </c:pt>
                <c:pt idx="5912">
                  <c:v>47.82275785959229</c:v>
                </c:pt>
                <c:pt idx="5913">
                  <c:v>47.82275785959229</c:v>
                </c:pt>
                <c:pt idx="5914">
                  <c:v>47.82275785959229</c:v>
                </c:pt>
                <c:pt idx="5915">
                  <c:v>47.9029130130291</c:v>
                </c:pt>
                <c:pt idx="5916">
                  <c:v>48.02017683413206</c:v>
                </c:pt>
                <c:pt idx="5917">
                  <c:v>48.10428963710755</c:v>
                </c:pt>
                <c:pt idx="5918">
                  <c:v>48.25354336845096</c:v>
                </c:pt>
                <c:pt idx="5919">
                  <c:v>48.25354336845096</c:v>
                </c:pt>
                <c:pt idx="5920">
                  <c:v>48.40279709979414</c:v>
                </c:pt>
                <c:pt idx="5921">
                  <c:v>48.40279709979414</c:v>
                </c:pt>
                <c:pt idx="5922">
                  <c:v>48.50543968650976</c:v>
                </c:pt>
                <c:pt idx="5923">
                  <c:v>48.65469341785286</c:v>
                </c:pt>
                <c:pt idx="5924">
                  <c:v>48.65469341785286</c:v>
                </c:pt>
                <c:pt idx="5925">
                  <c:v>48.65469341785286</c:v>
                </c:pt>
                <c:pt idx="5926">
                  <c:v>48.65469341785286</c:v>
                </c:pt>
                <c:pt idx="5927">
                  <c:v>48.65469341785286</c:v>
                </c:pt>
                <c:pt idx="5928">
                  <c:v>48.65469341785286</c:v>
                </c:pt>
                <c:pt idx="5929">
                  <c:v>48.65469341785286</c:v>
                </c:pt>
                <c:pt idx="5930">
                  <c:v>48.65469341785286</c:v>
                </c:pt>
                <c:pt idx="5931">
                  <c:v>48.65469341785286</c:v>
                </c:pt>
                <c:pt idx="5932">
                  <c:v>48.65469341785286</c:v>
                </c:pt>
                <c:pt idx="5933">
                  <c:v>48.65469341785286</c:v>
                </c:pt>
                <c:pt idx="5934">
                  <c:v>48.6639794730349</c:v>
                </c:pt>
                <c:pt idx="5935">
                  <c:v>48.6639794730349</c:v>
                </c:pt>
                <c:pt idx="5936">
                  <c:v>48.6639794730349</c:v>
                </c:pt>
                <c:pt idx="5937">
                  <c:v>48.6639794730349</c:v>
                </c:pt>
                <c:pt idx="5938">
                  <c:v>48.6639794730349</c:v>
                </c:pt>
                <c:pt idx="5939">
                  <c:v>48.59488089512836</c:v>
                </c:pt>
                <c:pt idx="5940">
                  <c:v>48.63751785055967</c:v>
                </c:pt>
                <c:pt idx="5941">
                  <c:v>48.56289098488804</c:v>
                </c:pt>
                <c:pt idx="5942">
                  <c:v>48.59725234000721</c:v>
                </c:pt>
                <c:pt idx="5943">
                  <c:v>48.52262547433556</c:v>
                </c:pt>
                <c:pt idx="5944">
                  <c:v>48.44799860866389</c:v>
                </c:pt>
                <c:pt idx="5945">
                  <c:v>48.44799860866389</c:v>
                </c:pt>
                <c:pt idx="5946">
                  <c:v>48.44799860866389</c:v>
                </c:pt>
                <c:pt idx="5947">
                  <c:v>48.44799860866389</c:v>
                </c:pt>
                <c:pt idx="5948">
                  <c:v>48.44799860866389</c:v>
                </c:pt>
                <c:pt idx="5949">
                  <c:v>48.44799860866389</c:v>
                </c:pt>
                <c:pt idx="5950">
                  <c:v>48.53598580734192</c:v>
                </c:pt>
                <c:pt idx="5951">
                  <c:v>48.51892067161751</c:v>
                </c:pt>
                <c:pt idx="5952">
                  <c:v>48.51892067161751</c:v>
                </c:pt>
                <c:pt idx="5953">
                  <c:v>48.51892067161751</c:v>
                </c:pt>
                <c:pt idx="5954">
                  <c:v>48.51892067161751</c:v>
                </c:pt>
                <c:pt idx="5955">
                  <c:v>48.51892067161751</c:v>
                </c:pt>
                <c:pt idx="5956">
                  <c:v>48.51892067161751</c:v>
                </c:pt>
                <c:pt idx="5957">
                  <c:v>48.51892067161751</c:v>
                </c:pt>
                <c:pt idx="5958">
                  <c:v>48.66817440296102</c:v>
                </c:pt>
                <c:pt idx="5959">
                  <c:v>48.64896287054793</c:v>
                </c:pt>
                <c:pt idx="5960">
                  <c:v>48.64896287054793</c:v>
                </c:pt>
                <c:pt idx="5961">
                  <c:v>48.64896287054793</c:v>
                </c:pt>
                <c:pt idx="5962">
                  <c:v>48.65140496896839</c:v>
                </c:pt>
                <c:pt idx="5963">
                  <c:v>48.57467904645841</c:v>
                </c:pt>
                <c:pt idx="5964">
                  <c:v>48.57607309297701</c:v>
                </c:pt>
                <c:pt idx="5965">
                  <c:v>48.70718967785334</c:v>
                </c:pt>
                <c:pt idx="5966">
                  <c:v>48.70718967785334</c:v>
                </c:pt>
                <c:pt idx="5967">
                  <c:v>48.70819399961366</c:v>
                </c:pt>
                <c:pt idx="5968">
                  <c:v>48.70819399961365</c:v>
                </c:pt>
                <c:pt idx="5969">
                  <c:v>48.70819399961366</c:v>
                </c:pt>
                <c:pt idx="5970">
                  <c:v>48.70819399961366</c:v>
                </c:pt>
                <c:pt idx="5971">
                  <c:v>48.63500793622523</c:v>
                </c:pt>
                <c:pt idx="5972">
                  <c:v>48.63500793622523</c:v>
                </c:pt>
                <c:pt idx="5973">
                  <c:v>48.71184537606533</c:v>
                </c:pt>
                <c:pt idx="5974">
                  <c:v>48.71184537606533</c:v>
                </c:pt>
                <c:pt idx="5975">
                  <c:v>48.71184537606533</c:v>
                </c:pt>
                <c:pt idx="5976">
                  <c:v>48.71184537606533</c:v>
                </c:pt>
                <c:pt idx="5977">
                  <c:v>48.71184537606533</c:v>
                </c:pt>
                <c:pt idx="5978">
                  <c:v>48.71184537606533</c:v>
                </c:pt>
                <c:pt idx="5979">
                  <c:v>48.71184537606533</c:v>
                </c:pt>
                <c:pt idx="5980">
                  <c:v>48.61793411068884</c:v>
                </c:pt>
                <c:pt idx="5981">
                  <c:v>48.61793411068884</c:v>
                </c:pt>
                <c:pt idx="5982">
                  <c:v>48.6734223112392</c:v>
                </c:pt>
                <c:pt idx="5983">
                  <c:v>48.6734223112392</c:v>
                </c:pt>
                <c:pt idx="5984">
                  <c:v>48.6734223112392</c:v>
                </c:pt>
                <c:pt idx="5985">
                  <c:v>48.6734223112392</c:v>
                </c:pt>
                <c:pt idx="5986">
                  <c:v>48.6734223112392</c:v>
                </c:pt>
                <c:pt idx="5987">
                  <c:v>48.6734223112392</c:v>
                </c:pt>
                <c:pt idx="5988">
                  <c:v>48.6734223112392</c:v>
                </c:pt>
                <c:pt idx="5989">
                  <c:v>48.54568475235036</c:v>
                </c:pt>
                <c:pt idx="5990">
                  <c:v>48.6738285747827</c:v>
                </c:pt>
                <c:pt idx="5991">
                  <c:v>48.6738285747827</c:v>
                </c:pt>
                <c:pt idx="5992">
                  <c:v>48.6738285747827</c:v>
                </c:pt>
                <c:pt idx="5993">
                  <c:v>48.6738285747827</c:v>
                </c:pt>
                <c:pt idx="5994">
                  <c:v>48.6738285747827</c:v>
                </c:pt>
                <c:pt idx="5995">
                  <c:v>48.6738285747827</c:v>
                </c:pt>
                <c:pt idx="5996">
                  <c:v>48.6738285747827</c:v>
                </c:pt>
                <c:pt idx="5997">
                  <c:v>48.6738285747827</c:v>
                </c:pt>
                <c:pt idx="5998">
                  <c:v>48.80067648249099</c:v>
                </c:pt>
                <c:pt idx="5999">
                  <c:v>48.67375660547807</c:v>
                </c:pt>
                <c:pt idx="6000">
                  <c:v>48.67375660547807</c:v>
                </c:pt>
                <c:pt idx="6001">
                  <c:v>48.56238388334508</c:v>
                </c:pt>
                <c:pt idx="6002">
                  <c:v>48.56238388334508</c:v>
                </c:pt>
                <c:pt idx="6003">
                  <c:v>48.56238388334508</c:v>
                </c:pt>
                <c:pt idx="6004">
                  <c:v>48.56238388334508</c:v>
                </c:pt>
                <c:pt idx="6005">
                  <c:v>48.56238388334508</c:v>
                </c:pt>
                <c:pt idx="6006">
                  <c:v>48.48768415038141</c:v>
                </c:pt>
                <c:pt idx="6007">
                  <c:v>48.48768415038141</c:v>
                </c:pt>
                <c:pt idx="6008">
                  <c:v>48.48768415038141</c:v>
                </c:pt>
                <c:pt idx="6009">
                  <c:v>48.48768415038141</c:v>
                </c:pt>
                <c:pt idx="6010">
                  <c:v>48.48768415038141</c:v>
                </c:pt>
                <c:pt idx="6011">
                  <c:v>48.48768415038141</c:v>
                </c:pt>
                <c:pt idx="6012">
                  <c:v>48.48768415038141</c:v>
                </c:pt>
                <c:pt idx="6013">
                  <c:v>48.22970228969153</c:v>
                </c:pt>
                <c:pt idx="6014">
                  <c:v>48.08044855834808</c:v>
                </c:pt>
                <c:pt idx="6015">
                  <c:v>48.08044855834808</c:v>
                </c:pt>
                <c:pt idx="6016">
                  <c:v>48.08044855834808</c:v>
                </c:pt>
                <c:pt idx="6017">
                  <c:v>47.93119482700496</c:v>
                </c:pt>
                <c:pt idx="6018">
                  <c:v>47.93119482700496</c:v>
                </c:pt>
                <c:pt idx="6019">
                  <c:v>47.93119482700496</c:v>
                </c:pt>
                <c:pt idx="6020">
                  <c:v>47.93119482700496</c:v>
                </c:pt>
                <c:pt idx="6021">
                  <c:v>47.93119482700496</c:v>
                </c:pt>
                <c:pt idx="6022">
                  <c:v>47.93119482700496</c:v>
                </c:pt>
                <c:pt idx="6023">
                  <c:v>48.00238297508425</c:v>
                </c:pt>
                <c:pt idx="6024">
                  <c:v>48.00238297508425</c:v>
                </c:pt>
                <c:pt idx="6025">
                  <c:v>48.11236165069846</c:v>
                </c:pt>
                <c:pt idx="6026">
                  <c:v>48.11236165069846</c:v>
                </c:pt>
                <c:pt idx="6027">
                  <c:v>48.11236165069846</c:v>
                </c:pt>
                <c:pt idx="6028">
                  <c:v>48.11236165069846</c:v>
                </c:pt>
                <c:pt idx="6029">
                  <c:v>48.03551552104636</c:v>
                </c:pt>
                <c:pt idx="6030">
                  <c:v>48.12221923479535</c:v>
                </c:pt>
                <c:pt idx="6031">
                  <c:v>48.12221923479535</c:v>
                </c:pt>
                <c:pt idx="6032">
                  <c:v>48.12221923479535</c:v>
                </c:pt>
                <c:pt idx="6033">
                  <c:v>48.12221923479535</c:v>
                </c:pt>
                <c:pt idx="6034">
                  <c:v>48.12221923479535</c:v>
                </c:pt>
                <c:pt idx="6035">
                  <c:v>47.972965503452</c:v>
                </c:pt>
                <c:pt idx="6036">
                  <c:v>47.972965503452</c:v>
                </c:pt>
                <c:pt idx="6037">
                  <c:v>47.87015257223445</c:v>
                </c:pt>
                <c:pt idx="6038">
                  <c:v>48.01940630357778</c:v>
                </c:pt>
                <c:pt idx="6039">
                  <c:v>48.01940630357778</c:v>
                </c:pt>
                <c:pt idx="6040">
                  <c:v>48.01940630357778</c:v>
                </c:pt>
                <c:pt idx="6041">
                  <c:v>48.16866003492108</c:v>
                </c:pt>
                <c:pt idx="6042">
                  <c:v>48.16866003492108</c:v>
                </c:pt>
                <c:pt idx="6043">
                  <c:v>48.16866003492108</c:v>
                </c:pt>
                <c:pt idx="6044">
                  <c:v>48.3179137662642</c:v>
                </c:pt>
                <c:pt idx="6045">
                  <c:v>48.3179137662642</c:v>
                </c:pt>
                <c:pt idx="6046">
                  <c:v>48.3014691646322</c:v>
                </c:pt>
                <c:pt idx="6047">
                  <c:v>48.45072289597578</c:v>
                </c:pt>
                <c:pt idx="6048">
                  <c:v>48.45072289597578</c:v>
                </c:pt>
                <c:pt idx="6049">
                  <c:v>48.45072289597578</c:v>
                </c:pt>
                <c:pt idx="6050">
                  <c:v>48.45072289597578</c:v>
                </c:pt>
                <c:pt idx="6051">
                  <c:v>48.45072289597578</c:v>
                </c:pt>
                <c:pt idx="6052">
                  <c:v>48.45072289597578</c:v>
                </c:pt>
                <c:pt idx="6053">
                  <c:v>48.45072289597577</c:v>
                </c:pt>
                <c:pt idx="6054">
                  <c:v>48.45072289597577</c:v>
                </c:pt>
                <c:pt idx="6055">
                  <c:v>48.45072289597577</c:v>
                </c:pt>
                <c:pt idx="6056">
                  <c:v>48.45072289597577</c:v>
                </c:pt>
                <c:pt idx="6057">
                  <c:v>48.45072289597577</c:v>
                </c:pt>
                <c:pt idx="6058">
                  <c:v>48.45072289597577</c:v>
                </c:pt>
                <c:pt idx="6059">
                  <c:v>48.45072289597577</c:v>
                </c:pt>
                <c:pt idx="6060">
                  <c:v>48.45072289597577</c:v>
                </c:pt>
                <c:pt idx="6061">
                  <c:v>48.34199476662884</c:v>
                </c:pt>
                <c:pt idx="6062">
                  <c:v>48.49124849797214</c:v>
                </c:pt>
                <c:pt idx="6063">
                  <c:v>48.49124849797214</c:v>
                </c:pt>
                <c:pt idx="6064">
                  <c:v>48.49124849797214</c:v>
                </c:pt>
                <c:pt idx="6065">
                  <c:v>48.49124849797214</c:v>
                </c:pt>
                <c:pt idx="6066">
                  <c:v>48.34199476662884</c:v>
                </c:pt>
                <c:pt idx="6067">
                  <c:v>48.34199476662884</c:v>
                </c:pt>
                <c:pt idx="6068">
                  <c:v>48.34199476662884</c:v>
                </c:pt>
                <c:pt idx="6069">
                  <c:v>48.34199476662884</c:v>
                </c:pt>
                <c:pt idx="6070">
                  <c:v>48.34199476662884</c:v>
                </c:pt>
                <c:pt idx="6071">
                  <c:v>48.34199476662884</c:v>
                </c:pt>
                <c:pt idx="6072">
                  <c:v>48.34199476662884</c:v>
                </c:pt>
                <c:pt idx="6073">
                  <c:v>48.34199476662884</c:v>
                </c:pt>
                <c:pt idx="6074">
                  <c:v>48.34199476662884</c:v>
                </c:pt>
                <c:pt idx="6075">
                  <c:v>48.34199476662884</c:v>
                </c:pt>
                <c:pt idx="6076">
                  <c:v>48.34199476662884</c:v>
                </c:pt>
                <c:pt idx="6077">
                  <c:v>48.34199476662884</c:v>
                </c:pt>
                <c:pt idx="6078">
                  <c:v>48.34199476662884</c:v>
                </c:pt>
                <c:pt idx="6079">
                  <c:v>48.34199476662884</c:v>
                </c:pt>
                <c:pt idx="6080">
                  <c:v>48.2705762628364</c:v>
                </c:pt>
                <c:pt idx="6081">
                  <c:v>48.2705762628364</c:v>
                </c:pt>
                <c:pt idx="6082">
                  <c:v>48.2705762628364</c:v>
                </c:pt>
                <c:pt idx="6083">
                  <c:v>48.2705762628364</c:v>
                </c:pt>
                <c:pt idx="6084">
                  <c:v>48.2705762628364</c:v>
                </c:pt>
                <c:pt idx="6085">
                  <c:v>48.2705762628364</c:v>
                </c:pt>
                <c:pt idx="6086">
                  <c:v>48.2705762628364</c:v>
                </c:pt>
                <c:pt idx="6087">
                  <c:v>48.16184813348956</c:v>
                </c:pt>
                <c:pt idx="6088">
                  <c:v>48.16184813348956</c:v>
                </c:pt>
                <c:pt idx="6089">
                  <c:v>48.16184813348956</c:v>
                </c:pt>
                <c:pt idx="6090">
                  <c:v>48.16184813348956</c:v>
                </c:pt>
                <c:pt idx="6091">
                  <c:v>48.31110186483279</c:v>
                </c:pt>
                <c:pt idx="6092">
                  <c:v>48.31110186483279</c:v>
                </c:pt>
                <c:pt idx="6093">
                  <c:v>48.31110186483274</c:v>
                </c:pt>
                <c:pt idx="6094">
                  <c:v>48.3941977435323</c:v>
                </c:pt>
                <c:pt idx="6095">
                  <c:v>48.3941977435323</c:v>
                </c:pt>
                <c:pt idx="6096">
                  <c:v>48.3941977435323</c:v>
                </c:pt>
                <c:pt idx="6097">
                  <c:v>48.3941977435323</c:v>
                </c:pt>
                <c:pt idx="6098">
                  <c:v>48.3941977435323</c:v>
                </c:pt>
                <c:pt idx="6099">
                  <c:v>48.34531887423714</c:v>
                </c:pt>
                <c:pt idx="6100">
                  <c:v>48.34531887423714</c:v>
                </c:pt>
                <c:pt idx="6101">
                  <c:v>48.34531887423715</c:v>
                </c:pt>
                <c:pt idx="6102">
                  <c:v>48.48023465066466</c:v>
                </c:pt>
                <c:pt idx="6103">
                  <c:v>48.48023465066466</c:v>
                </c:pt>
                <c:pt idx="6104">
                  <c:v>48.48023465066466</c:v>
                </c:pt>
                <c:pt idx="6105">
                  <c:v>48.48023465066466</c:v>
                </c:pt>
                <c:pt idx="6106">
                  <c:v>48.48023465066466</c:v>
                </c:pt>
                <c:pt idx="6107">
                  <c:v>48.48023465066466</c:v>
                </c:pt>
                <c:pt idx="6108">
                  <c:v>48.48023465066466</c:v>
                </c:pt>
                <c:pt idx="6109">
                  <c:v>48.37150652131781</c:v>
                </c:pt>
                <c:pt idx="6110">
                  <c:v>48.37150652131781</c:v>
                </c:pt>
                <c:pt idx="6111">
                  <c:v>48.37150652131781</c:v>
                </c:pt>
                <c:pt idx="6112">
                  <c:v>48.37150652131781</c:v>
                </c:pt>
                <c:pt idx="6113">
                  <c:v>48.37150652131781</c:v>
                </c:pt>
                <c:pt idx="6114">
                  <c:v>48.37150652131781</c:v>
                </c:pt>
                <c:pt idx="6115">
                  <c:v>48.37150652131781</c:v>
                </c:pt>
                <c:pt idx="6116">
                  <c:v>48.37150652131781</c:v>
                </c:pt>
                <c:pt idx="6117">
                  <c:v>48.37150652131781</c:v>
                </c:pt>
                <c:pt idx="6118">
                  <c:v>48.37150652131781</c:v>
                </c:pt>
                <c:pt idx="6119">
                  <c:v>48.31394385488115</c:v>
                </c:pt>
                <c:pt idx="6120">
                  <c:v>48.31394385488115</c:v>
                </c:pt>
                <c:pt idx="6121">
                  <c:v>48.31394385488115</c:v>
                </c:pt>
                <c:pt idx="6122">
                  <c:v>48.31394385488115</c:v>
                </c:pt>
                <c:pt idx="6123">
                  <c:v>48.31394385488115</c:v>
                </c:pt>
                <c:pt idx="6124">
                  <c:v>48.31394385488115</c:v>
                </c:pt>
                <c:pt idx="6125">
                  <c:v>48.31394385488115</c:v>
                </c:pt>
                <c:pt idx="6126">
                  <c:v>48.31394385488115</c:v>
                </c:pt>
                <c:pt idx="6127">
                  <c:v>48.38514372290745</c:v>
                </c:pt>
                <c:pt idx="6128">
                  <c:v>48.49826160085012</c:v>
                </c:pt>
                <c:pt idx="6129">
                  <c:v>48.63078586044787</c:v>
                </c:pt>
                <c:pt idx="6130">
                  <c:v>48.62736488573285</c:v>
                </c:pt>
                <c:pt idx="6131">
                  <c:v>48.77303294926951</c:v>
                </c:pt>
                <c:pt idx="6132">
                  <c:v>48.69674606113773</c:v>
                </c:pt>
                <c:pt idx="6133">
                  <c:v>48.62211919546611</c:v>
                </c:pt>
                <c:pt idx="6134">
                  <c:v>48.54749232979439</c:v>
                </c:pt>
                <c:pt idx="6135">
                  <c:v>48.3324147805643</c:v>
                </c:pt>
                <c:pt idx="6136">
                  <c:v>48.10853418354936</c:v>
                </c:pt>
                <c:pt idx="6137">
                  <c:v>47.95928045220588</c:v>
                </c:pt>
                <c:pt idx="6138">
                  <c:v>47.81002672086274</c:v>
                </c:pt>
                <c:pt idx="6139">
                  <c:v>47.81002672086274</c:v>
                </c:pt>
                <c:pt idx="6140">
                  <c:v>47.81002672086274</c:v>
                </c:pt>
                <c:pt idx="6141">
                  <c:v>47.81002672086274</c:v>
                </c:pt>
                <c:pt idx="6142">
                  <c:v>47.66077298951952</c:v>
                </c:pt>
                <c:pt idx="6143">
                  <c:v>47.66077298951952</c:v>
                </c:pt>
                <c:pt idx="6144">
                  <c:v>47.66077298951953</c:v>
                </c:pt>
                <c:pt idx="6145">
                  <c:v>47.60406344535679</c:v>
                </c:pt>
                <c:pt idx="6146">
                  <c:v>47.60406344535679</c:v>
                </c:pt>
                <c:pt idx="6147">
                  <c:v>47.60406344535679</c:v>
                </c:pt>
                <c:pt idx="6148">
                  <c:v>47.60406344535679</c:v>
                </c:pt>
                <c:pt idx="6149">
                  <c:v>47.60406344535679</c:v>
                </c:pt>
                <c:pt idx="6150">
                  <c:v>47.60406344535679</c:v>
                </c:pt>
                <c:pt idx="6151">
                  <c:v>47.67526331338316</c:v>
                </c:pt>
                <c:pt idx="6152">
                  <c:v>47.86522732097811</c:v>
                </c:pt>
                <c:pt idx="6153">
                  <c:v>47.99775158057587</c:v>
                </c:pt>
                <c:pt idx="6154">
                  <c:v>48.13926022778396</c:v>
                </c:pt>
                <c:pt idx="6155">
                  <c:v>48.21030142564884</c:v>
                </c:pt>
                <c:pt idx="6156">
                  <c:v>48.13567455997725</c:v>
                </c:pt>
                <c:pt idx="6157">
                  <c:v>48.1424943372897</c:v>
                </c:pt>
                <c:pt idx="6158">
                  <c:v>48.06786747161778</c:v>
                </c:pt>
                <c:pt idx="6159">
                  <c:v>47.99324060594626</c:v>
                </c:pt>
                <c:pt idx="6160">
                  <c:v>47.95158617802799</c:v>
                </c:pt>
                <c:pt idx="6161">
                  <c:v>47.8023324466848</c:v>
                </c:pt>
                <c:pt idx="6162">
                  <c:v>47.95158617802799</c:v>
                </c:pt>
                <c:pt idx="6163">
                  <c:v>47.95158617802799</c:v>
                </c:pt>
                <c:pt idx="6164">
                  <c:v>48.02167925212603</c:v>
                </c:pt>
                <c:pt idx="6165">
                  <c:v>48.02167925212604</c:v>
                </c:pt>
                <c:pt idx="6166">
                  <c:v>48.02167925212604</c:v>
                </c:pt>
                <c:pt idx="6167">
                  <c:v>48.02167925212604</c:v>
                </c:pt>
                <c:pt idx="6168">
                  <c:v>48.17093298346934</c:v>
                </c:pt>
                <c:pt idx="6169">
                  <c:v>48.32018671481254</c:v>
                </c:pt>
                <c:pt idx="6170">
                  <c:v>48.32018671481254</c:v>
                </c:pt>
                <c:pt idx="6171">
                  <c:v>48.38519042215365</c:v>
                </c:pt>
                <c:pt idx="6172">
                  <c:v>48.49543972262106</c:v>
                </c:pt>
                <c:pt idx="6173">
                  <c:v>48.626635944237</c:v>
                </c:pt>
                <c:pt idx="6174">
                  <c:v>48.7675297623542</c:v>
                </c:pt>
                <c:pt idx="6175">
                  <c:v>48.91291318432471</c:v>
                </c:pt>
                <c:pt idx="6176">
                  <c:v>49.06037511541406</c:v>
                </c:pt>
                <c:pt idx="6177">
                  <c:v>49.20879931406611</c:v>
                </c:pt>
                <c:pt idx="6178">
                  <c:v>49.20841527321986</c:v>
                </c:pt>
                <c:pt idx="6179">
                  <c:v>49.28286434316006</c:v>
                </c:pt>
                <c:pt idx="6180">
                  <c:v>49.2082374774884</c:v>
                </c:pt>
                <c:pt idx="6181">
                  <c:v>49.13361061181678</c:v>
                </c:pt>
                <c:pt idx="6182">
                  <c:v>49.125653400872</c:v>
                </c:pt>
                <c:pt idx="6183">
                  <c:v>49.05102653520014</c:v>
                </c:pt>
                <c:pt idx="6184">
                  <c:v>49.00904473244349</c:v>
                </c:pt>
                <c:pt idx="6185">
                  <c:v>49.00904473244349</c:v>
                </c:pt>
                <c:pt idx="6186">
                  <c:v>49.00904473244349</c:v>
                </c:pt>
                <c:pt idx="6187">
                  <c:v>49.00904473244349</c:v>
                </c:pt>
                <c:pt idx="6188">
                  <c:v>49.00904473244349</c:v>
                </c:pt>
                <c:pt idx="6189">
                  <c:v>49.00904473244349</c:v>
                </c:pt>
                <c:pt idx="6190">
                  <c:v>49.09601324117701</c:v>
                </c:pt>
                <c:pt idx="6191">
                  <c:v>49.09601324117701</c:v>
                </c:pt>
                <c:pt idx="6192">
                  <c:v>49.09601324117701</c:v>
                </c:pt>
                <c:pt idx="6193">
                  <c:v>49.09601324117701</c:v>
                </c:pt>
                <c:pt idx="6194">
                  <c:v>49.09601324117701</c:v>
                </c:pt>
                <c:pt idx="6195">
                  <c:v>49.09601324117701</c:v>
                </c:pt>
                <c:pt idx="6196">
                  <c:v>49.09601324117701</c:v>
                </c:pt>
                <c:pt idx="6197">
                  <c:v>49.09601324117701</c:v>
                </c:pt>
                <c:pt idx="6198">
                  <c:v>49.09601324117701</c:v>
                </c:pt>
                <c:pt idx="6199">
                  <c:v>49.09601324117701</c:v>
                </c:pt>
                <c:pt idx="6200">
                  <c:v>49.09601324117701</c:v>
                </c:pt>
                <c:pt idx="6201">
                  <c:v>49.17616839461376</c:v>
                </c:pt>
                <c:pt idx="6202">
                  <c:v>49.17616839461376</c:v>
                </c:pt>
                <c:pt idx="6203">
                  <c:v>49.17616839461376</c:v>
                </c:pt>
                <c:pt idx="6204">
                  <c:v>49.17616839461376</c:v>
                </c:pt>
                <c:pt idx="6205">
                  <c:v>49.32542212595703</c:v>
                </c:pt>
                <c:pt idx="6206">
                  <c:v>49.32542212595703</c:v>
                </c:pt>
                <c:pt idx="6207">
                  <c:v>49.47467585730017</c:v>
                </c:pt>
                <c:pt idx="6208">
                  <c:v>49.47467585730017</c:v>
                </c:pt>
                <c:pt idx="6209">
                  <c:v>49.47467585730017</c:v>
                </c:pt>
                <c:pt idx="6210">
                  <c:v>49.47467585730017</c:v>
                </c:pt>
                <c:pt idx="6211">
                  <c:v>49.59259518235651</c:v>
                </c:pt>
                <c:pt idx="6212">
                  <c:v>49.59259518235651</c:v>
                </c:pt>
                <c:pt idx="6213">
                  <c:v>49.59259518235651</c:v>
                </c:pt>
                <c:pt idx="6214">
                  <c:v>49.59259518235651</c:v>
                </c:pt>
                <c:pt idx="6215">
                  <c:v>49.59259518235651</c:v>
                </c:pt>
                <c:pt idx="6216">
                  <c:v>49.59259518235651</c:v>
                </c:pt>
                <c:pt idx="6217">
                  <c:v>49.59259518235651</c:v>
                </c:pt>
                <c:pt idx="6218">
                  <c:v>49.59259518235651</c:v>
                </c:pt>
                <c:pt idx="6219">
                  <c:v>49.59259518235651</c:v>
                </c:pt>
                <c:pt idx="6220">
                  <c:v>49.44334145101299</c:v>
                </c:pt>
                <c:pt idx="6221">
                  <c:v>49.44334145101299</c:v>
                </c:pt>
                <c:pt idx="6222">
                  <c:v>49.44334145101299</c:v>
                </c:pt>
                <c:pt idx="6223">
                  <c:v>49.44334145101299</c:v>
                </c:pt>
                <c:pt idx="6224">
                  <c:v>49.44334145101299</c:v>
                </c:pt>
                <c:pt idx="6225">
                  <c:v>49.44334145101299</c:v>
                </c:pt>
                <c:pt idx="6226">
                  <c:v>49.44334145101299</c:v>
                </c:pt>
                <c:pt idx="6227">
                  <c:v>49.44334145101299</c:v>
                </c:pt>
                <c:pt idx="6228">
                  <c:v>49.44334145101299</c:v>
                </c:pt>
                <c:pt idx="6229">
                  <c:v>49.324051504808</c:v>
                </c:pt>
                <c:pt idx="6230">
                  <c:v>49.324051504808</c:v>
                </c:pt>
                <c:pt idx="6231">
                  <c:v>49.324051504808</c:v>
                </c:pt>
                <c:pt idx="6232">
                  <c:v>49.324051504808</c:v>
                </c:pt>
                <c:pt idx="6233">
                  <c:v>49.324051504808</c:v>
                </c:pt>
                <c:pt idx="6234">
                  <c:v>49.324051504808</c:v>
                </c:pt>
                <c:pt idx="6235">
                  <c:v>49.324051504808</c:v>
                </c:pt>
                <c:pt idx="6236">
                  <c:v>49.324051504808</c:v>
                </c:pt>
                <c:pt idx="6237">
                  <c:v>49.324051504808</c:v>
                </c:pt>
                <c:pt idx="6238">
                  <c:v>49.324051504808</c:v>
                </c:pt>
                <c:pt idx="6239">
                  <c:v>49.324051504808</c:v>
                </c:pt>
                <c:pt idx="6240">
                  <c:v>49.324051504808</c:v>
                </c:pt>
                <c:pt idx="6241">
                  <c:v>49.324051504808</c:v>
                </c:pt>
                <c:pt idx="6242">
                  <c:v>49.324051504808</c:v>
                </c:pt>
                <c:pt idx="6243">
                  <c:v>49.324051504808</c:v>
                </c:pt>
                <c:pt idx="6244">
                  <c:v>49.324051504808</c:v>
                </c:pt>
                <c:pt idx="6245">
                  <c:v>49.17479777346473</c:v>
                </c:pt>
                <c:pt idx="6246">
                  <c:v>49.17479777346473</c:v>
                </c:pt>
                <c:pt idx="6247">
                  <c:v>49.17479777346473</c:v>
                </c:pt>
                <c:pt idx="6248">
                  <c:v>49.17479777346473</c:v>
                </c:pt>
                <c:pt idx="6249">
                  <c:v>49.17479777346473</c:v>
                </c:pt>
                <c:pt idx="6250">
                  <c:v>49.17479777346473</c:v>
                </c:pt>
                <c:pt idx="6251">
                  <c:v>49.17479777346473</c:v>
                </c:pt>
                <c:pt idx="6252">
                  <c:v>49.17479777346473</c:v>
                </c:pt>
                <c:pt idx="6253">
                  <c:v>49.17479777346473</c:v>
                </c:pt>
                <c:pt idx="6254">
                  <c:v>49.17479777346473</c:v>
                </c:pt>
                <c:pt idx="6255">
                  <c:v>49.17479777346473</c:v>
                </c:pt>
                <c:pt idx="6256">
                  <c:v>49.17479777346473</c:v>
                </c:pt>
                <c:pt idx="6257">
                  <c:v>49.07215518674926</c:v>
                </c:pt>
                <c:pt idx="6258">
                  <c:v>48.92290145540597</c:v>
                </c:pt>
                <c:pt idx="6259">
                  <c:v>48.92290145540597</c:v>
                </c:pt>
                <c:pt idx="6260">
                  <c:v>48.92290145540597</c:v>
                </c:pt>
                <c:pt idx="6261">
                  <c:v>48.92290145540597</c:v>
                </c:pt>
                <c:pt idx="6262">
                  <c:v>49.05187721366413</c:v>
                </c:pt>
                <c:pt idx="6263">
                  <c:v>48.90262348232105</c:v>
                </c:pt>
                <c:pt idx="6264">
                  <c:v>48.90262348232105</c:v>
                </c:pt>
                <c:pt idx="6265">
                  <c:v>48.90262348232105</c:v>
                </c:pt>
                <c:pt idx="6266">
                  <c:v>48.90262348232105</c:v>
                </c:pt>
                <c:pt idx="6267">
                  <c:v>48.90262348232105</c:v>
                </c:pt>
                <c:pt idx="6268">
                  <c:v>48.90262348232105</c:v>
                </c:pt>
                <c:pt idx="6269">
                  <c:v>48.8933374271392</c:v>
                </c:pt>
                <c:pt idx="6270">
                  <c:v>48.95358546262234</c:v>
                </c:pt>
                <c:pt idx="6271">
                  <c:v>48.95358546262234</c:v>
                </c:pt>
                <c:pt idx="6272">
                  <c:v>48.95358546262234</c:v>
                </c:pt>
                <c:pt idx="6273">
                  <c:v>48.95358546262234</c:v>
                </c:pt>
                <c:pt idx="6274">
                  <c:v>49.10283919396586</c:v>
                </c:pt>
                <c:pt idx="6275">
                  <c:v>49.10283919396586</c:v>
                </c:pt>
                <c:pt idx="6276">
                  <c:v>49.10283919396586</c:v>
                </c:pt>
                <c:pt idx="6277">
                  <c:v>48.99385097317505</c:v>
                </c:pt>
                <c:pt idx="6278">
                  <c:v>48.99385097317505</c:v>
                </c:pt>
                <c:pt idx="6279">
                  <c:v>48.99385097317505</c:v>
                </c:pt>
                <c:pt idx="6280">
                  <c:v>48.99385097317505</c:v>
                </c:pt>
                <c:pt idx="6281">
                  <c:v>48.99385097317505</c:v>
                </c:pt>
                <c:pt idx="6282">
                  <c:v>48.99385097317505</c:v>
                </c:pt>
                <c:pt idx="6283">
                  <c:v>48.99385097317505</c:v>
                </c:pt>
                <c:pt idx="6284">
                  <c:v>48.99385097317505</c:v>
                </c:pt>
                <c:pt idx="6285">
                  <c:v>48.99385097317505</c:v>
                </c:pt>
                <c:pt idx="6286">
                  <c:v>48.99385097317505</c:v>
                </c:pt>
                <c:pt idx="6287">
                  <c:v>48.99385097317505</c:v>
                </c:pt>
                <c:pt idx="6288">
                  <c:v>48.99385097317505</c:v>
                </c:pt>
                <c:pt idx="6289">
                  <c:v>48.89867925469174</c:v>
                </c:pt>
                <c:pt idx="6290">
                  <c:v>48.89867925469174</c:v>
                </c:pt>
                <c:pt idx="6291">
                  <c:v>49.04793298603503</c:v>
                </c:pt>
                <c:pt idx="6292">
                  <c:v>49.04793298603503</c:v>
                </c:pt>
                <c:pt idx="6293">
                  <c:v>48.89867925469174</c:v>
                </c:pt>
                <c:pt idx="6294">
                  <c:v>48.89867925469174</c:v>
                </c:pt>
                <c:pt idx="6295">
                  <c:v>48.89867925469174</c:v>
                </c:pt>
                <c:pt idx="6296">
                  <c:v>48.89867925469174</c:v>
                </c:pt>
                <c:pt idx="6297">
                  <c:v>48.89867925469174</c:v>
                </c:pt>
                <c:pt idx="6298">
                  <c:v>48.97540517720183</c:v>
                </c:pt>
                <c:pt idx="6299">
                  <c:v>48.97540517720183</c:v>
                </c:pt>
                <c:pt idx="6300">
                  <c:v>48.8442885923253</c:v>
                </c:pt>
                <c:pt idx="6301">
                  <c:v>48.8442885923253</c:v>
                </c:pt>
                <c:pt idx="6302">
                  <c:v>48.8442885923253</c:v>
                </c:pt>
                <c:pt idx="6303">
                  <c:v>48.8442885923253</c:v>
                </c:pt>
                <c:pt idx="6304">
                  <c:v>48.8442885923253</c:v>
                </c:pt>
                <c:pt idx="6305">
                  <c:v>48.8442885923253</c:v>
                </c:pt>
                <c:pt idx="6306">
                  <c:v>48.91747465571358</c:v>
                </c:pt>
                <c:pt idx="6307">
                  <c:v>48.91747465571358</c:v>
                </c:pt>
                <c:pt idx="6308">
                  <c:v>48.91747465571358</c:v>
                </c:pt>
                <c:pt idx="6309">
                  <c:v>48.9174746557136</c:v>
                </c:pt>
                <c:pt idx="6310">
                  <c:v>48.79124225222685</c:v>
                </c:pt>
                <c:pt idx="6311">
                  <c:v>48.79124225222685</c:v>
                </c:pt>
                <c:pt idx="6312">
                  <c:v>48.79124225222685</c:v>
                </c:pt>
                <c:pt idx="6313">
                  <c:v>48.64198852088349</c:v>
                </c:pt>
                <c:pt idx="6314">
                  <c:v>48.64198852088349</c:v>
                </c:pt>
                <c:pt idx="6315">
                  <c:v>48.64198852088349</c:v>
                </c:pt>
                <c:pt idx="6316">
                  <c:v>48.64198852088349</c:v>
                </c:pt>
                <c:pt idx="6317">
                  <c:v>48.58650032033322</c:v>
                </c:pt>
                <c:pt idx="6318">
                  <c:v>48.62021503864691</c:v>
                </c:pt>
                <c:pt idx="6319">
                  <c:v>48.62021503864691</c:v>
                </c:pt>
                <c:pt idx="6320">
                  <c:v>48.62021503864691</c:v>
                </c:pt>
                <c:pt idx="6321">
                  <c:v>48.62021503864691</c:v>
                </c:pt>
                <c:pt idx="6322">
                  <c:v>48.62021503864691</c:v>
                </c:pt>
                <c:pt idx="6323">
                  <c:v>48.62021503864691</c:v>
                </c:pt>
                <c:pt idx="6324">
                  <c:v>48.62021503864691</c:v>
                </c:pt>
                <c:pt idx="6325">
                  <c:v>48.49207121621469</c:v>
                </c:pt>
                <c:pt idx="6326">
                  <c:v>48.49207121621469</c:v>
                </c:pt>
                <c:pt idx="6327">
                  <c:v>48.49207121621469</c:v>
                </c:pt>
                <c:pt idx="6328">
                  <c:v>48.49207121621469</c:v>
                </c:pt>
                <c:pt idx="6329">
                  <c:v>48.49207121621469</c:v>
                </c:pt>
                <c:pt idx="6330">
                  <c:v>48.49207121621469</c:v>
                </c:pt>
                <c:pt idx="6331">
                  <c:v>48.49207121621469</c:v>
                </c:pt>
                <c:pt idx="6332">
                  <c:v>48.3428174848714</c:v>
                </c:pt>
                <c:pt idx="6333">
                  <c:v>48.3428174848714</c:v>
                </c:pt>
                <c:pt idx="6334">
                  <c:v>48.46973736188446</c:v>
                </c:pt>
                <c:pt idx="6335">
                  <c:v>48.46973736188446</c:v>
                </c:pt>
                <c:pt idx="6336">
                  <c:v>48.58111008401745</c:v>
                </c:pt>
                <c:pt idx="6337">
                  <c:v>48.58111008401745</c:v>
                </c:pt>
                <c:pt idx="6338">
                  <c:v>48.58111008401745</c:v>
                </c:pt>
                <c:pt idx="6339">
                  <c:v>48.58111008401745</c:v>
                </c:pt>
                <c:pt idx="6340">
                  <c:v>48.58111008401745</c:v>
                </c:pt>
                <c:pt idx="6341">
                  <c:v>48.58111008401745</c:v>
                </c:pt>
                <c:pt idx="6342">
                  <c:v>48.58111008401745</c:v>
                </c:pt>
                <c:pt idx="6343">
                  <c:v>48.58111008401745</c:v>
                </c:pt>
                <c:pt idx="6344">
                  <c:v>48.58111008401745</c:v>
                </c:pt>
                <c:pt idx="6345">
                  <c:v>48.58111008401745</c:v>
                </c:pt>
                <c:pt idx="6346">
                  <c:v>48.58111008401745</c:v>
                </c:pt>
                <c:pt idx="6347">
                  <c:v>48.58111008401745</c:v>
                </c:pt>
                <c:pt idx="6348">
                  <c:v>48.73036381536074</c:v>
                </c:pt>
                <c:pt idx="6349">
                  <c:v>48.73036381536074</c:v>
                </c:pt>
                <c:pt idx="6350">
                  <c:v>48.58111008401745</c:v>
                </c:pt>
                <c:pt idx="6351">
                  <c:v>48.43185635267415</c:v>
                </c:pt>
                <c:pt idx="6352">
                  <c:v>48.43185635267415</c:v>
                </c:pt>
                <c:pt idx="6353">
                  <c:v>48.43185635267415</c:v>
                </c:pt>
                <c:pt idx="6354">
                  <c:v>48.43185635267415</c:v>
                </c:pt>
                <c:pt idx="6355">
                  <c:v>48.43185635267415</c:v>
                </c:pt>
                <c:pt idx="6356">
                  <c:v>48.43185635267415</c:v>
                </c:pt>
                <c:pt idx="6357">
                  <c:v>48.43185635267415</c:v>
                </c:pt>
                <c:pt idx="6358">
                  <c:v>48.36066820459487</c:v>
                </c:pt>
                <c:pt idx="6359">
                  <c:v>48.36066820459487</c:v>
                </c:pt>
                <c:pt idx="6360">
                  <c:v>48.36066820459487</c:v>
                </c:pt>
                <c:pt idx="6361">
                  <c:v>48.36066820459487</c:v>
                </c:pt>
                <c:pt idx="6362">
                  <c:v>48.33012854398526</c:v>
                </c:pt>
                <c:pt idx="6363">
                  <c:v>48.33012854398526</c:v>
                </c:pt>
                <c:pt idx="6364">
                  <c:v>48.33012854398526</c:v>
                </c:pt>
                <c:pt idx="6365">
                  <c:v>48.24342483023624</c:v>
                </c:pt>
                <c:pt idx="6366">
                  <c:v>48.24342483023624</c:v>
                </c:pt>
                <c:pt idx="6367">
                  <c:v>48.24342483023624</c:v>
                </c:pt>
                <c:pt idx="6368">
                  <c:v>48.24342483023624</c:v>
                </c:pt>
                <c:pt idx="6369">
                  <c:v>48.24342483023624</c:v>
                </c:pt>
                <c:pt idx="6370">
                  <c:v>48.50640552600041</c:v>
                </c:pt>
                <c:pt idx="6371">
                  <c:v>48.50640552600041</c:v>
                </c:pt>
                <c:pt idx="6372">
                  <c:v>48.50640552600041</c:v>
                </c:pt>
                <c:pt idx="6373">
                  <c:v>48.35715179465704</c:v>
                </c:pt>
                <c:pt idx="6374">
                  <c:v>48.35715179465704</c:v>
                </c:pt>
                <c:pt idx="6375">
                  <c:v>48.35715179465704</c:v>
                </c:pt>
                <c:pt idx="6376">
                  <c:v>48.35715179465704</c:v>
                </c:pt>
                <c:pt idx="6377">
                  <c:v>48.35715179465704</c:v>
                </c:pt>
                <c:pt idx="6378">
                  <c:v>48.35715179465704</c:v>
                </c:pt>
                <c:pt idx="6379">
                  <c:v>48.35715179465704</c:v>
                </c:pt>
                <c:pt idx="6380">
                  <c:v>48.2078980633137</c:v>
                </c:pt>
                <c:pt idx="6381">
                  <c:v>48.2078980633137</c:v>
                </c:pt>
                <c:pt idx="6382">
                  <c:v>48.05864433197056</c:v>
                </c:pt>
                <c:pt idx="6383">
                  <c:v>48.05864433197056</c:v>
                </c:pt>
                <c:pt idx="6384">
                  <c:v>48.05864433197056</c:v>
                </c:pt>
                <c:pt idx="6385">
                  <c:v>47.92017236193886</c:v>
                </c:pt>
                <c:pt idx="6386">
                  <c:v>47.92017236193886</c:v>
                </c:pt>
                <c:pt idx="6387">
                  <c:v>47.92017236193886</c:v>
                </c:pt>
                <c:pt idx="6388">
                  <c:v>47.92017236193886</c:v>
                </c:pt>
                <c:pt idx="6389">
                  <c:v>47.92017236193886</c:v>
                </c:pt>
                <c:pt idx="6390">
                  <c:v>47.92017236193886</c:v>
                </c:pt>
                <c:pt idx="6391">
                  <c:v>47.92017236193886</c:v>
                </c:pt>
                <c:pt idx="6392">
                  <c:v>47.92017236193886</c:v>
                </c:pt>
                <c:pt idx="6393">
                  <c:v>47.92017236193886</c:v>
                </c:pt>
                <c:pt idx="6394">
                  <c:v>47.92017236193886</c:v>
                </c:pt>
                <c:pt idx="6395">
                  <c:v>47.92017236193886</c:v>
                </c:pt>
                <c:pt idx="6396">
                  <c:v>47.92017236193886</c:v>
                </c:pt>
                <c:pt idx="6397">
                  <c:v>47.77091863059556</c:v>
                </c:pt>
                <c:pt idx="6398">
                  <c:v>47.77091863059556</c:v>
                </c:pt>
                <c:pt idx="6399">
                  <c:v>47.77091863059556</c:v>
                </c:pt>
                <c:pt idx="6400">
                  <c:v>47.77091863059556</c:v>
                </c:pt>
                <c:pt idx="6401">
                  <c:v>47.92017236193886</c:v>
                </c:pt>
                <c:pt idx="6402">
                  <c:v>47.92017236193886</c:v>
                </c:pt>
                <c:pt idx="6403">
                  <c:v>47.92017236193886</c:v>
                </c:pt>
                <c:pt idx="6404">
                  <c:v>47.92017236193886</c:v>
                </c:pt>
                <c:pt idx="6405">
                  <c:v>47.92017236193886</c:v>
                </c:pt>
                <c:pt idx="6406">
                  <c:v>48.02980887256376</c:v>
                </c:pt>
                <c:pt idx="6407">
                  <c:v>47.88055514122048</c:v>
                </c:pt>
                <c:pt idx="6408">
                  <c:v>47.88055514122048</c:v>
                </c:pt>
                <c:pt idx="6409">
                  <c:v>47.7313014098772</c:v>
                </c:pt>
                <c:pt idx="6410">
                  <c:v>47.7313014098772</c:v>
                </c:pt>
                <c:pt idx="6411">
                  <c:v>47.7313014098772</c:v>
                </c:pt>
                <c:pt idx="6412">
                  <c:v>47.7313014098772</c:v>
                </c:pt>
                <c:pt idx="6413">
                  <c:v>47.7313014098772</c:v>
                </c:pt>
                <c:pt idx="6414">
                  <c:v>47.7313014098772</c:v>
                </c:pt>
                <c:pt idx="6415">
                  <c:v>47.80271991366971</c:v>
                </c:pt>
                <c:pt idx="6416">
                  <c:v>47.80271991366971</c:v>
                </c:pt>
                <c:pt idx="6417">
                  <c:v>47.80271991366971</c:v>
                </c:pt>
                <c:pt idx="6418">
                  <c:v>47.80271991366971</c:v>
                </c:pt>
                <c:pt idx="6419">
                  <c:v>47.80271991366971</c:v>
                </c:pt>
                <c:pt idx="6420">
                  <c:v>47.80271991366971</c:v>
                </c:pt>
                <c:pt idx="6421">
                  <c:v>47.80271991366971</c:v>
                </c:pt>
                <c:pt idx="6422">
                  <c:v>47.80271991366971</c:v>
                </c:pt>
                <c:pt idx="6423">
                  <c:v>47.80271991366971</c:v>
                </c:pt>
                <c:pt idx="6424">
                  <c:v>47.80271991366971</c:v>
                </c:pt>
                <c:pt idx="6425">
                  <c:v>47.80271991366971</c:v>
                </c:pt>
                <c:pt idx="6426">
                  <c:v>47.65346618232626</c:v>
                </c:pt>
                <c:pt idx="6427">
                  <c:v>47.65346618232626</c:v>
                </c:pt>
                <c:pt idx="6428">
                  <c:v>47.65346618232626</c:v>
                </c:pt>
                <c:pt idx="6429">
                  <c:v>47.57037030362695</c:v>
                </c:pt>
                <c:pt idx="6430">
                  <c:v>47.57037030362695</c:v>
                </c:pt>
                <c:pt idx="6431">
                  <c:v>47.57037030362695</c:v>
                </c:pt>
                <c:pt idx="6432">
                  <c:v>47.57037030362695</c:v>
                </c:pt>
                <c:pt idx="6433">
                  <c:v>47.57037030362695</c:v>
                </c:pt>
                <c:pt idx="6434">
                  <c:v>47.46999544157886</c:v>
                </c:pt>
                <c:pt idx="6435">
                  <c:v>47.3207417102355</c:v>
                </c:pt>
                <c:pt idx="6436">
                  <c:v>47.3207417102355</c:v>
                </c:pt>
                <c:pt idx="6437">
                  <c:v>47.1858259338079</c:v>
                </c:pt>
                <c:pt idx="6438">
                  <c:v>47.28683731012015</c:v>
                </c:pt>
                <c:pt idx="6439">
                  <c:v>47.28683731012015</c:v>
                </c:pt>
                <c:pt idx="6440">
                  <c:v>47.28683731012015</c:v>
                </c:pt>
                <c:pt idx="6441">
                  <c:v>47.28683731012015</c:v>
                </c:pt>
                <c:pt idx="6442">
                  <c:v>47.13758357877686</c:v>
                </c:pt>
                <c:pt idx="6443">
                  <c:v>46.98832984743358</c:v>
                </c:pt>
                <c:pt idx="6444">
                  <c:v>46.98832984743358</c:v>
                </c:pt>
                <c:pt idx="6445">
                  <c:v>46.98832984743358</c:v>
                </c:pt>
                <c:pt idx="6446">
                  <c:v>46.98832984743358</c:v>
                </c:pt>
                <c:pt idx="6447">
                  <c:v>46.98832984743358</c:v>
                </c:pt>
                <c:pt idx="6448">
                  <c:v>46.83907611609029</c:v>
                </c:pt>
                <c:pt idx="6449">
                  <c:v>46.83907611609029</c:v>
                </c:pt>
                <c:pt idx="6450">
                  <c:v>46.689822384747</c:v>
                </c:pt>
                <c:pt idx="6451">
                  <c:v>46.689822384747</c:v>
                </c:pt>
                <c:pt idx="6452">
                  <c:v>46.6279287730673</c:v>
                </c:pt>
                <c:pt idx="6453">
                  <c:v>46.6279287730673</c:v>
                </c:pt>
                <c:pt idx="6454">
                  <c:v>46.68549143950408</c:v>
                </c:pt>
                <c:pt idx="6455">
                  <c:v>46.68549143950408</c:v>
                </c:pt>
                <c:pt idx="6456">
                  <c:v>46.68549143950408</c:v>
                </c:pt>
                <c:pt idx="6457">
                  <c:v>46.68549143950408</c:v>
                </c:pt>
                <c:pt idx="6458">
                  <c:v>46.68549143950408</c:v>
                </c:pt>
                <c:pt idx="6459">
                  <c:v>46.68549143950408</c:v>
                </c:pt>
                <c:pt idx="6460">
                  <c:v>46.68549143950408</c:v>
                </c:pt>
                <c:pt idx="6461">
                  <c:v>46.68549143950408</c:v>
                </c:pt>
                <c:pt idx="6462">
                  <c:v>46.68549143950408</c:v>
                </c:pt>
                <c:pt idx="6463">
                  <c:v>46.68549143950408</c:v>
                </c:pt>
                <c:pt idx="6464">
                  <c:v>46.68549143950408</c:v>
                </c:pt>
                <c:pt idx="6465">
                  <c:v>46.83042106142698</c:v>
                </c:pt>
                <c:pt idx="6466">
                  <c:v>46.83042106142698</c:v>
                </c:pt>
                <c:pt idx="6467">
                  <c:v>46.83042106142698</c:v>
                </c:pt>
                <c:pt idx="6468">
                  <c:v>46.83042106142698</c:v>
                </c:pt>
                <c:pt idx="6469">
                  <c:v>46.68116733008387</c:v>
                </c:pt>
                <c:pt idx="6470">
                  <c:v>46.83042106142698</c:v>
                </c:pt>
                <c:pt idx="6471">
                  <c:v>46.9796747927704</c:v>
                </c:pt>
                <c:pt idx="6472">
                  <c:v>46.9796747927704</c:v>
                </c:pt>
                <c:pt idx="6473">
                  <c:v>47.12892852411373</c:v>
                </c:pt>
                <c:pt idx="6474">
                  <c:v>47.12892852411373</c:v>
                </c:pt>
                <c:pt idx="6475">
                  <c:v>47.12892852411373</c:v>
                </c:pt>
                <c:pt idx="6476">
                  <c:v>46.9796747927704</c:v>
                </c:pt>
                <c:pt idx="6477">
                  <c:v>47.12892852411373</c:v>
                </c:pt>
                <c:pt idx="6478">
                  <c:v>47.12892852411373</c:v>
                </c:pt>
                <c:pt idx="6479">
                  <c:v>47.12892852411373</c:v>
                </c:pt>
                <c:pt idx="6480">
                  <c:v>47.18563806827634</c:v>
                </c:pt>
                <c:pt idx="6481">
                  <c:v>47.18563806827634</c:v>
                </c:pt>
                <c:pt idx="6482">
                  <c:v>47.18563806827634</c:v>
                </c:pt>
                <c:pt idx="6483">
                  <c:v>47.18563806827634</c:v>
                </c:pt>
                <c:pt idx="6484">
                  <c:v>47.18563806827634</c:v>
                </c:pt>
                <c:pt idx="6485">
                  <c:v>47.18563806827634</c:v>
                </c:pt>
                <c:pt idx="6486">
                  <c:v>47.18563806827634</c:v>
                </c:pt>
                <c:pt idx="6487">
                  <c:v>47.10879193862408</c:v>
                </c:pt>
                <c:pt idx="6488">
                  <c:v>47.10879193862408</c:v>
                </c:pt>
                <c:pt idx="6489">
                  <c:v>47.10879193862408</c:v>
                </c:pt>
                <c:pt idx="6490">
                  <c:v>47.03870911053425</c:v>
                </c:pt>
                <c:pt idx="6491">
                  <c:v>46.88945537919096</c:v>
                </c:pt>
                <c:pt idx="6492">
                  <c:v>46.80800873620688</c:v>
                </c:pt>
                <c:pt idx="6493">
                  <c:v>46.80800873620687</c:v>
                </c:pt>
                <c:pt idx="6494">
                  <c:v>46.80800873620687</c:v>
                </c:pt>
                <c:pt idx="6495">
                  <c:v>46.80800873620687</c:v>
                </c:pt>
                <c:pt idx="6496">
                  <c:v>46.95726246754998</c:v>
                </c:pt>
                <c:pt idx="6497">
                  <c:v>46.6587550048636</c:v>
                </c:pt>
                <c:pt idx="6498">
                  <c:v>46.6587550048636</c:v>
                </c:pt>
                <c:pt idx="6499">
                  <c:v>46.6587550048636</c:v>
                </c:pt>
                <c:pt idx="6500">
                  <c:v>46.6587550048636</c:v>
                </c:pt>
                <c:pt idx="6501">
                  <c:v>46.6587550048636</c:v>
                </c:pt>
                <c:pt idx="6502">
                  <c:v>46.6587550048636</c:v>
                </c:pt>
                <c:pt idx="6503">
                  <c:v>46.6587550048636</c:v>
                </c:pt>
                <c:pt idx="6504">
                  <c:v>46.73092416035765</c:v>
                </c:pt>
                <c:pt idx="6505">
                  <c:v>46.73092416035765</c:v>
                </c:pt>
                <c:pt idx="6506">
                  <c:v>46.73092416035765</c:v>
                </c:pt>
                <c:pt idx="6507">
                  <c:v>46.73092416035765</c:v>
                </c:pt>
                <c:pt idx="6508">
                  <c:v>46.73092416035765</c:v>
                </c:pt>
                <c:pt idx="6509">
                  <c:v>46.73092416035765</c:v>
                </c:pt>
                <c:pt idx="6510">
                  <c:v>46.65476236643124</c:v>
                </c:pt>
                <c:pt idx="6511">
                  <c:v>46.65476236643124</c:v>
                </c:pt>
                <c:pt idx="6512">
                  <c:v>46.65476236643124</c:v>
                </c:pt>
                <c:pt idx="6513">
                  <c:v>46.80401609777444</c:v>
                </c:pt>
                <c:pt idx="6514">
                  <c:v>46.80401609777444</c:v>
                </c:pt>
                <c:pt idx="6515">
                  <c:v>46.80401609777444</c:v>
                </c:pt>
                <c:pt idx="6516">
                  <c:v>46.80401609777444</c:v>
                </c:pt>
                <c:pt idx="6517">
                  <c:v>46.73734644304755</c:v>
                </c:pt>
                <c:pt idx="6518">
                  <c:v>46.73734644304755</c:v>
                </c:pt>
                <c:pt idx="6519">
                  <c:v>46.73734644304755</c:v>
                </c:pt>
                <c:pt idx="6520">
                  <c:v>46.73734644304755</c:v>
                </c:pt>
                <c:pt idx="6521">
                  <c:v>46.73734644304755</c:v>
                </c:pt>
                <c:pt idx="6522">
                  <c:v>46.73734644304755</c:v>
                </c:pt>
                <c:pt idx="6523">
                  <c:v>46.73734644304755</c:v>
                </c:pt>
                <c:pt idx="6524">
                  <c:v>46.5880927117044</c:v>
                </c:pt>
                <c:pt idx="6525">
                  <c:v>46.5880927117044</c:v>
                </c:pt>
                <c:pt idx="6526">
                  <c:v>46.72300848813208</c:v>
                </c:pt>
                <c:pt idx="6527">
                  <c:v>46.58679859470381</c:v>
                </c:pt>
                <c:pt idx="6528">
                  <c:v>46.58679859470381</c:v>
                </c:pt>
                <c:pt idx="6529">
                  <c:v>46.58679859470381</c:v>
                </c:pt>
                <c:pt idx="6530">
                  <c:v>46.68285625676916</c:v>
                </c:pt>
                <c:pt idx="6531">
                  <c:v>46.68285625676916</c:v>
                </c:pt>
                <c:pt idx="6532">
                  <c:v>46.68285625676916</c:v>
                </c:pt>
                <c:pt idx="6533">
                  <c:v>46.68285625676916</c:v>
                </c:pt>
                <c:pt idx="6534">
                  <c:v>46.68285625676916</c:v>
                </c:pt>
                <c:pt idx="6535">
                  <c:v>46.68285625676916</c:v>
                </c:pt>
                <c:pt idx="6536">
                  <c:v>46.68285625676916</c:v>
                </c:pt>
                <c:pt idx="6537">
                  <c:v>46.56868764681595</c:v>
                </c:pt>
                <c:pt idx="6538">
                  <c:v>46.56868764681595</c:v>
                </c:pt>
                <c:pt idx="6539">
                  <c:v>46.56868764681595</c:v>
                </c:pt>
                <c:pt idx="6540">
                  <c:v>46.56868764681595</c:v>
                </c:pt>
                <c:pt idx="6541">
                  <c:v>46.56868764681595</c:v>
                </c:pt>
                <c:pt idx="6542">
                  <c:v>46.56868764681595</c:v>
                </c:pt>
                <c:pt idx="6543">
                  <c:v>46.56868764681595</c:v>
                </c:pt>
                <c:pt idx="6544">
                  <c:v>46.56868764681595</c:v>
                </c:pt>
                <c:pt idx="6545">
                  <c:v>46.56868764681595</c:v>
                </c:pt>
                <c:pt idx="6546">
                  <c:v>46.56868764681595</c:v>
                </c:pt>
                <c:pt idx="6547">
                  <c:v>46.69640339031936</c:v>
                </c:pt>
                <c:pt idx="6548">
                  <c:v>46.54714965897605</c:v>
                </c:pt>
                <c:pt idx="6549">
                  <c:v>46.54714965897605</c:v>
                </c:pt>
                <c:pt idx="6550">
                  <c:v>46.54714965897605</c:v>
                </c:pt>
                <c:pt idx="6551">
                  <c:v>46.54714965897605</c:v>
                </c:pt>
                <c:pt idx="6552">
                  <c:v>46.54714965897605</c:v>
                </c:pt>
                <c:pt idx="6553">
                  <c:v>46.54714965897605</c:v>
                </c:pt>
                <c:pt idx="6554">
                  <c:v>46.54714965897605</c:v>
                </c:pt>
                <c:pt idx="6555">
                  <c:v>46.69640339031936</c:v>
                </c:pt>
                <c:pt idx="6556">
                  <c:v>46.69640339031936</c:v>
                </c:pt>
                <c:pt idx="6557">
                  <c:v>46.69640339031936</c:v>
                </c:pt>
                <c:pt idx="6558">
                  <c:v>46.69640339031936</c:v>
                </c:pt>
                <c:pt idx="6559">
                  <c:v>46.69640339031936</c:v>
                </c:pt>
                <c:pt idx="6560">
                  <c:v>46.69640339031936</c:v>
                </c:pt>
                <c:pt idx="6561">
                  <c:v>46.69640339031936</c:v>
                </c:pt>
                <c:pt idx="6562">
                  <c:v>46.69640339031936</c:v>
                </c:pt>
                <c:pt idx="6563">
                  <c:v>46.69640339031936</c:v>
                </c:pt>
                <c:pt idx="6564">
                  <c:v>46.69640339031936</c:v>
                </c:pt>
                <c:pt idx="6565">
                  <c:v>46.54714965897605</c:v>
                </c:pt>
                <c:pt idx="6566">
                  <c:v>46.39789592763275</c:v>
                </c:pt>
                <c:pt idx="6567">
                  <c:v>46.39789592763275</c:v>
                </c:pt>
                <c:pt idx="6568">
                  <c:v>46.39789592763275</c:v>
                </c:pt>
                <c:pt idx="6569">
                  <c:v>46.39789592763275</c:v>
                </c:pt>
                <c:pt idx="6570">
                  <c:v>46.39789592763275</c:v>
                </c:pt>
                <c:pt idx="6571">
                  <c:v>46.5007907935716</c:v>
                </c:pt>
                <c:pt idx="6572">
                  <c:v>46.5007907935716</c:v>
                </c:pt>
                <c:pt idx="6573">
                  <c:v>46.35153706222816</c:v>
                </c:pt>
                <c:pt idx="6574">
                  <c:v>46.35153706222816</c:v>
                </c:pt>
                <c:pt idx="6575">
                  <c:v>46.35153706222816</c:v>
                </c:pt>
                <c:pt idx="6576">
                  <c:v>46.35153706222816</c:v>
                </c:pt>
                <c:pt idx="6577">
                  <c:v>46.35153706222816</c:v>
                </c:pt>
                <c:pt idx="6578">
                  <c:v>46.35153706222816</c:v>
                </c:pt>
                <c:pt idx="6579">
                  <c:v>46.35153706222816</c:v>
                </c:pt>
                <c:pt idx="6580">
                  <c:v>46.35153706222816</c:v>
                </c:pt>
                <c:pt idx="6581">
                  <c:v>46.35153706222816</c:v>
                </c:pt>
                <c:pt idx="6582">
                  <c:v>46.45133022825706</c:v>
                </c:pt>
                <c:pt idx="6583">
                  <c:v>46.45133022825706</c:v>
                </c:pt>
                <c:pt idx="6584">
                  <c:v>46.45133022825706</c:v>
                </c:pt>
                <c:pt idx="6585">
                  <c:v>46.45133022825706</c:v>
                </c:pt>
                <c:pt idx="6586">
                  <c:v>46.45133022825706</c:v>
                </c:pt>
                <c:pt idx="6587">
                  <c:v>46.45133022825706</c:v>
                </c:pt>
                <c:pt idx="6588">
                  <c:v>46.45133022825706</c:v>
                </c:pt>
                <c:pt idx="6589">
                  <c:v>46.45133022825706</c:v>
                </c:pt>
                <c:pt idx="6590">
                  <c:v>46.45133022825706</c:v>
                </c:pt>
                <c:pt idx="6591">
                  <c:v>46.45133022825706</c:v>
                </c:pt>
                <c:pt idx="6592">
                  <c:v>46.45133022825706</c:v>
                </c:pt>
                <c:pt idx="6593">
                  <c:v>46.45133022825706</c:v>
                </c:pt>
                <c:pt idx="6594">
                  <c:v>46.45133022825706</c:v>
                </c:pt>
                <c:pt idx="6595">
                  <c:v>46.45133022825706</c:v>
                </c:pt>
                <c:pt idx="6596">
                  <c:v>46.30207649691378</c:v>
                </c:pt>
                <c:pt idx="6597">
                  <c:v>46.17310073865541</c:v>
                </c:pt>
                <c:pt idx="6598">
                  <c:v>46.32235446999859</c:v>
                </c:pt>
                <c:pt idx="6599">
                  <c:v>46.32235446999859</c:v>
                </c:pt>
                <c:pt idx="6600">
                  <c:v>46.32235446999859</c:v>
                </c:pt>
                <c:pt idx="6601">
                  <c:v>46.32235446999859</c:v>
                </c:pt>
                <c:pt idx="6602">
                  <c:v>46.32235446999859</c:v>
                </c:pt>
                <c:pt idx="6603">
                  <c:v>46.32235446999859</c:v>
                </c:pt>
                <c:pt idx="6604">
                  <c:v>46.23921422142512</c:v>
                </c:pt>
                <c:pt idx="6605">
                  <c:v>46.17896618594172</c:v>
                </c:pt>
                <c:pt idx="6606">
                  <c:v>46.294384085656</c:v>
                </c:pt>
                <c:pt idx="6607">
                  <c:v>46.294384085656</c:v>
                </c:pt>
                <c:pt idx="6608">
                  <c:v>46.294384085656</c:v>
                </c:pt>
                <c:pt idx="6609">
                  <c:v>46.14513035431281</c:v>
                </c:pt>
                <c:pt idx="6610">
                  <c:v>46.14513035431281</c:v>
                </c:pt>
                <c:pt idx="6611">
                  <c:v>45.99587662296951</c:v>
                </c:pt>
                <c:pt idx="6612">
                  <c:v>45.99587662296951</c:v>
                </c:pt>
                <c:pt idx="6613">
                  <c:v>45.99587662296951</c:v>
                </c:pt>
                <c:pt idx="6614">
                  <c:v>45.99587662296951</c:v>
                </c:pt>
                <c:pt idx="6615">
                  <c:v>45.99587662296951</c:v>
                </c:pt>
                <c:pt idx="6616">
                  <c:v>45.99587662296951</c:v>
                </c:pt>
                <c:pt idx="6617">
                  <c:v>45.99587662296951</c:v>
                </c:pt>
                <c:pt idx="6618">
                  <c:v>45.99587662296951</c:v>
                </c:pt>
                <c:pt idx="6619">
                  <c:v>45.99587662296951</c:v>
                </c:pt>
                <c:pt idx="6620">
                  <c:v>45.99587662296951</c:v>
                </c:pt>
                <c:pt idx="6621">
                  <c:v>45.99587662296951</c:v>
                </c:pt>
                <c:pt idx="6622">
                  <c:v>45.84662289162606</c:v>
                </c:pt>
                <c:pt idx="6623">
                  <c:v>45.84662289162606</c:v>
                </c:pt>
                <c:pt idx="6624">
                  <c:v>45.9417946101095</c:v>
                </c:pt>
                <c:pt idx="6625">
                  <c:v>45.9417946101095</c:v>
                </c:pt>
                <c:pt idx="6626">
                  <c:v>45.79254087876623</c:v>
                </c:pt>
                <c:pt idx="6627">
                  <c:v>45.79254087876623</c:v>
                </c:pt>
                <c:pt idx="6628">
                  <c:v>45.68163283880611</c:v>
                </c:pt>
                <c:pt idx="6629">
                  <c:v>45.68163283880611</c:v>
                </c:pt>
                <c:pt idx="6630">
                  <c:v>45.81335239235146</c:v>
                </c:pt>
                <c:pt idx="6631">
                  <c:v>45.81335239235146</c:v>
                </c:pt>
                <c:pt idx="6632">
                  <c:v>45.81335239235146</c:v>
                </c:pt>
                <c:pt idx="6633">
                  <c:v>45.66409866100818</c:v>
                </c:pt>
                <c:pt idx="6634">
                  <c:v>45.51484492966475</c:v>
                </c:pt>
                <c:pt idx="6635">
                  <c:v>45.51484492966475</c:v>
                </c:pt>
                <c:pt idx="6636">
                  <c:v>45.51484492966475</c:v>
                </c:pt>
                <c:pt idx="6637">
                  <c:v>45.51484492966475</c:v>
                </c:pt>
                <c:pt idx="6638">
                  <c:v>45.51484492966475</c:v>
                </c:pt>
                <c:pt idx="6639">
                  <c:v>45.51484492966475</c:v>
                </c:pt>
                <c:pt idx="6640">
                  <c:v>45.51484492966475</c:v>
                </c:pt>
                <c:pt idx="6641">
                  <c:v>45.51484492966475</c:v>
                </c:pt>
                <c:pt idx="6642">
                  <c:v>45.51484492966475</c:v>
                </c:pt>
                <c:pt idx="6643">
                  <c:v>45.51484492966475</c:v>
                </c:pt>
                <c:pt idx="6644">
                  <c:v>45.51484492966475</c:v>
                </c:pt>
                <c:pt idx="6645">
                  <c:v>45.64107733315191</c:v>
                </c:pt>
                <c:pt idx="6646">
                  <c:v>45.64107733315191</c:v>
                </c:pt>
                <c:pt idx="6647">
                  <c:v>45.49182360180847</c:v>
                </c:pt>
                <c:pt idx="6648">
                  <c:v>45.55587449457193</c:v>
                </c:pt>
                <c:pt idx="6649">
                  <c:v>45.55587449457193</c:v>
                </c:pt>
                <c:pt idx="6650">
                  <c:v>45.55587449457193</c:v>
                </c:pt>
                <c:pt idx="6651">
                  <c:v>45.55587449457193</c:v>
                </c:pt>
                <c:pt idx="6652">
                  <c:v>45.55587449457193</c:v>
                </c:pt>
                <c:pt idx="6653">
                  <c:v>45.52215977625825</c:v>
                </c:pt>
                <c:pt idx="6654">
                  <c:v>45.52215977625825</c:v>
                </c:pt>
                <c:pt idx="6655">
                  <c:v>45.52215977625825</c:v>
                </c:pt>
                <c:pt idx="6656">
                  <c:v>45.52215977625826</c:v>
                </c:pt>
                <c:pt idx="6657">
                  <c:v>45.52215977625826</c:v>
                </c:pt>
                <c:pt idx="6658">
                  <c:v>45.52215977625826</c:v>
                </c:pt>
                <c:pt idx="6659">
                  <c:v>45.52215977625826</c:v>
                </c:pt>
                <c:pt idx="6660">
                  <c:v>45.516631488493</c:v>
                </c:pt>
                <c:pt idx="6661">
                  <c:v>45.59125835416481</c:v>
                </c:pt>
                <c:pt idx="6662">
                  <c:v>45.66588521983643</c:v>
                </c:pt>
                <c:pt idx="6663">
                  <c:v>45.74051208550808</c:v>
                </c:pt>
                <c:pt idx="6664">
                  <c:v>45.81513895117976</c:v>
                </c:pt>
                <c:pt idx="6665">
                  <c:v>45.66588521983643</c:v>
                </c:pt>
                <c:pt idx="6666">
                  <c:v>45.74051208550808</c:v>
                </c:pt>
                <c:pt idx="6667">
                  <c:v>45.88976581685135</c:v>
                </c:pt>
                <c:pt idx="6668">
                  <c:v>45.74051208550808</c:v>
                </c:pt>
                <c:pt idx="6669">
                  <c:v>45.74051208550808</c:v>
                </c:pt>
                <c:pt idx="6670">
                  <c:v>45.74051208550808</c:v>
                </c:pt>
                <c:pt idx="6671">
                  <c:v>45.59125835416481</c:v>
                </c:pt>
                <c:pt idx="6672">
                  <c:v>45.59125835416481</c:v>
                </c:pt>
                <c:pt idx="6673">
                  <c:v>45.59125835416481</c:v>
                </c:pt>
                <c:pt idx="6674">
                  <c:v>45.59125835416481</c:v>
                </c:pt>
                <c:pt idx="6675">
                  <c:v>45.59125835416481</c:v>
                </c:pt>
                <c:pt idx="6676">
                  <c:v>45.53888415656361</c:v>
                </c:pt>
                <c:pt idx="6677">
                  <c:v>45.53888415656361</c:v>
                </c:pt>
                <c:pt idx="6678">
                  <c:v>45.53888415656361</c:v>
                </c:pt>
                <c:pt idx="6679">
                  <c:v>45.47177597270853</c:v>
                </c:pt>
                <c:pt idx="6680">
                  <c:v>45.47177597270853</c:v>
                </c:pt>
                <c:pt idx="6681">
                  <c:v>45.47177597270852</c:v>
                </c:pt>
                <c:pt idx="6682">
                  <c:v>45.32252224136525</c:v>
                </c:pt>
                <c:pt idx="6683">
                  <c:v>45.24789537569343</c:v>
                </c:pt>
                <c:pt idx="6684">
                  <c:v>45.47177597270853</c:v>
                </c:pt>
                <c:pt idx="6685">
                  <c:v>45.69565656972345</c:v>
                </c:pt>
                <c:pt idx="6686">
                  <c:v>45.91953716673834</c:v>
                </c:pt>
                <c:pt idx="6687">
                  <c:v>46.14341776375317</c:v>
                </c:pt>
                <c:pt idx="6688">
                  <c:v>46.18541664633213</c:v>
                </c:pt>
                <c:pt idx="6689">
                  <c:v>46.18541664633213</c:v>
                </c:pt>
                <c:pt idx="6690">
                  <c:v>46.18541664633213</c:v>
                </c:pt>
                <c:pt idx="6691">
                  <c:v>46.18541664633213</c:v>
                </c:pt>
                <c:pt idx="6692">
                  <c:v>46.1629565419008</c:v>
                </c:pt>
                <c:pt idx="6693">
                  <c:v>46.1629565419008</c:v>
                </c:pt>
                <c:pt idx="6694">
                  <c:v>46.1629565419008</c:v>
                </c:pt>
                <c:pt idx="6695">
                  <c:v>46.01370281055748</c:v>
                </c:pt>
                <c:pt idx="6696">
                  <c:v>45.9284999719775</c:v>
                </c:pt>
                <c:pt idx="6697">
                  <c:v>45.95903963258711</c:v>
                </c:pt>
                <c:pt idx="6698">
                  <c:v>45.95903963258711</c:v>
                </c:pt>
                <c:pt idx="6699">
                  <c:v>45.95903963258711</c:v>
                </c:pt>
                <c:pt idx="6700">
                  <c:v>45.95903963258711</c:v>
                </c:pt>
                <c:pt idx="6701">
                  <c:v>45.95903963258711</c:v>
                </c:pt>
                <c:pt idx="6702">
                  <c:v>45.95903963258711</c:v>
                </c:pt>
                <c:pt idx="6703">
                  <c:v>45.95903963258711</c:v>
                </c:pt>
                <c:pt idx="6704">
                  <c:v>45.95903963258711</c:v>
                </c:pt>
                <c:pt idx="6705">
                  <c:v>45.8453126681663</c:v>
                </c:pt>
                <c:pt idx="6706">
                  <c:v>45.8453126681663</c:v>
                </c:pt>
                <c:pt idx="6707">
                  <c:v>45.76515751472956</c:v>
                </c:pt>
                <c:pt idx="6708">
                  <c:v>45.7225205592982</c:v>
                </c:pt>
                <c:pt idx="6709">
                  <c:v>45.79714742496988</c:v>
                </c:pt>
                <c:pt idx="6710">
                  <c:v>45.87177429064136</c:v>
                </c:pt>
                <c:pt idx="6711">
                  <c:v>45.94640115631296</c:v>
                </c:pt>
                <c:pt idx="6712">
                  <c:v>46.02102802198481</c:v>
                </c:pt>
                <c:pt idx="6713">
                  <c:v>46.02102802198481</c:v>
                </c:pt>
                <c:pt idx="6714">
                  <c:v>46.02102802198481</c:v>
                </c:pt>
                <c:pt idx="6715">
                  <c:v>46.17028175332794</c:v>
                </c:pt>
                <c:pt idx="6716">
                  <c:v>46.02102802198481</c:v>
                </c:pt>
                <c:pt idx="6717">
                  <c:v>46.02102802198481</c:v>
                </c:pt>
                <c:pt idx="6718">
                  <c:v>45.87177429064136</c:v>
                </c:pt>
                <c:pt idx="6719">
                  <c:v>45.87177429064136</c:v>
                </c:pt>
                <c:pt idx="6720">
                  <c:v>45.90026758505874</c:v>
                </c:pt>
                <c:pt idx="6721">
                  <c:v>45.90026758505874</c:v>
                </c:pt>
                <c:pt idx="6722">
                  <c:v>45.90026758505874</c:v>
                </c:pt>
                <c:pt idx="6723">
                  <c:v>45.90026758505874</c:v>
                </c:pt>
                <c:pt idx="6724">
                  <c:v>45.90026758505874</c:v>
                </c:pt>
                <c:pt idx="6725">
                  <c:v>45.90026758505874</c:v>
                </c:pt>
                <c:pt idx="6726">
                  <c:v>45.90026758505874</c:v>
                </c:pt>
                <c:pt idx="6727">
                  <c:v>45.90026758505874</c:v>
                </c:pt>
                <c:pt idx="6728">
                  <c:v>45.90026758505874</c:v>
                </c:pt>
                <c:pt idx="6729">
                  <c:v>45.90026758505874</c:v>
                </c:pt>
                <c:pt idx="6730">
                  <c:v>45.75101385371544</c:v>
                </c:pt>
                <c:pt idx="6731">
                  <c:v>45.6017601223723</c:v>
                </c:pt>
                <c:pt idx="6732">
                  <c:v>45.6017601223723</c:v>
                </c:pt>
                <c:pt idx="6733">
                  <c:v>45.6017601223723</c:v>
                </c:pt>
                <c:pt idx="6734">
                  <c:v>45.6017601223723</c:v>
                </c:pt>
                <c:pt idx="6735">
                  <c:v>45.6017601223723</c:v>
                </c:pt>
                <c:pt idx="6736">
                  <c:v>45.6017601223723</c:v>
                </c:pt>
                <c:pt idx="6737">
                  <c:v>45.60176012237228</c:v>
                </c:pt>
                <c:pt idx="6738">
                  <c:v>45.6017601223723</c:v>
                </c:pt>
                <c:pt idx="6739">
                  <c:v>45.6017601223723</c:v>
                </c:pt>
                <c:pt idx="6740">
                  <c:v>45.45250639102901</c:v>
                </c:pt>
                <c:pt idx="6741">
                  <c:v>45.34286988040405</c:v>
                </c:pt>
                <c:pt idx="6742">
                  <c:v>45.49212361174735</c:v>
                </c:pt>
                <c:pt idx="6743">
                  <c:v>45.49212361174735</c:v>
                </c:pt>
                <c:pt idx="6744">
                  <c:v>45.6413773430906</c:v>
                </c:pt>
                <c:pt idx="6745">
                  <c:v>45.6413773430906</c:v>
                </c:pt>
                <c:pt idx="6746">
                  <c:v>45.6413773430906</c:v>
                </c:pt>
                <c:pt idx="6747">
                  <c:v>45.6413773430906</c:v>
                </c:pt>
                <c:pt idx="6748">
                  <c:v>45.6413773430906</c:v>
                </c:pt>
                <c:pt idx="6749">
                  <c:v>45.6413773430906</c:v>
                </c:pt>
                <c:pt idx="6750">
                  <c:v>45.6413773430906</c:v>
                </c:pt>
                <c:pt idx="6751">
                  <c:v>45.6413773430906</c:v>
                </c:pt>
                <c:pt idx="6752">
                  <c:v>45.6413773430906</c:v>
                </c:pt>
                <c:pt idx="6753">
                  <c:v>45.6413773430906</c:v>
                </c:pt>
                <c:pt idx="6754">
                  <c:v>45.49212361174735</c:v>
                </c:pt>
                <c:pt idx="6755">
                  <c:v>45.34286988040405</c:v>
                </c:pt>
                <c:pt idx="6756">
                  <c:v>45.34286988040405</c:v>
                </c:pt>
                <c:pt idx="6757">
                  <c:v>45.34286988040405</c:v>
                </c:pt>
                <c:pt idx="6758">
                  <c:v>45.34286988040405</c:v>
                </c:pt>
                <c:pt idx="6759">
                  <c:v>45.34286988040405</c:v>
                </c:pt>
                <c:pt idx="6760">
                  <c:v>45.34286988040405</c:v>
                </c:pt>
                <c:pt idx="6761">
                  <c:v>45.34286988040405</c:v>
                </c:pt>
                <c:pt idx="6762">
                  <c:v>45.34286988040405</c:v>
                </c:pt>
                <c:pt idx="6763">
                  <c:v>45.34286988040405</c:v>
                </c:pt>
                <c:pt idx="6764">
                  <c:v>45.1936161490608</c:v>
                </c:pt>
                <c:pt idx="6765">
                  <c:v>45.1936161490608</c:v>
                </c:pt>
                <c:pt idx="6766">
                  <c:v>45.1936161490608</c:v>
                </c:pt>
                <c:pt idx="6767">
                  <c:v>45.1936161490608</c:v>
                </c:pt>
                <c:pt idx="6768">
                  <c:v>45.1936161490608</c:v>
                </c:pt>
                <c:pt idx="6769">
                  <c:v>45.34286988040405</c:v>
                </c:pt>
                <c:pt idx="6770">
                  <c:v>45.4921236117473</c:v>
                </c:pt>
                <c:pt idx="6771">
                  <c:v>45.54068401815904</c:v>
                </c:pt>
                <c:pt idx="6772">
                  <c:v>45.54068401815904</c:v>
                </c:pt>
                <c:pt idx="6773">
                  <c:v>45.43967264184678</c:v>
                </c:pt>
                <c:pt idx="6774">
                  <c:v>45.43967264184678</c:v>
                </c:pt>
                <c:pt idx="6775">
                  <c:v>45.43967264184678</c:v>
                </c:pt>
                <c:pt idx="6776">
                  <c:v>45.43967264184678</c:v>
                </c:pt>
                <c:pt idx="6777">
                  <c:v>45.58892637319006</c:v>
                </c:pt>
                <c:pt idx="6778">
                  <c:v>45.58892637319006</c:v>
                </c:pt>
                <c:pt idx="6779">
                  <c:v>45.58892637319006</c:v>
                </c:pt>
                <c:pt idx="6780">
                  <c:v>45.58892637319006</c:v>
                </c:pt>
                <c:pt idx="6781">
                  <c:v>45.58892637319006</c:v>
                </c:pt>
                <c:pt idx="6782">
                  <c:v>45.58892637319006</c:v>
                </c:pt>
                <c:pt idx="6783">
                  <c:v>45.73818010453335</c:v>
                </c:pt>
                <c:pt idx="6784">
                  <c:v>45.73818010453335</c:v>
                </c:pt>
                <c:pt idx="6785">
                  <c:v>45.88743383587654</c:v>
                </c:pt>
                <c:pt idx="6786">
                  <c:v>45.73818010453335</c:v>
                </c:pt>
                <c:pt idx="6787">
                  <c:v>45.80007371621294</c:v>
                </c:pt>
                <c:pt idx="6788">
                  <c:v>45.80007371621294</c:v>
                </c:pt>
                <c:pt idx="6789">
                  <c:v>45.80007371621294</c:v>
                </c:pt>
                <c:pt idx="6790">
                  <c:v>45.80007371621294</c:v>
                </c:pt>
                <c:pt idx="6791">
                  <c:v>45.94932744755624</c:v>
                </c:pt>
                <c:pt idx="6792">
                  <c:v>45.94932744755624</c:v>
                </c:pt>
                <c:pt idx="6793">
                  <c:v>45.94932744755624</c:v>
                </c:pt>
                <c:pt idx="6794">
                  <c:v>45.94932744755624</c:v>
                </c:pt>
                <c:pt idx="6795">
                  <c:v>45.94932744755624</c:v>
                </c:pt>
                <c:pt idx="6796">
                  <c:v>45.94932744755624</c:v>
                </c:pt>
                <c:pt idx="6797">
                  <c:v>45.94932744755624</c:v>
                </c:pt>
                <c:pt idx="6798">
                  <c:v>45.94932744755624</c:v>
                </c:pt>
                <c:pt idx="6799">
                  <c:v>45.94932744755624</c:v>
                </c:pt>
                <c:pt idx="6800">
                  <c:v>45.94932744755624</c:v>
                </c:pt>
                <c:pt idx="6801">
                  <c:v>45.80007371621294</c:v>
                </c:pt>
                <c:pt idx="6802">
                  <c:v>45.80007371621294</c:v>
                </c:pt>
                <c:pt idx="6803">
                  <c:v>45.80007371621294</c:v>
                </c:pt>
                <c:pt idx="6804">
                  <c:v>45.94932744755624</c:v>
                </c:pt>
                <c:pt idx="6805">
                  <c:v>46.07660293911442</c:v>
                </c:pt>
                <c:pt idx="6806">
                  <c:v>46.07660293911442</c:v>
                </c:pt>
                <c:pt idx="6807">
                  <c:v>46.22585667045771</c:v>
                </c:pt>
                <c:pt idx="6808">
                  <c:v>46.22585667045771</c:v>
                </c:pt>
                <c:pt idx="6809">
                  <c:v>46.22585667045771</c:v>
                </c:pt>
                <c:pt idx="6810">
                  <c:v>46.22585667045771</c:v>
                </c:pt>
                <c:pt idx="6811">
                  <c:v>46.37511040180098</c:v>
                </c:pt>
                <c:pt idx="6812">
                  <c:v>46.37511040180098</c:v>
                </c:pt>
                <c:pt idx="6813">
                  <c:v>46.37511040180098</c:v>
                </c:pt>
                <c:pt idx="6814">
                  <c:v>46.37511040180098</c:v>
                </c:pt>
                <c:pt idx="6815">
                  <c:v>46.22585667045771</c:v>
                </c:pt>
                <c:pt idx="6816">
                  <c:v>46.22585667045771</c:v>
                </c:pt>
                <c:pt idx="6817">
                  <c:v>46.22585667045771</c:v>
                </c:pt>
                <c:pt idx="6818">
                  <c:v>46.22585667045771</c:v>
                </c:pt>
                <c:pt idx="6819">
                  <c:v>46.22585667045771</c:v>
                </c:pt>
                <c:pt idx="6820">
                  <c:v>46.22585667045771</c:v>
                </c:pt>
                <c:pt idx="6821">
                  <c:v>46.22585667045771</c:v>
                </c:pt>
                <c:pt idx="6822">
                  <c:v>46.22585667045771</c:v>
                </c:pt>
                <c:pt idx="6823">
                  <c:v>46.22585667045771</c:v>
                </c:pt>
                <c:pt idx="6824">
                  <c:v>46.22585667045771</c:v>
                </c:pt>
                <c:pt idx="6825">
                  <c:v>46.29593949854753</c:v>
                </c:pt>
                <c:pt idx="6826">
                  <c:v>46.44519322989081</c:v>
                </c:pt>
                <c:pt idx="6827">
                  <c:v>46.44519322989081</c:v>
                </c:pt>
                <c:pt idx="6828">
                  <c:v>46.44519322989081</c:v>
                </c:pt>
                <c:pt idx="6829">
                  <c:v>46.29593949854753</c:v>
                </c:pt>
                <c:pt idx="6830">
                  <c:v>46.29593949854753</c:v>
                </c:pt>
                <c:pt idx="6831">
                  <c:v>46.29593949854753</c:v>
                </c:pt>
                <c:pt idx="6832">
                  <c:v>46.44519322989081</c:v>
                </c:pt>
                <c:pt idx="6833">
                  <c:v>46.44519322989081</c:v>
                </c:pt>
                <c:pt idx="6834">
                  <c:v>46.44519322989081</c:v>
                </c:pt>
                <c:pt idx="6835">
                  <c:v>46.44519322989081</c:v>
                </c:pt>
                <c:pt idx="6836">
                  <c:v>46.29593949854752</c:v>
                </c:pt>
                <c:pt idx="6837">
                  <c:v>46.29593949854753</c:v>
                </c:pt>
                <c:pt idx="6838">
                  <c:v>46.29593949854753</c:v>
                </c:pt>
                <c:pt idx="6839">
                  <c:v>46.22377034305346</c:v>
                </c:pt>
                <c:pt idx="6840">
                  <c:v>46.22377034305346</c:v>
                </c:pt>
                <c:pt idx="6841">
                  <c:v>46.22377034305346</c:v>
                </c:pt>
                <c:pt idx="6842">
                  <c:v>46.22377034305346</c:v>
                </c:pt>
                <c:pt idx="6843">
                  <c:v>46.22377034305346</c:v>
                </c:pt>
                <c:pt idx="6844">
                  <c:v>46.22377034305346</c:v>
                </c:pt>
                <c:pt idx="6845">
                  <c:v>46.29993213698</c:v>
                </c:pt>
                <c:pt idx="6846">
                  <c:v>46.29993213698</c:v>
                </c:pt>
                <c:pt idx="6847">
                  <c:v>46.29993213698</c:v>
                </c:pt>
                <c:pt idx="6848">
                  <c:v>46.29993213698</c:v>
                </c:pt>
                <c:pt idx="6849">
                  <c:v>46.21446116578738</c:v>
                </c:pt>
                <c:pt idx="6850">
                  <c:v>46.21446116578738</c:v>
                </c:pt>
                <c:pt idx="6851">
                  <c:v>46.28424249559549</c:v>
                </c:pt>
                <c:pt idx="6852">
                  <c:v>46.28424249559549</c:v>
                </c:pt>
                <c:pt idx="6853">
                  <c:v>46.13498876425219</c:v>
                </c:pt>
                <c:pt idx="6854">
                  <c:v>45.9857350329091</c:v>
                </c:pt>
                <c:pt idx="6855">
                  <c:v>45.9857350329091</c:v>
                </c:pt>
                <c:pt idx="6856">
                  <c:v>45.9857350329091</c:v>
                </c:pt>
                <c:pt idx="6857">
                  <c:v>45.9857350329091</c:v>
                </c:pt>
                <c:pt idx="6858">
                  <c:v>45.9857350329091</c:v>
                </c:pt>
                <c:pt idx="6859">
                  <c:v>45.9857350329091</c:v>
                </c:pt>
                <c:pt idx="6860">
                  <c:v>45.9857350329091</c:v>
                </c:pt>
                <c:pt idx="6861">
                  <c:v>45.85081925648129</c:v>
                </c:pt>
                <c:pt idx="6862">
                  <c:v>45.9870291499096</c:v>
                </c:pt>
                <c:pt idx="6863">
                  <c:v>45.9870291499096</c:v>
                </c:pt>
                <c:pt idx="6864">
                  <c:v>45.9870291499096</c:v>
                </c:pt>
                <c:pt idx="6865">
                  <c:v>45.74171775650101</c:v>
                </c:pt>
                <c:pt idx="6866">
                  <c:v>45.74171775650101</c:v>
                </c:pt>
                <c:pt idx="6867">
                  <c:v>45.74171775650102</c:v>
                </c:pt>
                <c:pt idx="6868">
                  <c:v>45.74171775650102</c:v>
                </c:pt>
                <c:pt idx="6869">
                  <c:v>45.74171775650102</c:v>
                </c:pt>
                <c:pt idx="6870">
                  <c:v>45.74171775650102</c:v>
                </c:pt>
                <c:pt idx="6871">
                  <c:v>45.74171775650102</c:v>
                </c:pt>
                <c:pt idx="6872">
                  <c:v>45.85588636645414</c:v>
                </c:pt>
                <c:pt idx="6873">
                  <c:v>45.85588636645414</c:v>
                </c:pt>
                <c:pt idx="6874">
                  <c:v>45.70663263511095</c:v>
                </c:pt>
                <c:pt idx="6875">
                  <c:v>45.70663263511095</c:v>
                </c:pt>
                <c:pt idx="6876">
                  <c:v>45.70663263511095</c:v>
                </c:pt>
                <c:pt idx="6877">
                  <c:v>45.70663263511095</c:v>
                </c:pt>
                <c:pt idx="6878">
                  <c:v>45.70663263511095</c:v>
                </c:pt>
                <c:pt idx="6879">
                  <c:v>45.70663263511095</c:v>
                </c:pt>
                <c:pt idx="6880">
                  <c:v>45.75289156655374</c:v>
                </c:pt>
                <c:pt idx="6881">
                  <c:v>45.75289156655374</c:v>
                </c:pt>
                <c:pt idx="6882">
                  <c:v>45.6251758230504</c:v>
                </c:pt>
                <c:pt idx="6883">
                  <c:v>45.6251758230504</c:v>
                </c:pt>
                <c:pt idx="6884">
                  <c:v>45.6251758230504</c:v>
                </c:pt>
                <c:pt idx="6885">
                  <c:v>45.6251758230504</c:v>
                </c:pt>
                <c:pt idx="6886">
                  <c:v>45.6251758230504</c:v>
                </c:pt>
                <c:pt idx="6887">
                  <c:v>45.6251758230504</c:v>
                </c:pt>
                <c:pt idx="6888">
                  <c:v>45.6251758230504</c:v>
                </c:pt>
                <c:pt idx="6889">
                  <c:v>45.6251758230504</c:v>
                </c:pt>
                <c:pt idx="6890">
                  <c:v>45.6251758230504</c:v>
                </c:pt>
                <c:pt idx="6891">
                  <c:v>45.6251758230504</c:v>
                </c:pt>
                <c:pt idx="6892">
                  <c:v>45.6251758230504</c:v>
                </c:pt>
                <c:pt idx="6893">
                  <c:v>45.6251758230504</c:v>
                </c:pt>
                <c:pt idx="6894">
                  <c:v>45.6251758230504</c:v>
                </c:pt>
                <c:pt idx="6895">
                  <c:v>45.6251758230504</c:v>
                </c:pt>
                <c:pt idx="6896">
                  <c:v>45.6251758230504</c:v>
                </c:pt>
                <c:pt idx="6897">
                  <c:v>45.6251758230504</c:v>
                </c:pt>
                <c:pt idx="6898">
                  <c:v>45.47592209170704</c:v>
                </c:pt>
                <c:pt idx="6899">
                  <c:v>45.32666836036375</c:v>
                </c:pt>
                <c:pt idx="6900">
                  <c:v>45.47592209170705</c:v>
                </c:pt>
                <c:pt idx="6901">
                  <c:v>45.6251758230504</c:v>
                </c:pt>
                <c:pt idx="6902">
                  <c:v>45.6251758230504</c:v>
                </c:pt>
                <c:pt idx="6903">
                  <c:v>45.6251758230504</c:v>
                </c:pt>
                <c:pt idx="6904">
                  <c:v>45.6251758230504</c:v>
                </c:pt>
                <c:pt idx="6905">
                  <c:v>45.6251758230504</c:v>
                </c:pt>
                <c:pt idx="6906">
                  <c:v>45.52228095711153</c:v>
                </c:pt>
                <c:pt idx="6907">
                  <c:v>45.52228095711153</c:v>
                </c:pt>
                <c:pt idx="6908">
                  <c:v>45.52228095711153</c:v>
                </c:pt>
                <c:pt idx="6909">
                  <c:v>45.37302722576811</c:v>
                </c:pt>
                <c:pt idx="6910">
                  <c:v>45.223773494425</c:v>
                </c:pt>
                <c:pt idx="6911">
                  <c:v>45.07451976308165</c:v>
                </c:pt>
                <c:pt idx="6912">
                  <c:v>45.07451976308165</c:v>
                </c:pt>
                <c:pt idx="6913">
                  <c:v>45.07451976308165</c:v>
                </c:pt>
                <c:pt idx="6914">
                  <c:v>45.07451976308165</c:v>
                </c:pt>
                <c:pt idx="6915">
                  <c:v>45.07451976308165</c:v>
                </c:pt>
                <c:pt idx="6916">
                  <c:v>45.07451976308165</c:v>
                </c:pt>
                <c:pt idx="6917">
                  <c:v>44.82547286570964</c:v>
                </c:pt>
                <c:pt idx="6918">
                  <c:v>44.82547286570964</c:v>
                </c:pt>
                <c:pt idx="6919">
                  <c:v>44.82547286570964</c:v>
                </c:pt>
                <c:pt idx="6920">
                  <c:v>44.82547286570964</c:v>
                </c:pt>
                <c:pt idx="6921">
                  <c:v>44.82547286570964</c:v>
                </c:pt>
                <c:pt idx="6922">
                  <c:v>44.67621913436636</c:v>
                </c:pt>
                <c:pt idx="6923">
                  <c:v>44.67621913436636</c:v>
                </c:pt>
                <c:pt idx="6924">
                  <c:v>44.52696540302308</c:v>
                </c:pt>
                <c:pt idx="6925">
                  <c:v>44.3777116716798</c:v>
                </c:pt>
                <c:pt idx="6926">
                  <c:v>44.22845794033652</c:v>
                </c:pt>
                <c:pt idx="6927">
                  <c:v>44.07920420899323</c:v>
                </c:pt>
                <c:pt idx="6928">
                  <c:v>44.07920420899323</c:v>
                </c:pt>
                <c:pt idx="6929">
                  <c:v>44.07920420899323</c:v>
                </c:pt>
                <c:pt idx="6930">
                  <c:v>43.92995047764995</c:v>
                </c:pt>
                <c:pt idx="6931">
                  <c:v>44.07920420899323</c:v>
                </c:pt>
                <c:pt idx="6932">
                  <c:v>44.07920420899323</c:v>
                </c:pt>
                <c:pt idx="6933">
                  <c:v>43.92995047764995</c:v>
                </c:pt>
                <c:pt idx="6934">
                  <c:v>43.92995047764995</c:v>
                </c:pt>
                <c:pt idx="6935">
                  <c:v>43.92995047764995</c:v>
                </c:pt>
                <c:pt idx="6936">
                  <c:v>43.92995047764995</c:v>
                </c:pt>
                <c:pt idx="6937">
                  <c:v>43.92995047764995</c:v>
                </c:pt>
                <c:pt idx="6938">
                  <c:v>43.78069674630665</c:v>
                </c:pt>
                <c:pt idx="6939">
                  <c:v>43.86383699488025</c:v>
                </c:pt>
                <c:pt idx="6940">
                  <c:v>43.86383699488025</c:v>
                </c:pt>
                <c:pt idx="6941">
                  <c:v>43.74841909516591</c:v>
                </c:pt>
                <c:pt idx="6942">
                  <c:v>43.87718856622767</c:v>
                </c:pt>
                <c:pt idx="6943">
                  <c:v>43.87718856622767</c:v>
                </c:pt>
                <c:pt idx="6944">
                  <c:v>44.02644229757106</c:v>
                </c:pt>
                <c:pt idx="6945">
                  <c:v>44.02644229757106</c:v>
                </c:pt>
                <c:pt idx="6946">
                  <c:v>44.02644229757106</c:v>
                </c:pt>
                <c:pt idx="6947">
                  <c:v>43.87718856622767</c:v>
                </c:pt>
                <c:pt idx="6948">
                  <c:v>43.87718856622767</c:v>
                </c:pt>
                <c:pt idx="6949">
                  <c:v>43.87718856622767</c:v>
                </c:pt>
                <c:pt idx="6950">
                  <c:v>43.87718856622767</c:v>
                </c:pt>
                <c:pt idx="6951">
                  <c:v>43.87718856622767</c:v>
                </c:pt>
                <c:pt idx="6952">
                  <c:v>43.87718856622767</c:v>
                </c:pt>
                <c:pt idx="6953">
                  <c:v>43.87718856622767</c:v>
                </c:pt>
                <c:pt idx="6954">
                  <c:v>43.87718856622767</c:v>
                </c:pt>
                <c:pt idx="6955">
                  <c:v>43.87718856622767</c:v>
                </c:pt>
                <c:pt idx="6956">
                  <c:v>43.87718856622767</c:v>
                </c:pt>
                <c:pt idx="6957">
                  <c:v>43.87718856622767</c:v>
                </c:pt>
                <c:pt idx="6958">
                  <c:v>43.97969774596299</c:v>
                </c:pt>
                <c:pt idx="6959">
                  <c:v>43.97969774596299</c:v>
                </c:pt>
                <c:pt idx="6960">
                  <c:v>43.97969774596299</c:v>
                </c:pt>
                <c:pt idx="6961">
                  <c:v>43.8968183182474</c:v>
                </c:pt>
                <c:pt idx="6962">
                  <c:v>43.8968183182474</c:v>
                </c:pt>
                <c:pt idx="6963">
                  <c:v>44.00772635820744</c:v>
                </c:pt>
                <c:pt idx="6964">
                  <c:v>44.109793719909</c:v>
                </c:pt>
                <c:pt idx="6965">
                  <c:v>43.97807416636349</c:v>
                </c:pt>
                <c:pt idx="6966">
                  <c:v>43.97807416636349</c:v>
                </c:pt>
                <c:pt idx="6967">
                  <c:v>43.97807416636349</c:v>
                </c:pt>
                <c:pt idx="6968">
                  <c:v>44.12732789770691</c:v>
                </c:pt>
                <c:pt idx="6969">
                  <c:v>44.2765816290502</c:v>
                </c:pt>
                <c:pt idx="6970">
                  <c:v>44.2765816290502</c:v>
                </c:pt>
                <c:pt idx="6971">
                  <c:v>44.12732789770691</c:v>
                </c:pt>
                <c:pt idx="6972">
                  <c:v>44.12732789770691</c:v>
                </c:pt>
                <c:pt idx="6973">
                  <c:v>44.12732789770691</c:v>
                </c:pt>
                <c:pt idx="6974">
                  <c:v>44.12732789770691</c:v>
                </c:pt>
                <c:pt idx="6975">
                  <c:v>44.12732789770691</c:v>
                </c:pt>
                <c:pt idx="6976">
                  <c:v>44.12732789770691</c:v>
                </c:pt>
                <c:pt idx="6977">
                  <c:v>44.12732789770691</c:v>
                </c:pt>
                <c:pt idx="6978">
                  <c:v>44.12732789770691</c:v>
                </c:pt>
                <c:pt idx="6979">
                  <c:v>44.12732789770691</c:v>
                </c:pt>
                <c:pt idx="6980">
                  <c:v>44.12732789770691</c:v>
                </c:pt>
                <c:pt idx="6981">
                  <c:v>44.12732789770691</c:v>
                </c:pt>
                <c:pt idx="6982">
                  <c:v>44.2765816290502</c:v>
                </c:pt>
                <c:pt idx="6983">
                  <c:v>44.51103819897345</c:v>
                </c:pt>
                <c:pt idx="6984">
                  <c:v>44.51103819897345</c:v>
                </c:pt>
                <c:pt idx="6985">
                  <c:v>44.51103819897345</c:v>
                </c:pt>
                <c:pt idx="6986">
                  <c:v>44.51103819897346</c:v>
                </c:pt>
                <c:pt idx="6987">
                  <c:v>44.51103819897345</c:v>
                </c:pt>
                <c:pt idx="6988">
                  <c:v>44.51103819897345</c:v>
                </c:pt>
                <c:pt idx="6989">
                  <c:v>44.51103819897345</c:v>
                </c:pt>
                <c:pt idx="6990">
                  <c:v>44.66029193031674</c:v>
                </c:pt>
                <c:pt idx="6991">
                  <c:v>44.66029193031674</c:v>
                </c:pt>
                <c:pt idx="6992">
                  <c:v>44.58124259694216</c:v>
                </c:pt>
                <c:pt idx="6993">
                  <c:v>44.58124259694216</c:v>
                </c:pt>
                <c:pt idx="6994">
                  <c:v>44.58124259694216</c:v>
                </c:pt>
                <c:pt idx="6995">
                  <c:v>44.58677088470743</c:v>
                </c:pt>
                <c:pt idx="6996">
                  <c:v>44.5121440190358</c:v>
                </c:pt>
                <c:pt idx="6997">
                  <c:v>44.43751715336401</c:v>
                </c:pt>
                <c:pt idx="6998">
                  <c:v>44.36289028769231</c:v>
                </c:pt>
                <c:pt idx="6999">
                  <c:v>44.28826342202087</c:v>
                </c:pt>
                <c:pt idx="7000">
                  <c:v>44.43751715336401</c:v>
                </c:pt>
                <c:pt idx="7001">
                  <c:v>44.36289028769231</c:v>
                </c:pt>
                <c:pt idx="7002">
                  <c:v>44.49178490519154</c:v>
                </c:pt>
                <c:pt idx="7003">
                  <c:v>44.64103863653491</c:v>
                </c:pt>
                <c:pt idx="7004">
                  <c:v>44.64103863653491</c:v>
                </c:pt>
                <c:pt idx="7005">
                  <c:v>44.49178490519154</c:v>
                </c:pt>
                <c:pt idx="7006">
                  <c:v>44.64103863653491</c:v>
                </c:pt>
                <c:pt idx="7007">
                  <c:v>44.64103863653491</c:v>
                </c:pt>
                <c:pt idx="7008">
                  <c:v>44.64103863653491</c:v>
                </c:pt>
                <c:pt idx="7009">
                  <c:v>44.64103863653491</c:v>
                </c:pt>
                <c:pt idx="7010">
                  <c:v>44.64103863653491</c:v>
                </c:pt>
                <c:pt idx="7011">
                  <c:v>44.69341283413606</c:v>
                </c:pt>
                <c:pt idx="7012">
                  <c:v>44.69341283413606</c:v>
                </c:pt>
                <c:pt idx="7013">
                  <c:v>44.69341283413606</c:v>
                </c:pt>
                <c:pt idx="7014">
                  <c:v>44.76052101799116</c:v>
                </c:pt>
                <c:pt idx="7015">
                  <c:v>44.76052101799116</c:v>
                </c:pt>
                <c:pt idx="7016">
                  <c:v>44.76052101799116</c:v>
                </c:pt>
                <c:pt idx="7017">
                  <c:v>44.90977474933445</c:v>
                </c:pt>
                <c:pt idx="7018">
                  <c:v>44.98440161500594</c:v>
                </c:pt>
                <c:pt idx="7019">
                  <c:v>44.90977474933445</c:v>
                </c:pt>
                <c:pt idx="7020">
                  <c:v>44.83514788366269</c:v>
                </c:pt>
                <c:pt idx="7021">
                  <c:v>44.76052101799116</c:v>
                </c:pt>
                <c:pt idx="7022">
                  <c:v>44.68589415231939</c:v>
                </c:pt>
                <c:pt idx="7023">
                  <c:v>44.64389526974051</c:v>
                </c:pt>
                <c:pt idx="7024">
                  <c:v>44.64389526974051</c:v>
                </c:pt>
                <c:pt idx="7025">
                  <c:v>44.64389526974051</c:v>
                </c:pt>
                <c:pt idx="7026">
                  <c:v>44.49464153839723</c:v>
                </c:pt>
                <c:pt idx="7027">
                  <c:v>44.51710164282878</c:v>
                </c:pt>
                <c:pt idx="7028">
                  <c:v>44.36784791148535</c:v>
                </c:pt>
                <c:pt idx="7029">
                  <c:v>44.36784791148535</c:v>
                </c:pt>
                <c:pt idx="7030">
                  <c:v>44.51710164282878</c:v>
                </c:pt>
                <c:pt idx="7031">
                  <c:v>44.75155821275203</c:v>
                </c:pt>
                <c:pt idx="7032">
                  <c:v>44.78310357081896</c:v>
                </c:pt>
                <c:pt idx="7033">
                  <c:v>44.78310357081896</c:v>
                </c:pt>
                <c:pt idx="7034">
                  <c:v>44.78310357081896</c:v>
                </c:pt>
                <c:pt idx="7035">
                  <c:v>44.78310357081896</c:v>
                </c:pt>
                <c:pt idx="7036">
                  <c:v>44.78310357081896</c:v>
                </c:pt>
                <c:pt idx="7037">
                  <c:v>44.78310357081896</c:v>
                </c:pt>
                <c:pt idx="7038">
                  <c:v>44.78310357081896</c:v>
                </c:pt>
                <c:pt idx="7039">
                  <c:v>44.78310357081896</c:v>
                </c:pt>
                <c:pt idx="7040">
                  <c:v>44.78310357081896</c:v>
                </c:pt>
                <c:pt idx="7041">
                  <c:v>44.78310357081896</c:v>
                </c:pt>
                <c:pt idx="7042">
                  <c:v>44.86325872425572</c:v>
                </c:pt>
                <c:pt idx="7043">
                  <c:v>44.90589567968694</c:v>
                </c:pt>
                <c:pt idx="7044">
                  <c:v>44.83126881401535</c:v>
                </c:pt>
                <c:pt idx="7045">
                  <c:v>44.75664194834374</c:v>
                </c:pt>
                <c:pt idx="7046">
                  <c:v>44.6820150826721</c:v>
                </c:pt>
                <c:pt idx="7047">
                  <c:v>44.60738821700046</c:v>
                </c:pt>
                <c:pt idx="7048">
                  <c:v>44.60738821700046</c:v>
                </c:pt>
                <c:pt idx="7049">
                  <c:v>44.45813448565702</c:v>
                </c:pt>
                <c:pt idx="7050">
                  <c:v>44.30888075431375</c:v>
                </c:pt>
                <c:pt idx="7051">
                  <c:v>44.45813448565702</c:v>
                </c:pt>
                <c:pt idx="7052">
                  <c:v>44.45813448565702</c:v>
                </c:pt>
                <c:pt idx="7053">
                  <c:v>44.60738821700046</c:v>
                </c:pt>
                <c:pt idx="7054">
                  <c:v>44.60738821700046</c:v>
                </c:pt>
                <c:pt idx="7055">
                  <c:v>44.86662062395814</c:v>
                </c:pt>
                <c:pt idx="7056">
                  <c:v>44.86662062395814</c:v>
                </c:pt>
                <c:pt idx="7057">
                  <c:v>44.86662062395814</c:v>
                </c:pt>
                <c:pt idx="7058">
                  <c:v>44.86662062395814</c:v>
                </c:pt>
                <c:pt idx="7059">
                  <c:v>44.8956897404679</c:v>
                </c:pt>
                <c:pt idx="7060">
                  <c:v>44.89568974046788</c:v>
                </c:pt>
                <c:pt idx="7061">
                  <c:v>44.89568974046788</c:v>
                </c:pt>
                <c:pt idx="7062">
                  <c:v>44.89568974046788</c:v>
                </c:pt>
                <c:pt idx="7063">
                  <c:v>44.7464360091246</c:v>
                </c:pt>
                <c:pt idx="7064">
                  <c:v>44.7464360091246</c:v>
                </c:pt>
                <c:pt idx="7065">
                  <c:v>44.89568974046788</c:v>
                </c:pt>
                <c:pt idx="7066">
                  <c:v>45.04494347181101</c:v>
                </c:pt>
                <c:pt idx="7067">
                  <c:v>45.04494347181101</c:v>
                </c:pt>
                <c:pt idx="7068">
                  <c:v>45.04494347181101</c:v>
                </c:pt>
                <c:pt idx="7069">
                  <c:v>45.04494347181101</c:v>
                </c:pt>
                <c:pt idx="7070">
                  <c:v>45.04494347181101</c:v>
                </c:pt>
                <c:pt idx="7071">
                  <c:v>45.04494347181101</c:v>
                </c:pt>
                <c:pt idx="7072">
                  <c:v>45.04494347181101</c:v>
                </c:pt>
                <c:pt idx="7073">
                  <c:v>45.04494347181101</c:v>
                </c:pt>
                <c:pt idx="7074">
                  <c:v>45.04494347181101</c:v>
                </c:pt>
                <c:pt idx="7075">
                  <c:v>45.19419720315445</c:v>
                </c:pt>
                <c:pt idx="7076">
                  <c:v>45.19419720315445</c:v>
                </c:pt>
                <c:pt idx="7077">
                  <c:v>45.19419720315445</c:v>
                </c:pt>
                <c:pt idx="7078">
                  <c:v>45.19419720315445</c:v>
                </c:pt>
                <c:pt idx="7079">
                  <c:v>45.19419720315445</c:v>
                </c:pt>
                <c:pt idx="7080">
                  <c:v>45.19419720315445</c:v>
                </c:pt>
                <c:pt idx="7081">
                  <c:v>45.19419720315445</c:v>
                </c:pt>
                <c:pt idx="7082">
                  <c:v>45.27104333280675</c:v>
                </c:pt>
                <c:pt idx="7083">
                  <c:v>45.27104333280675</c:v>
                </c:pt>
                <c:pt idx="7084">
                  <c:v>45.27104333280675</c:v>
                </c:pt>
                <c:pt idx="7085">
                  <c:v>45.12178960146331</c:v>
                </c:pt>
                <c:pt idx="7086">
                  <c:v>45.23631625016201</c:v>
                </c:pt>
                <c:pt idx="7087">
                  <c:v>45.23631625016201</c:v>
                </c:pt>
                <c:pt idx="7088">
                  <c:v>45.23631625016201</c:v>
                </c:pt>
                <c:pt idx="7089">
                  <c:v>45.38556998150526</c:v>
                </c:pt>
                <c:pt idx="7090">
                  <c:v>45.53482371284849</c:v>
                </c:pt>
                <c:pt idx="7091">
                  <c:v>45.53482371284849</c:v>
                </c:pt>
                <c:pt idx="7092">
                  <c:v>45.53482371284849</c:v>
                </c:pt>
                <c:pt idx="7093">
                  <c:v>45.53482371284849</c:v>
                </c:pt>
                <c:pt idx="7094">
                  <c:v>45.53482371284849</c:v>
                </c:pt>
                <c:pt idx="7095">
                  <c:v>45.53482371284849</c:v>
                </c:pt>
                <c:pt idx="7096">
                  <c:v>45.53482371284849</c:v>
                </c:pt>
                <c:pt idx="7097">
                  <c:v>45.38556998150526</c:v>
                </c:pt>
                <c:pt idx="7098">
                  <c:v>45.23631625016201</c:v>
                </c:pt>
                <c:pt idx="7099">
                  <c:v>45.38556998150526</c:v>
                </c:pt>
                <c:pt idx="7100">
                  <c:v>45.38556998150526</c:v>
                </c:pt>
                <c:pt idx="7101">
                  <c:v>45.38556998150526</c:v>
                </c:pt>
                <c:pt idx="7102">
                  <c:v>45.38556998150526</c:v>
                </c:pt>
                <c:pt idx="7103">
                  <c:v>45.34384990973326</c:v>
                </c:pt>
                <c:pt idx="7104">
                  <c:v>45.34384990973326</c:v>
                </c:pt>
                <c:pt idx="7105">
                  <c:v>45.34384990973326</c:v>
                </c:pt>
                <c:pt idx="7106">
                  <c:v>45.29528950332176</c:v>
                </c:pt>
                <c:pt idx="7107">
                  <c:v>45.29528950332176</c:v>
                </c:pt>
                <c:pt idx="7108">
                  <c:v>45.29528950332176</c:v>
                </c:pt>
                <c:pt idx="7109">
                  <c:v>45.29528950332176</c:v>
                </c:pt>
                <c:pt idx="7110">
                  <c:v>45.367137091652</c:v>
                </c:pt>
                <c:pt idx="7111">
                  <c:v>45.367137091652</c:v>
                </c:pt>
                <c:pt idx="7112">
                  <c:v>45.367137091652</c:v>
                </c:pt>
                <c:pt idx="7113">
                  <c:v>45.51639082299536</c:v>
                </c:pt>
                <c:pt idx="7114">
                  <c:v>45.51639082299536</c:v>
                </c:pt>
                <c:pt idx="7115">
                  <c:v>45.51639082299536</c:v>
                </c:pt>
                <c:pt idx="7116">
                  <c:v>45.51639082299536</c:v>
                </c:pt>
                <c:pt idx="7117">
                  <c:v>45.51639082299536</c:v>
                </c:pt>
                <c:pt idx="7118">
                  <c:v>45.51639082299536</c:v>
                </c:pt>
                <c:pt idx="7119">
                  <c:v>45.51639082299536</c:v>
                </c:pt>
                <c:pt idx="7120">
                  <c:v>45.51639082299536</c:v>
                </c:pt>
                <c:pt idx="7121">
                  <c:v>45.51639082299536</c:v>
                </c:pt>
                <c:pt idx="7122">
                  <c:v>45.367137091652</c:v>
                </c:pt>
                <c:pt idx="7123">
                  <c:v>45.367137091652</c:v>
                </c:pt>
                <c:pt idx="7124">
                  <c:v>45.367137091652</c:v>
                </c:pt>
                <c:pt idx="7125">
                  <c:v>45.367137091652</c:v>
                </c:pt>
                <c:pt idx="7126">
                  <c:v>45.21788336030878</c:v>
                </c:pt>
                <c:pt idx="7127">
                  <c:v>45.21788336030878</c:v>
                </c:pt>
                <c:pt idx="7128">
                  <c:v>45.21788336030878</c:v>
                </c:pt>
                <c:pt idx="7129">
                  <c:v>45.21788336030878</c:v>
                </c:pt>
                <c:pt idx="7130">
                  <c:v>45.21788336030878</c:v>
                </c:pt>
                <c:pt idx="7131">
                  <c:v>45.21788336030878</c:v>
                </c:pt>
                <c:pt idx="7132">
                  <c:v>45.21788336030878</c:v>
                </c:pt>
                <c:pt idx="7133">
                  <c:v>45.21788336030878</c:v>
                </c:pt>
                <c:pt idx="7134">
                  <c:v>45.21788336030878</c:v>
                </c:pt>
                <c:pt idx="7135">
                  <c:v>45.21788336030878</c:v>
                </c:pt>
                <c:pt idx="7136">
                  <c:v>45.367137091652</c:v>
                </c:pt>
                <c:pt idx="7137">
                  <c:v>45.367137091652</c:v>
                </c:pt>
                <c:pt idx="7138">
                  <c:v>45.367137091652</c:v>
                </c:pt>
                <c:pt idx="7139">
                  <c:v>45.367137091652</c:v>
                </c:pt>
                <c:pt idx="7140">
                  <c:v>45.239861600094</c:v>
                </c:pt>
                <c:pt idx="7141">
                  <c:v>45.239861600094</c:v>
                </c:pt>
                <c:pt idx="7142">
                  <c:v>45.239861600094</c:v>
                </c:pt>
                <c:pt idx="7143">
                  <c:v>45.239861600094</c:v>
                </c:pt>
                <c:pt idx="7144">
                  <c:v>45.239861600094</c:v>
                </c:pt>
                <c:pt idx="7145">
                  <c:v>45.31448846576537</c:v>
                </c:pt>
                <c:pt idx="7146">
                  <c:v>45.38911533143728</c:v>
                </c:pt>
                <c:pt idx="7147">
                  <c:v>45.239861600094</c:v>
                </c:pt>
                <c:pt idx="7148">
                  <c:v>45.239861600094</c:v>
                </c:pt>
                <c:pt idx="7149">
                  <c:v>45.239861600094</c:v>
                </c:pt>
                <c:pt idx="7150">
                  <c:v>45.3891153314373</c:v>
                </c:pt>
                <c:pt idx="7151">
                  <c:v>45.239861600094</c:v>
                </c:pt>
                <c:pt idx="7152">
                  <c:v>45.239861600094</c:v>
                </c:pt>
                <c:pt idx="7153">
                  <c:v>45.239861600094</c:v>
                </c:pt>
                <c:pt idx="7154">
                  <c:v>45.239861600094</c:v>
                </c:pt>
                <c:pt idx="7155">
                  <c:v>45.239861600094</c:v>
                </c:pt>
                <c:pt idx="7156">
                  <c:v>45.32831641139445</c:v>
                </c:pt>
                <c:pt idx="7157">
                  <c:v>45.47757014273776</c:v>
                </c:pt>
                <c:pt idx="7158">
                  <c:v>45.47757014273776</c:v>
                </c:pt>
                <c:pt idx="7159">
                  <c:v>45.47757014273776</c:v>
                </c:pt>
                <c:pt idx="7160">
                  <c:v>45.47757014273776</c:v>
                </c:pt>
                <c:pt idx="7161">
                  <c:v>45.47757014273776</c:v>
                </c:pt>
                <c:pt idx="7162">
                  <c:v>45.47757014273776</c:v>
                </c:pt>
                <c:pt idx="7163">
                  <c:v>45.47757014273776</c:v>
                </c:pt>
                <c:pt idx="7164">
                  <c:v>45.62682387408106</c:v>
                </c:pt>
                <c:pt idx="7165">
                  <c:v>45.62682387408106</c:v>
                </c:pt>
                <c:pt idx="7166">
                  <c:v>45.47757014273776</c:v>
                </c:pt>
                <c:pt idx="7167">
                  <c:v>45.47757014273776</c:v>
                </c:pt>
                <c:pt idx="7168">
                  <c:v>45.47757014273776</c:v>
                </c:pt>
                <c:pt idx="7169">
                  <c:v>45.5521970084094</c:v>
                </c:pt>
                <c:pt idx="7170">
                  <c:v>45.62682387408106</c:v>
                </c:pt>
                <c:pt idx="7171">
                  <c:v>45.62682387408106</c:v>
                </c:pt>
                <c:pt idx="7172">
                  <c:v>45.62682387408106</c:v>
                </c:pt>
                <c:pt idx="7173">
                  <c:v>45.62682387408106</c:v>
                </c:pt>
                <c:pt idx="7174">
                  <c:v>45.62682387408106</c:v>
                </c:pt>
                <c:pt idx="7175">
                  <c:v>45.62682387408106</c:v>
                </c:pt>
                <c:pt idx="7176">
                  <c:v>45.62682387408106</c:v>
                </c:pt>
                <c:pt idx="7177">
                  <c:v>45.62682387408106</c:v>
                </c:pt>
                <c:pt idx="7178">
                  <c:v>45.62682387408106</c:v>
                </c:pt>
                <c:pt idx="7179">
                  <c:v>45.62682387408106</c:v>
                </c:pt>
                <c:pt idx="7180">
                  <c:v>45.62682387408106</c:v>
                </c:pt>
                <c:pt idx="7181">
                  <c:v>45.62682387408106</c:v>
                </c:pt>
                <c:pt idx="7182">
                  <c:v>45.62682387408106</c:v>
                </c:pt>
                <c:pt idx="7183">
                  <c:v>45.47757014273776</c:v>
                </c:pt>
                <c:pt idx="7184">
                  <c:v>45.41378738258661</c:v>
                </c:pt>
                <c:pt idx="7185">
                  <c:v>45.41378738258661</c:v>
                </c:pt>
                <c:pt idx="7186">
                  <c:v>45.34400605277865</c:v>
                </c:pt>
                <c:pt idx="7187">
                  <c:v>45.34400605277865</c:v>
                </c:pt>
                <c:pt idx="7188">
                  <c:v>45.49325978412202</c:v>
                </c:pt>
                <c:pt idx="7189">
                  <c:v>45.6425135154653</c:v>
                </c:pt>
                <c:pt idx="7190">
                  <c:v>45.6425135154653</c:v>
                </c:pt>
                <c:pt idx="7191">
                  <c:v>45.6425135154653</c:v>
                </c:pt>
                <c:pt idx="7192">
                  <c:v>45.6425135154653</c:v>
                </c:pt>
                <c:pt idx="7193">
                  <c:v>45.49325978412202</c:v>
                </c:pt>
                <c:pt idx="7194">
                  <c:v>45.6425135154653</c:v>
                </c:pt>
                <c:pt idx="7195">
                  <c:v>45.6425135154653</c:v>
                </c:pt>
                <c:pt idx="7196">
                  <c:v>45.6425135154653</c:v>
                </c:pt>
                <c:pt idx="7197">
                  <c:v>45.6425135154653</c:v>
                </c:pt>
                <c:pt idx="7198">
                  <c:v>45.6425135154653</c:v>
                </c:pt>
                <c:pt idx="7199">
                  <c:v>45.6829248393629</c:v>
                </c:pt>
                <c:pt idx="7200">
                  <c:v>45.8321785707062</c:v>
                </c:pt>
                <c:pt idx="7201">
                  <c:v>45.8321785707062</c:v>
                </c:pt>
                <c:pt idx="7202">
                  <c:v>45.8321785707062</c:v>
                </c:pt>
                <c:pt idx="7203">
                  <c:v>45.8321785707062</c:v>
                </c:pt>
                <c:pt idx="7204">
                  <c:v>45.8321785707062</c:v>
                </c:pt>
                <c:pt idx="7205">
                  <c:v>45.6829248393629</c:v>
                </c:pt>
                <c:pt idx="7206">
                  <c:v>45.53367110801963</c:v>
                </c:pt>
                <c:pt idx="7207">
                  <c:v>45.53367110801963</c:v>
                </c:pt>
                <c:pt idx="7208">
                  <c:v>45.53367110801963</c:v>
                </c:pt>
                <c:pt idx="7209">
                  <c:v>45.6829248393629</c:v>
                </c:pt>
                <c:pt idx="7210">
                  <c:v>45.6829248393629</c:v>
                </c:pt>
                <c:pt idx="7211">
                  <c:v>45.6829248393629</c:v>
                </c:pt>
                <c:pt idx="7212">
                  <c:v>45.6829248393629</c:v>
                </c:pt>
                <c:pt idx="7213">
                  <c:v>45.6829248393629</c:v>
                </c:pt>
                <c:pt idx="7214">
                  <c:v>45.60276968592616</c:v>
                </c:pt>
                <c:pt idx="7215">
                  <c:v>45.55651075448336</c:v>
                </c:pt>
                <c:pt idx="7216">
                  <c:v>45.55651075448336</c:v>
                </c:pt>
                <c:pt idx="7217">
                  <c:v>45.40725702314</c:v>
                </c:pt>
                <c:pt idx="7218">
                  <c:v>45.55651075448336</c:v>
                </c:pt>
                <c:pt idx="7219">
                  <c:v>45.40725702314</c:v>
                </c:pt>
                <c:pt idx="7220">
                  <c:v>45.40725702314</c:v>
                </c:pt>
                <c:pt idx="7221">
                  <c:v>45.40725702314</c:v>
                </c:pt>
                <c:pt idx="7222">
                  <c:v>45.40725702314</c:v>
                </c:pt>
                <c:pt idx="7223">
                  <c:v>45.40725702314</c:v>
                </c:pt>
                <c:pt idx="7224">
                  <c:v>45.40725702314</c:v>
                </c:pt>
                <c:pt idx="7225">
                  <c:v>45.40725702314</c:v>
                </c:pt>
                <c:pt idx="7226">
                  <c:v>45.40725702314</c:v>
                </c:pt>
                <c:pt idx="7227">
                  <c:v>45.40725702314</c:v>
                </c:pt>
                <c:pt idx="7228">
                  <c:v>45.40725702314</c:v>
                </c:pt>
                <c:pt idx="7229">
                  <c:v>45.40725702314</c:v>
                </c:pt>
                <c:pt idx="7230">
                  <c:v>45.48875924743477</c:v>
                </c:pt>
                <c:pt idx="7231">
                  <c:v>45.48875924743477</c:v>
                </c:pt>
                <c:pt idx="7232">
                  <c:v>45.48875924743477</c:v>
                </c:pt>
                <c:pt idx="7233">
                  <c:v>45.63801297877816</c:v>
                </c:pt>
                <c:pt idx="7234">
                  <c:v>45.63801297877816</c:v>
                </c:pt>
                <c:pt idx="7235">
                  <c:v>45.63801297877816</c:v>
                </c:pt>
                <c:pt idx="7236">
                  <c:v>45.63801297877816</c:v>
                </c:pt>
                <c:pt idx="7237">
                  <c:v>45.63801297877816</c:v>
                </c:pt>
                <c:pt idx="7238">
                  <c:v>45.63801297877816</c:v>
                </c:pt>
                <c:pt idx="7239">
                  <c:v>45.63801297877816</c:v>
                </c:pt>
                <c:pt idx="7240">
                  <c:v>45.63801297877816</c:v>
                </c:pt>
                <c:pt idx="7241">
                  <c:v>45.63801297877816</c:v>
                </c:pt>
                <c:pt idx="7242">
                  <c:v>45.63801297877816</c:v>
                </c:pt>
                <c:pt idx="7243">
                  <c:v>45.71198533416811</c:v>
                </c:pt>
                <c:pt idx="7244">
                  <c:v>45.71198533416811</c:v>
                </c:pt>
                <c:pt idx="7245">
                  <c:v>45.86123906551124</c:v>
                </c:pt>
                <c:pt idx="7246">
                  <c:v>46.01049279685466</c:v>
                </c:pt>
                <c:pt idx="7247">
                  <c:v>45.99250875386528</c:v>
                </c:pt>
                <c:pt idx="7248">
                  <c:v>45.99250875386528</c:v>
                </c:pt>
                <c:pt idx="7249">
                  <c:v>45.99250875386528</c:v>
                </c:pt>
                <c:pt idx="7250">
                  <c:v>45.99250875386528</c:v>
                </c:pt>
                <c:pt idx="7251">
                  <c:v>45.99250875386528</c:v>
                </c:pt>
                <c:pt idx="7252">
                  <c:v>46.14176248520841</c:v>
                </c:pt>
                <c:pt idx="7253">
                  <c:v>46.20040042130699</c:v>
                </c:pt>
                <c:pt idx="7254">
                  <c:v>46.20040042130699</c:v>
                </c:pt>
                <c:pt idx="7255">
                  <c:v>46.20040042130699</c:v>
                </c:pt>
                <c:pt idx="7256">
                  <c:v>46.20040042130699</c:v>
                </c:pt>
                <c:pt idx="7257">
                  <c:v>46.34965415265016</c:v>
                </c:pt>
                <c:pt idx="7258">
                  <c:v>46.20040042130699</c:v>
                </c:pt>
                <c:pt idx="7259">
                  <c:v>46.20040042130699</c:v>
                </c:pt>
                <c:pt idx="7260">
                  <c:v>46.34965415265016</c:v>
                </c:pt>
                <c:pt idx="7261">
                  <c:v>46.49890788399355</c:v>
                </c:pt>
                <c:pt idx="7262">
                  <c:v>46.64816161533685</c:v>
                </c:pt>
                <c:pt idx="7263">
                  <c:v>46.64816161533685</c:v>
                </c:pt>
                <c:pt idx="7264">
                  <c:v>46.64816161533685</c:v>
                </c:pt>
                <c:pt idx="7265">
                  <c:v>46.64816161533685</c:v>
                </c:pt>
                <c:pt idx="7266">
                  <c:v>46.64816161533685</c:v>
                </c:pt>
                <c:pt idx="7267">
                  <c:v>46.64816161533685</c:v>
                </c:pt>
                <c:pt idx="7268">
                  <c:v>46.79741534668018</c:v>
                </c:pt>
                <c:pt idx="7269">
                  <c:v>46.79741534668018</c:v>
                </c:pt>
                <c:pt idx="7270">
                  <c:v>46.79741534668018</c:v>
                </c:pt>
                <c:pt idx="7271">
                  <c:v>46.79741534668018</c:v>
                </c:pt>
                <c:pt idx="7272">
                  <c:v>46.79741534668018</c:v>
                </c:pt>
                <c:pt idx="7273">
                  <c:v>46.9466690780233</c:v>
                </c:pt>
                <c:pt idx="7274">
                  <c:v>46.9466690780233</c:v>
                </c:pt>
                <c:pt idx="7275">
                  <c:v>46.9466690780233</c:v>
                </c:pt>
                <c:pt idx="7276">
                  <c:v>46.9466690780233</c:v>
                </c:pt>
                <c:pt idx="7277">
                  <c:v>46.81789960696141</c:v>
                </c:pt>
                <c:pt idx="7278">
                  <c:v>46.81789960696141</c:v>
                </c:pt>
                <c:pt idx="7279">
                  <c:v>46.81789960696141</c:v>
                </c:pt>
                <c:pt idx="7280">
                  <c:v>46.6686458756183</c:v>
                </c:pt>
                <c:pt idx="7281">
                  <c:v>46.81789960696141</c:v>
                </c:pt>
                <c:pt idx="7282">
                  <c:v>46.96715333830488</c:v>
                </c:pt>
                <c:pt idx="7283">
                  <c:v>46.96715333830488</c:v>
                </c:pt>
                <c:pt idx="7284">
                  <c:v>46.96715333830488</c:v>
                </c:pt>
                <c:pt idx="7285">
                  <c:v>46.96715333830488</c:v>
                </c:pt>
                <c:pt idx="7286">
                  <c:v>46.96715333830488</c:v>
                </c:pt>
                <c:pt idx="7287">
                  <c:v>46.96715333830488</c:v>
                </c:pt>
                <c:pt idx="7288">
                  <c:v>46.96715333830488</c:v>
                </c:pt>
                <c:pt idx="7289">
                  <c:v>46.96715333830488</c:v>
                </c:pt>
                <c:pt idx="7290">
                  <c:v>47.04178020397644</c:v>
                </c:pt>
                <c:pt idx="7291">
                  <c:v>46.89252647263314</c:v>
                </c:pt>
                <c:pt idx="7292">
                  <c:v>47.04178020397644</c:v>
                </c:pt>
                <c:pt idx="7293">
                  <c:v>46.79001729289791</c:v>
                </c:pt>
                <c:pt idx="7294">
                  <c:v>46.79001729289791</c:v>
                </c:pt>
                <c:pt idx="7295">
                  <c:v>46.64076356155454</c:v>
                </c:pt>
                <c:pt idx="7296">
                  <c:v>46.72364298927026</c:v>
                </c:pt>
                <c:pt idx="7297">
                  <c:v>46.72364298927027</c:v>
                </c:pt>
                <c:pt idx="7298">
                  <c:v>46.72364298927027</c:v>
                </c:pt>
                <c:pt idx="7299">
                  <c:v>46.62157562756885</c:v>
                </c:pt>
                <c:pt idx="7300">
                  <c:v>46.62157562756885</c:v>
                </c:pt>
                <c:pt idx="7301">
                  <c:v>46.62157562756885</c:v>
                </c:pt>
                <c:pt idx="7302">
                  <c:v>46.66732923381655</c:v>
                </c:pt>
                <c:pt idx="7303">
                  <c:v>46.5180755024733</c:v>
                </c:pt>
                <c:pt idx="7304">
                  <c:v>46.36882177113</c:v>
                </c:pt>
                <c:pt idx="7305">
                  <c:v>46.36882177113</c:v>
                </c:pt>
                <c:pt idx="7306">
                  <c:v>46.5180755024733</c:v>
                </c:pt>
                <c:pt idx="7307">
                  <c:v>46.60631218681438</c:v>
                </c:pt>
                <c:pt idx="7308">
                  <c:v>46.60631218681438</c:v>
                </c:pt>
                <c:pt idx="7309">
                  <c:v>46.60631218681438</c:v>
                </c:pt>
                <c:pt idx="7310">
                  <c:v>46.60631218681438</c:v>
                </c:pt>
                <c:pt idx="7311">
                  <c:v>46.60631218681438</c:v>
                </c:pt>
                <c:pt idx="7312">
                  <c:v>46.60631218681438</c:v>
                </c:pt>
                <c:pt idx="7313">
                  <c:v>46.60631218681438</c:v>
                </c:pt>
                <c:pt idx="7314">
                  <c:v>46.45705845547099</c:v>
                </c:pt>
                <c:pt idx="7315">
                  <c:v>46.3078047241278</c:v>
                </c:pt>
                <c:pt idx="7316">
                  <c:v>46.3078047241278</c:v>
                </c:pt>
                <c:pt idx="7317">
                  <c:v>46.3078047241278</c:v>
                </c:pt>
                <c:pt idx="7318">
                  <c:v>46.15855099278451</c:v>
                </c:pt>
                <c:pt idx="7319">
                  <c:v>46.15855099278451</c:v>
                </c:pt>
                <c:pt idx="7320">
                  <c:v>46.15855099278451</c:v>
                </c:pt>
                <c:pt idx="7321">
                  <c:v>46.15855099278451</c:v>
                </c:pt>
                <c:pt idx="7322">
                  <c:v>46.15855099278451</c:v>
                </c:pt>
                <c:pt idx="7323">
                  <c:v>46.15855099278451</c:v>
                </c:pt>
                <c:pt idx="7324">
                  <c:v>46.15855099278451</c:v>
                </c:pt>
                <c:pt idx="7325">
                  <c:v>46.00929726144109</c:v>
                </c:pt>
                <c:pt idx="7326">
                  <c:v>46.00929726144109</c:v>
                </c:pt>
                <c:pt idx="7327">
                  <c:v>46.08834659481565</c:v>
                </c:pt>
                <c:pt idx="7328">
                  <c:v>46.08834659481565</c:v>
                </c:pt>
                <c:pt idx="7329">
                  <c:v>46.08834659481565</c:v>
                </c:pt>
                <c:pt idx="7330">
                  <c:v>45.93909286347235</c:v>
                </c:pt>
                <c:pt idx="7331">
                  <c:v>45.93909286347235</c:v>
                </c:pt>
                <c:pt idx="7332">
                  <c:v>45.93909286347235</c:v>
                </c:pt>
                <c:pt idx="7333">
                  <c:v>45.7898391321291</c:v>
                </c:pt>
                <c:pt idx="7334">
                  <c:v>45.7898391321291</c:v>
                </c:pt>
                <c:pt idx="7335">
                  <c:v>45.7898391321291</c:v>
                </c:pt>
                <c:pt idx="7336">
                  <c:v>45.7898391321291</c:v>
                </c:pt>
                <c:pt idx="7337">
                  <c:v>45.51169078328643</c:v>
                </c:pt>
                <c:pt idx="7338">
                  <c:v>45.58631764895835</c:v>
                </c:pt>
                <c:pt idx="7339">
                  <c:v>45.43706391761494</c:v>
                </c:pt>
                <c:pt idx="7340">
                  <c:v>45.58631764895835</c:v>
                </c:pt>
                <c:pt idx="7341">
                  <c:v>45.58631764895835</c:v>
                </c:pt>
                <c:pt idx="7342">
                  <c:v>45.58631764895835</c:v>
                </c:pt>
                <c:pt idx="7343">
                  <c:v>45.73557138030163</c:v>
                </c:pt>
                <c:pt idx="7344">
                  <c:v>45.73557138030163</c:v>
                </c:pt>
                <c:pt idx="7345">
                  <c:v>45.73557138030163</c:v>
                </c:pt>
                <c:pt idx="7346">
                  <c:v>45.73557138030163</c:v>
                </c:pt>
                <c:pt idx="7347">
                  <c:v>45.73557138030163</c:v>
                </c:pt>
                <c:pt idx="7348">
                  <c:v>45.73557138030163</c:v>
                </c:pt>
                <c:pt idx="7349">
                  <c:v>45.73557138030163</c:v>
                </c:pt>
                <c:pt idx="7350">
                  <c:v>45.73557138030163</c:v>
                </c:pt>
                <c:pt idx="7351">
                  <c:v>45.58631764895835</c:v>
                </c:pt>
                <c:pt idx="7352">
                  <c:v>45.58631764895835</c:v>
                </c:pt>
                <c:pt idx="7353">
                  <c:v>45.58631764895835</c:v>
                </c:pt>
                <c:pt idx="7354">
                  <c:v>45.58631764895835</c:v>
                </c:pt>
                <c:pt idx="7355">
                  <c:v>45.58631764895835</c:v>
                </c:pt>
                <c:pt idx="7356">
                  <c:v>45.58631764895835</c:v>
                </c:pt>
                <c:pt idx="7357">
                  <c:v>45.58631764895835</c:v>
                </c:pt>
                <c:pt idx="7358">
                  <c:v>45.58631764895835</c:v>
                </c:pt>
                <c:pt idx="7359">
                  <c:v>45.58631764895835</c:v>
                </c:pt>
                <c:pt idx="7360">
                  <c:v>45.58631764895835</c:v>
                </c:pt>
                <c:pt idx="7361">
                  <c:v>45.81019824597326</c:v>
                </c:pt>
                <c:pt idx="7362">
                  <c:v>45.88482511164474</c:v>
                </c:pt>
                <c:pt idx="7363">
                  <c:v>46.1087057086599</c:v>
                </c:pt>
                <c:pt idx="7364">
                  <c:v>45.95945197731631</c:v>
                </c:pt>
                <c:pt idx="7365">
                  <c:v>45.84438182796616</c:v>
                </c:pt>
                <c:pt idx="7366">
                  <c:v>45.69512809662306</c:v>
                </c:pt>
                <c:pt idx="7367">
                  <c:v>45.81283646989923</c:v>
                </c:pt>
                <c:pt idx="7368">
                  <c:v>45.81283646989923</c:v>
                </c:pt>
                <c:pt idx="7369">
                  <c:v>45.81283646989923</c:v>
                </c:pt>
                <c:pt idx="7370">
                  <c:v>45.81283646989923</c:v>
                </c:pt>
                <c:pt idx="7371">
                  <c:v>45.81283646989923</c:v>
                </c:pt>
                <c:pt idx="7372">
                  <c:v>45.81283646989923</c:v>
                </c:pt>
                <c:pt idx="7373">
                  <c:v>45.66358273855612</c:v>
                </c:pt>
                <c:pt idx="7374">
                  <c:v>45.66358273855612</c:v>
                </c:pt>
                <c:pt idx="7375">
                  <c:v>45.51432900721263</c:v>
                </c:pt>
                <c:pt idx="7376">
                  <c:v>45.51432900721263</c:v>
                </c:pt>
                <c:pt idx="7377">
                  <c:v>45.51432900721263</c:v>
                </c:pt>
                <c:pt idx="7378">
                  <c:v>45.51432900721263</c:v>
                </c:pt>
                <c:pt idx="7379">
                  <c:v>45.51432900721263</c:v>
                </c:pt>
                <c:pt idx="7380">
                  <c:v>45.51432900721263</c:v>
                </c:pt>
                <c:pt idx="7381">
                  <c:v>45.46566454865864</c:v>
                </c:pt>
                <c:pt idx="7382">
                  <c:v>45.46566454865864</c:v>
                </c:pt>
                <c:pt idx="7383">
                  <c:v>45.46566454865864</c:v>
                </c:pt>
                <c:pt idx="7384">
                  <c:v>45.61491828000198</c:v>
                </c:pt>
                <c:pt idx="7385">
                  <c:v>45.61491828000198</c:v>
                </c:pt>
                <c:pt idx="7386">
                  <c:v>45.46566454865864</c:v>
                </c:pt>
                <c:pt idx="7387">
                  <c:v>45.46566454865864</c:v>
                </c:pt>
                <c:pt idx="7388">
                  <c:v>45.44691977626744</c:v>
                </c:pt>
                <c:pt idx="7389">
                  <c:v>45.44691977626744</c:v>
                </c:pt>
                <c:pt idx="7390">
                  <c:v>45.29766604492424</c:v>
                </c:pt>
                <c:pt idx="7391">
                  <c:v>45.29766604492425</c:v>
                </c:pt>
                <c:pt idx="7392">
                  <c:v>45.29766604492425</c:v>
                </c:pt>
                <c:pt idx="7393">
                  <c:v>45.29766604492425</c:v>
                </c:pt>
                <c:pt idx="7394">
                  <c:v>45.26859692841451</c:v>
                </c:pt>
                <c:pt idx="7395">
                  <c:v>45.26859692841451</c:v>
                </c:pt>
                <c:pt idx="7396">
                  <c:v>45.26859692841451</c:v>
                </c:pt>
                <c:pt idx="7397">
                  <c:v>45.26859692841451</c:v>
                </c:pt>
                <c:pt idx="7398">
                  <c:v>45.41785065975758</c:v>
                </c:pt>
                <c:pt idx="7399">
                  <c:v>45.41785065975758</c:v>
                </c:pt>
                <c:pt idx="7400">
                  <c:v>45.56710439110106</c:v>
                </c:pt>
                <c:pt idx="7401">
                  <c:v>45.71635812244433</c:v>
                </c:pt>
                <c:pt idx="7402">
                  <c:v>45.71635812244433</c:v>
                </c:pt>
                <c:pt idx="7403">
                  <c:v>45.71635812244433</c:v>
                </c:pt>
                <c:pt idx="7404">
                  <c:v>45.71635812244433</c:v>
                </c:pt>
                <c:pt idx="7405">
                  <c:v>45.71635812244433</c:v>
                </c:pt>
                <c:pt idx="7406">
                  <c:v>45.71635812244433</c:v>
                </c:pt>
                <c:pt idx="7407">
                  <c:v>45.71635812244433</c:v>
                </c:pt>
                <c:pt idx="7408">
                  <c:v>45.85668169200854</c:v>
                </c:pt>
                <c:pt idx="7409">
                  <c:v>45.70742796066532</c:v>
                </c:pt>
                <c:pt idx="7410">
                  <c:v>45.55817422932218</c:v>
                </c:pt>
                <c:pt idx="7411">
                  <c:v>45.55817422932218</c:v>
                </c:pt>
                <c:pt idx="7412">
                  <c:v>45.55817422932218</c:v>
                </c:pt>
                <c:pt idx="7413">
                  <c:v>45.55817422932218</c:v>
                </c:pt>
                <c:pt idx="7414">
                  <c:v>45.55817422932218</c:v>
                </c:pt>
                <c:pt idx="7415">
                  <c:v>45.70742796066532</c:v>
                </c:pt>
                <c:pt idx="7416">
                  <c:v>45.70742796066532</c:v>
                </c:pt>
                <c:pt idx="7417">
                  <c:v>45.63058183101315</c:v>
                </c:pt>
                <c:pt idx="7418">
                  <c:v>45.63058183101315</c:v>
                </c:pt>
                <c:pt idx="7419">
                  <c:v>45.63058183101315</c:v>
                </c:pt>
                <c:pt idx="7420">
                  <c:v>45.77983556235645</c:v>
                </c:pt>
                <c:pt idx="7421">
                  <c:v>45.66530891365796</c:v>
                </c:pt>
                <c:pt idx="7422">
                  <c:v>45.73280109499382</c:v>
                </c:pt>
                <c:pt idx="7423">
                  <c:v>45.73280109499382</c:v>
                </c:pt>
                <c:pt idx="7424">
                  <c:v>45.73280109499382</c:v>
                </c:pt>
                <c:pt idx="7425">
                  <c:v>45.79528112656858</c:v>
                </c:pt>
                <c:pt idx="7426">
                  <c:v>45.79528112656858</c:v>
                </c:pt>
                <c:pt idx="7427">
                  <c:v>45.79528112656858</c:v>
                </c:pt>
                <c:pt idx="7428">
                  <c:v>45.79528112656858</c:v>
                </c:pt>
                <c:pt idx="7429">
                  <c:v>45.79528112656858</c:v>
                </c:pt>
                <c:pt idx="7430">
                  <c:v>45.79528112656858</c:v>
                </c:pt>
                <c:pt idx="7431">
                  <c:v>45.79528112656858</c:v>
                </c:pt>
                <c:pt idx="7432">
                  <c:v>45.94453485791185</c:v>
                </c:pt>
                <c:pt idx="7433">
                  <c:v>46.09378858925515</c:v>
                </c:pt>
                <c:pt idx="7434">
                  <c:v>46.09378858925515</c:v>
                </c:pt>
                <c:pt idx="7435">
                  <c:v>45.94453485791185</c:v>
                </c:pt>
                <c:pt idx="7436">
                  <c:v>45.81367950526499</c:v>
                </c:pt>
                <c:pt idx="7437">
                  <c:v>45.81367950526499</c:v>
                </c:pt>
                <c:pt idx="7438">
                  <c:v>45.85539957703689</c:v>
                </c:pt>
                <c:pt idx="7439">
                  <c:v>46.00465330838031</c:v>
                </c:pt>
                <c:pt idx="7440">
                  <c:v>46.00465330838031</c:v>
                </c:pt>
                <c:pt idx="7441">
                  <c:v>46.00465330838031</c:v>
                </c:pt>
                <c:pt idx="7442">
                  <c:v>46.00465330838031</c:v>
                </c:pt>
                <c:pt idx="7443">
                  <c:v>46.00465330838031</c:v>
                </c:pt>
                <c:pt idx="7444">
                  <c:v>46.00465330838031</c:v>
                </c:pt>
                <c:pt idx="7445">
                  <c:v>45.93280572005001</c:v>
                </c:pt>
                <c:pt idx="7446">
                  <c:v>46.04316734449343</c:v>
                </c:pt>
                <c:pt idx="7447">
                  <c:v>46.04316734449343</c:v>
                </c:pt>
                <c:pt idx="7448">
                  <c:v>46.04316734449343</c:v>
                </c:pt>
                <c:pt idx="7449">
                  <c:v>45.91768889157581</c:v>
                </c:pt>
                <c:pt idx="7450">
                  <c:v>45.91768889157581</c:v>
                </c:pt>
                <c:pt idx="7451">
                  <c:v>45.91768889157581</c:v>
                </c:pt>
                <c:pt idx="7452">
                  <c:v>45.91768889157581</c:v>
                </c:pt>
                <c:pt idx="7453">
                  <c:v>45.91768889157581</c:v>
                </c:pt>
                <c:pt idx="7454">
                  <c:v>45.91768889157581</c:v>
                </c:pt>
                <c:pt idx="7455">
                  <c:v>45.91768889157581</c:v>
                </c:pt>
                <c:pt idx="7456">
                  <c:v>46.06694262291911</c:v>
                </c:pt>
                <c:pt idx="7457">
                  <c:v>46.06694262291911</c:v>
                </c:pt>
                <c:pt idx="7458">
                  <c:v>46.14156948859074</c:v>
                </c:pt>
                <c:pt idx="7459">
                  <c:v>45.99231575724745</c:v>
                </c:pt>
                <c:pt idx="7460">
                  <c:v>45.99231575724745</c:v>
                </c:pt>
                <c:pt idx="7461">
                  <c:v>45.99231575724745</c:v>
                </c:pt>
                <c:pt idx="7462">
                  <c:v>45.99231575724745</c:v>
                </c:pt>
                <c:pt idx="7463">
                  <c:v>46.14156948859073</c:v>
                </c:pt>
                <c:pt idx="7464">
                  <c:v>46.14156948859073</c:v>
                </c:pt>
                <c:pt idx="7465">
                  <c:v>46.14156948859073</c:v>
                </c:pt>
                <c:pt idx="7466">
                  <c:v>46.09269061929555</c:v>
                </c:pt>
                <c:pt idx="7467">
                  <c:v>46.09269061929555</c:v>
                </c:pt>
                <c:pt idx="7468">
                  <c:v>46.09269061929555</c:v>
                </c:pt>
                <c:pt idx="7469">
                  <c:v>46.22441017284092</c:v>
                </c:pt>
                <c:pt idx="7470">
                  <c:v>46.22441017284092</c:v>
                </c:pt>
                <c:pt idx="7471">
                  <c:v>46.22441017284092</c:v>
                </c:pt>
                <c:pt idx="7472">
                  <c:v>46.22441017284092</c:v>
                </c:pt>
                <c:pt idx="7473">
                  <c:v>46.11106015017646</c:v>
                </c:pt>
                <c:pt idx="7474">
                  <c:v>46.11106015017646</c:v>
                </c:pt>
                <c:pt idx="7475">
                  <c:v>46.11106015017646</c:v>
                </c:pt>
                <c:pt idx="7476">
                  <c:v>46.11106015017646</c:v>
                </c:pt>
                <c:pt idx="7477">
                  <c:v>46.11106015017647</c:v>
                </c:pt>
                <c:pt idx="7478">
                  <c:v>45.96180641883317</c:v>
                </c:pt>
                <c:pt idx="7479">
                  <c:v>45.81255268749003</c:v>
                </c:pt>
                <c:pt idx="7480">
                  <c:v>45.7379258218184</c:v>
                </c:pt>
                <c:pt idx="7481">
                  <c:v>45.51404522480345</c:v>
                </c:pt>
                <c:pt idx="7482">
                  <c:v>45.51404522480345</c:v>
                </c:pt>
                <c:pt idx="7483">
                  <c:v>45.51404522480345</c:v>
                </c:pt>
                <c:pt idx="7484">
                  <c:v>45.51404522480345</c:v>
                </c:pt>
                <c:pt idx="7485">
                  <c:v>45.51404522480345</c:v>
                </c:pt>
                <c:pt idx="7486">
                  <c:v>45.66329895614676</c:v>
                </c:pt>
                <c:pt idx="7487">
                  <c:v>45.66329895614676</c:v>
                </c:pt>
                <c:pt idx="7488">
                  <c:v>45.66329895614676</c:v>
                </c:pt>
                <c:pt idx="7489">
                  <c:v>45.66329895614676</c:v>
                </c:pt>
                <c:pt idx="7490">
                  <c:v>45.66329895614676</c:v>
                </c:pt>
                <c:pt idx="7491">
                  <c:v>45.57484414484611</c:v>
                </c:pt>
                <c:pt idx="7492">
                  <c:v>45.3693455515131</c:v>
                </c:pt>
                <c:pt idx="7493">
                  <c:v>45.3693455515131</c:v>
                </c:pt>
                <c:pt idx="7494">
                  <c:v>45.4747655991009</c:v>
                </c:pt>
                <c:pt idx="7495">
                  <c:v>45.4747655991009</c:v>
                </c:pt>
                <c:pt idx="7496">
                  <c:v>45.4747655991009</c:v>
                </c:pt>
                <c:pt idx="7497">
                  <c:v>45.4747655991009</c:v>
                </c:pt>
                <c:pt idx="7498">
                  <c:v>45.4747655991009</c:v>
                </c:pt>
                <c:pt idx="7499">
                  <c:v>45.4747655991009</c:v>
                </c:pt>
                <c:pt idx="7500">
                  <c:v>45.4747655991009</c:v>
                </c:pt>
                <c:pt idx="7501">
                  <c:v>45.6240193304442</c:v>
                </c:pt>
                <c:pt idx="7502">
                  <c:v>45.6240193304442</c:v>
                </c:pt>
                <c:pt idx="7503">
                  <c:v>45.6240193304442</c:v>
                </c:pt>
                <c:pt idx="7504">
                  <c:v>45.5493924647725</c:v>
                </c:pt>
                <c:pt idx="7505">
                  <c:v>45.4747655991009</c:v>
                </c:pt>
                <c:pt idx="7506">
                  <c:v>45.4747655991009</c:v>
                </c:pt>
                <c:pt idx="7507">
                  <c:v>45.3255118677576</c:v>
                </c:pt>
                <c:pt idx="7508">
                  <c:v>45.3255118677576</c:v>
                </c:pt>
                <c:pt idx="7509">
                  <c:v>45.3255118677576</c:v>
                </c:pt>
                <c:pt idx="7510">
                  <c:v>45.3255118677576</c:v>
                </c:pt>
                <c:pt idx="7511">
                  <c:v>45.4747655991009</c:v>
                </c:pt>
                <c:pt idx="7512">
                  <c:v>45.4747655991009</c:v>
                </c:pt>
                <c:pt idx="7513">
                  <c:v>45.4747655991009</c:v>
                </c:pt>
                <c:pt idx="7514">
                  <c:v>45.47476559910088</c:v>
                </c:pt>
                <c:pt idx="7515">
                  <c:v>45.47476559910088</c:v>
                </c:pt>
                <c:pt idx="7516">
                  <c:v>45.47476559910088</c:v>
                </c:pt>
                <c:pt idx="7517">
                  <c:v>45.47476559910088</c:v>
                </c:pt>
                <c:pt idx="7518">
                  <c:v>45.70688005947584</c:v>
                </c:pt>
                <c:pt idx="7519">
                  <c:v>45.70688005947584</c:v>
                </c:pt>
                <c:pt idx="7520">
                  <c:v>45.70688005947584</c:v>
                </c:pt>
                <c:pt idx="7521">
                  <c:v>45.70688005947584</c:v>
                </c:pt>
                <c:pt idx="7522">
                  <c:v>45.55762632813249</c:v>
                </c:pt>
                <c:pt idx="7523">
                  <c:v>45.55762632813249</c:v>
                </c:pt>
                <c:pt idx="7524">
                  <c:v>45.55762632813249</c:v>
                </c:pt>
                <c:pt idx="7525">
                  <c:v>45.53728119595905</c:v>
                </c:pt>
                <c:pt idx="7526">
                  <c:v>45.53728119595905</c:v>
                </c:pt>
                <c:pt idx="7527">
                  <c:v>45.53728119595905</c:v>
                </c:pt>
                <c:pt idx="7528">
                  <c:v>45.68653492730235</c:v>
                </c:pt>
                <c:pt idx="7529">
                  <c:v>45.68653492730235</c:v>
                </c:pt>
                <c:pt idx="7530">
                  <c:v>45.53728119595905</c:v>
                </c:pt>
                <c:pt idx="7531">
                  <c:v>45.38802746461556</c:v>
                </c:pt>
                <c:pt idx="7532">
                  <c:v>45.38802746461556</c:v>
                </c:pt>
                <c:pt idx="7533">
                  <c:v>45.38802746461556</c:v>
                </c:pt>
                <c:pt idx="7534">
                  <c:v>45.34761614071815</c:v>
                </c:pt>
                <c:pt idx="7535">
                  <c:v>45.49686987206145</c:v>
                </c:pt>
                <c:pt idx="7536">
                  <c:v>45.49686987206145</c:v>
                </c:pt>
                <c:pt idx="7537">
                  <c:v>45.49686987206145</c:v>
                </c:pt>
                <c:pt idx="7538">
                  <c:v>45.44799100276611</c:v>
                </c:pt>
                <c:pt idx="7539">
                  <c:v>45.44799100276611</c:v>
                </c:pt>
                <c:pt idx="7540">
                  <c:v>45.59724473410957</c:v>
                </c:pt>
                <c:pt idx="7541">
                  <c:v>45.7464984654528</c:v>
                </c:pt>
                <c:pt idx="7542">
                  <c:v>45.7464984654528</c:v>
                </c:pt>
                <c:pt idx="7543">
                  <c:v>45.7464984654528</c:v>
                </c:pt>
                <c:pt idx="7544">
                  <c:v>45.7464984654528</c:v>
                </c:pt>
                <c:pt idx="7545">
                  <c:v>45.7464984654528</c:v>
                </c:pt>
                <c:pt idx="7546">
                  <c:v>45.7464984654528</c:v>
                </c:pt>
                <c:pt idx="7547">
                  <c:v>45.7464984654528</c:v>
                </c:pt>
                <c:pt idx="7548">
                  <c:v>45.7464984654528</c:v>
                </c:pt>
                <c:pt idx="7549">
                  <c:v>45.8266536188896</c:v>
                </c:pt>
                <c:pt idx="7550">
                  <c:v>45.75510121042603</c:v>
                </c:pt>
                <c:pt idx="7551">
                  <c:v>45.75510121042604</c:v>
                </c:pt>
                <c:pt idx="7552">
                  <c:v>45.90435494176931</c:v>
                </c:pt>
                <c:pt idx="7553">
                  <c:v>45.75510121042603</c:v>
                </c:pt>
                <c:pt idx="7554">
                  <c:v>45.75510121042603</c:v>
                </c:pt>
                <c:pt idx="7555">
                  <c:v>45.75510121042603</c:v>
                </c:pt>
                <c:pt idx="7556">
                  <c:v>45.75510121042604</c:v>
                </c:pt>
                <c:pt idx="7557">
                  <c:v>45.75510121042603</c:v>
                </c:pt>
                <c:pt idx="7558">
                  <c:v>45.75510121042603</c:v>
                </c:pt>
                <c:pt idx="7559">
                  <c:v>45.89740864702382</c:v>
                </c:pt>
                <c:pt idx="7560">
                  <c:v>45.74815491568054</c:v>
                </c:pt>
                <c:pt idx="7561">
                  <c:v>45.74815491568054</c:v>
                </c:pt>
                <c:pt idx="7562">
                  <c:v>45.74815491568054</c:v>
                </c:pt>
                <c:pt idx="7563">
                  <c:v>45.74815491568054</c:v>
                </c:pt>
                <c:pt idx="7564">
                  <c:v>45.74815491568054</c:v>
                </c:pt>
                <c:pt idx="7565">
                  <c:v>45.6240316138512</c:v>
                </c:pt>
                <c:pt idx="7566">
                  <c:v>45.6240316138512</c:v>
                </c:pt>
                <c:pt idx="7567">
                  <c:v>45.72511428114708</c:v>
                </c:pt>
                <c:pt idx="7568">
                  <c:v>45.72511428114708</c:v>
                </c:pt>
                <c:pt idx="7569">
                  <c:v>45.87436801249029</c:v>
                </c:pt>
                <c:pt idx="7570">
                  <c:v>45.87436801249029</c:v>
                </c:pt>
                <c:pt idx="7571">
                  <c:v>45.87436801249029</c:v>
                </c:pt>
                <c:pt idx="7572">
                  <c:v>45.87436801249029</c:v>
                </c:pt>
                <c:pt idx="7573">
                  <c:v>45.87436801249029</c:v>
                </c:pt>
                <c:pt idx="7574">
                  <c:v>45.87367942343617</c:v>
                </c:pt>
                <c:pt idx="7575">
                  <c:v>45.87367942343617</c:v>
                </c:pt>
                <c:pt idx="7576">
                  <c:v>45.87367942343617</c:v>
                </c:pt>
                <c:pt idx="7577">
                  <c:v>45.87367942343617</c:v>
                </c:pt>
                <c:pt idx="7578">
                  <c:v>45.7997070680463</c:v>
                </c:pt>
                <c:pt idx="7579">
                  <c:v>45.9489607993896</c:v>
                </c:pt>
                <c:pt idx="7580">
                  <c:v>45.9489607993896</c:v>
                </c:pt>
                <c:pt idx="7581">
                  <c:v>45.9489607993896</c:v>
                </c:pt>
                <c:pt idx="7582">
                  <c:v>45.96694484237901</c:v>
                </c:pt>
                <c:pt idx="7583">
                  <c:v>45.96694484237901</c:v>
                </c:pt>
                <c:pt idx="7584">
                  <c:v>45.81769111103549</c:v>
                </c:pt>
                <c:pt idx="7585">
                  <c:v>45.81769111103549</c:v>
                </c:pt>
                <c:pt idx="7586">
                  <c:v>45.80276767096704</c:v>
                </c:pt>
                <c:pt idx="7587">
                  <c:v>45.80276767096704</c:v>
                </c:pt>
                <c:pt idx="7588">
                  <c:v>45.74412973486862</c:v>
                </c:pt>
                <c:pt idx="7589">
                  <c:v>45.74366359034484</c:v>
                </c:pt>
                <c:pt idx="7590">
                  <c:v>45.74366359034484</c:v>
                </c:pt>
                <c:pt idx="7591">
                  <c:v>45.74366359034484</c:v>
                </c:pt>
                <c:pt idx="7592">
                  <c:v>45.74366359034484</c:v>
                </c:pt>
                <c:pt idx="7593">
                  <c:v>45.89291732168817</c:v>
                </c:pt>
                <c:pt idx="7594">
                  <c:v>46.04217105303145</c:v>
                </c:pt>
                <c:pt idx="7595">
                  <c:v>46.04217105303145</c:v>
                </c:pt>
                <c:pt idx="7596">
                  <c:v>46.04217105303145</c:v>
                </c:pt>
                <c:pt idx="7597">
                  <c:v>46.04217105303145</c:v>
                </c:pt>
                <c:pt idx="7598">
                  <c:v>45.93185119838834</c:v>
                </c:pt>
                <c:pt idx="7599">
                  <c:v>45.93185119838834</c:v>
                </c:pt>
                <c:pt idx="7600">
                  <c:v>46.08110492973164</c:v>
                </c:pt>
                <c:pt idx="7601">
                  <c:v>46.08110492973164</c:v>
                </c:pt>
                <c:pt idx="7602">
                  <c:v>45.93185119838834</c:v>
                </c:pt>
                <c:pt idx="7603">
                  <c:v>45.78259746704504</c:v>
                </c:pt>
                <c:pt idx="7604">
                  <c:v>45.78259746704504</c:v>
                </c:pt>
                <c:pt idx="7605">
                  <c:v>45.78259746704504</c:v>
                </c:pt>
                <c:pt idx="7606">
                  <c:v>45.78259746704504</c:v>
                </c:pt>
                <c:pt idx="7607">
                  <c:v>45.78259746704504</c:v>
                </c:pt>
                <c:pt idx="7608">
                  <c:v>45.63334373570184</c:v>
                </c:pt>
                <c:pt idx="7609">
                  <c:v>45.63334373570184</c:v>
                </c:pt>
                <c:pt idx="7610">
                  <c:v>45.63334373570184</c:v>
                </c:pt>
                <c:pt idx="7611">
                  <c:v>45.63334373570184</c:v>
                </c:pt>
                <c:pt idx="7612">
                  <c:v>45.63334373570184</c:v>
                </c:pt>
                <c:pt idx="7613">
                  <c:v>45.63334373570184</c:v>
                </c:pt>
                <c:pt idx="7614">
                  <c:v>45.76546234530135</c:v>
                </c:pt>
                <c:pt idx="7615">
                  <c:v>45.91471607664443</c:v>
                </c:pt>
                <c:pt idx="7616">
                  <c:v>45.91471607664443</c:v>
                </c:pt>
                <c:pt idx="7617">
                  <c:v>45.91471607664443</c:v>
                </c:pt>
                <c:pt idx="7618">
                  <c:v>45.91471607664443</c:v>
                </c:pt>
                <c:pt idx="7619">
                  <c:v>45.91471607664443</c:v>
                </c:pt>
                <c:pt idx="7620">
                  <c:v>45.91471607664443</c:v>
                </c:pt>
                <c:pt idx="7621">
                  <c:v>45.91471607664443</c:v>
                </c:pt>
                <c:pt idx="7622">
                  <c:v>45.91471607664443</c:v>
                </c:pt>
                <c:pt idx="7623">
                  <c:v>45.91471607664443</c:v>
                </c:pt>
                <c:pt idx="7624">
                  <c:v>45.91471607664443</c:v>
                </c:pt>
                <c:pt idx="7625">
                  <c:v>45.69083547962968</c:v>
                </c:pt>
                <c:pt idx="7626">
                  <c:v>45.91471607664443</c:v>
                </c:pt>
                <c:pt idx="7627">
                  <c:v>45.76546234530135</c:v>
                </c:pt>
                <c:pt idx="7628">
                  <c:v>45.76546234530135</c:v>
                </c:pt>
                <c:pt idx="7629">
                  <c:v>45.76546234530135</c:v>
                </c:pt>
                <c:pt idx="7630">
                  <c:v>45.91471607664443</c:v>
                </c:pt>
                <c:pt idx="7631">
                  <c:v>46.06024569397455</c:v>
                </c:pt>
                <c:pt idx="7632">
                  <c:v>45.91099196263119</c:v>
                </c:pt>
                <c:pt idx="7633">
                  <c:v>45.91099196263119</c:v>
                </c:pt>
                <c:pt idx="7634">
                  <c:v>45.91099196263119</c:v>
                </c:pt>
                <c:pt idx="7635">
                  <c:v>45.91099196263119</c:v>
                </c:pt>
                <c:pt idx="7636">
                  <c:v>45.91099196263119</c:v>
                </c:pt>
                <c:pt idx="7637">
                  <c:v>45.86523835638351</c:v>
                </c:pt>
                <c:pt idx="7638">
                  <c:v>46.12358927467673</c:v>
                </c:pt>
                <c:pt idx="7639">
                  <c:v>46.27284300602001</c:v>
                </c:pt>
                <c:pt idx="7640">
                  <c:v>46.27284300602001</c:v>
                </c:pt>
                <c:pt idx="7641">
                  <c:v>46.12358927467673</c:v>
                </c:pt>
                <c:pt idx="7642">
                  <c:v>45.88609885899224</c:v>
                </c:pt>
                <c:pt idx="7643">
                  <c:v>45.88609885899224</c:v>
                </c:pt>
                <c:pt idx="7644">
                  <c:v>45.88609885899224</c:v>
                </c:pt>
                <c:pt idx="7645">
                  <c:v>45.88609885899224</c:v>
                </c:pt>
                <c:pt idx="7646">
                  <c:v>45.88609885899224</c:v>
                </c:pt>
                <c:pt idx="7647">
                  <c:v>45.88609885899224</c:v>
                </c:pt>
                <c:pt idx="7648">
                  <c:v>45.88609885899224</c:v>
                </c:pt>
                <c:pt idx="7649">
                  <c:v>46.1099794560073</c:v>
                </c:pt>
                <c:pt idx="7650">
                  <c:v>46.33386005302199</c:v>
                </c:pt>
                <c:pt idx="7651">
                  <c:v>46.18460632167894</c:v>
                </c:pt>
                <c:pt idx="7652">
                  <c:v>46.18460632167894</c:v>
                </c:pt>
                <c:pt idx="7653">
                  <c:v>46.18460632167894</c:v>
                </c:pt>
                <c:pt idx="7654">
                  <c:v>46.18460632167894</c:v>
                </c:pt>
                <c:pt idx="7655">
                  <c:v>46.18460632167893</c:v>
                </c:pt>
                <c:pt idx="7656">
                  <c:v>46.03535259033566</c:v>
                </c:pt>
                <c:pt idx="7657">
                  <c:v>46.03535259033566</c:v>
                </c:pt>
                <c:pt idx="7658">
                  <c:v>46.03535259033566</c:v>
                </c:pt>
                <c:pt idx="7659">
                  <c:v>46.03535259033566</c:v>
                </c:pt>
                <c:pt idx="7660">
                  <c:v>46.03535259033566</c:v>
                </c:pt>
                <c:pt idx="7661">
                  <c:v>46.03535259033566</c:v>
                </c:pt>
                <c:pt idx="7662">
                  <c:v>46.11471425428236</c:v>
                </c:pt>
                <c:pt idx="7663">
                  <c:v>45.96546052293925</c:v>
                </c:pt>
                <c:pt idx="7664">
                  <c:v>45.96546052293924</c:v>
                </c:pt>
                <c:pt idx="7665">
                  <c:v>46.11471425428236</c:v>
                </c:pt>
                <c:pt idx="7666">
                  <c:v>46.11471425428236</c:v>
                </c:pt>
                <c:pt idx="7667">
                  <c:v>46.21335012298121</c:v>
                </c:pt>
                <c:pt idx="7668">
                  <c:v>46.36260385432448</c:v>
                </c:pt>
                <c:pt idx="7669">
                  <c:v>46.36260385432448</c:v>
                </c:pt>
                <c:pt idx="7670">
                  <c:v>46.36260385432448</c:v>
                </c:pt>
                <c:pt idx="7671">
                  <c:v>46.36260385432448</c:v>
                </c:pt>
                <c:pt idx="7672">
                  <c:v>46.51185758566747</c:v>
                </c:pt>
                <c:pt idx="7673">
                  <c:v>46.28797698865284</c:v>
                </c:pt>
                <c:pt idx="7674">
                  <c:v>46.43723071999604</c:v>
                </c:pt>
                <c:pt idx="7675">
                  <c:v>46.28797698865284</c:v>
                </c:pt>
                <c:pt idx="7676">
                  <c:v>46.28797698865284</c:v>
                </c:pt>
                <c:pt idx="7677">
                  <c:v>46.28797698865284</c:v>
                </c:pt>
                <c:pt idx="7678">
                  <c:v>46.13872325730955</c:v>
                </c:pt>
                <c:pt idx="7679">
                  <c:v>46.13872325730955</c:v>
                </c:pt>
                <c:pt idx="7680">
                  <c:v>46.13872325730955</c:v>
                </c:pt>
                <c:pt idx="7681">
                  <c:v>46.13872325730955</c:v>
                </c:pt>
                <c:pt idx="7682">
                  <c:v>46.05537914742105</c:v>
                </c:pt>
                <c:pt idx="7683">
                  <c:v>46.05537914742105</c:v>
                </c:pt>
                <c:pt idx="7684">
                  <c:v>46.05537914742105</c:v>
                </c:pt>
                <c:pt idx="7685">
                  <c:v>46.05537914742105</c:v>
                </c:pt>
                <c:pt idx="7686">
                  <c:v>46.29155486980414</c:v>
                </c:pt>
                <c:pt idx="7687">
                  <c:v>46.14230113846086</c:v>
                </c:pt>
                <c:pt idx="7688">
                  <c:v>46.14230113846086</c:v>
                </c:pt>
                <c:pt idx="7689">
                  <c:v>46.14230113846086</c:v>
                </c:pt>
                <c:pt idx="7690">
                  <c:v>46.14230113846086</c:v>
                </c:pt>
                <c:pt idx="7691">
                  <c:v>46.14230113846086</c:v>
                </c:pt>
                <c:pt idx="7692">
                  <c:v>46.14230113846086</c:v>
                </c:pt>
                <c:pt idx="7693">
                  <c:v>46.14230113846086</c:v>
                </c:pt>
                <c:pt idx="7694">
                  <c:v>46.14230113846086</c:v>
                </c:pt>
                <c:pt idx="7695">
                  <c:v>46.14230113846086</c:v>
                </c:pt>
                <c:pt idx="7696">
                  <c:v>46.0676742727892</c:v>
                </c:pt>
                <c:pt idx="7697">
                  <c:v>45.84379367577419</c:v>
                </c:pt>
                <c:pt idx="7698">
                  <c:v>45.61991307875935</c:v>
                </c:pt>
                <c:pt idx="7699">
                  <c:v>45.76916681010264</c:v>
                </c:pt>
                <c:pt idx="7700">
                  <c:v>45.88423695945274</c:v>
                </c:pt>
                <c:pt idx="7701">
                  <c:v>45.88423695945274</c:v>
                </c:pt>
                <c:pt idx="7702">
                  <c:v>45.7349832281096</c:v>
                </c:pt>
                <c:pt idx="7703">
                  <c:v>45.88423695945274</c:v>
                </c:pt>
                <c:pt idx="7704">
                  <c:v>45.88423695945274</c:v>
                </c:pt>
                <c:pt idx="7705">
                  <c:v>45.88423695945274</c:v>
                </c:pt>
                <c:pt idx="7706">
                  <c:v>45.88423695945274</c:v>
                </c:pt>
                <c:pt idx="7707">
                  <c:v>45.92959378848043</c:v>
                </c:pt>
                <c:pt idx="7708">
                  <c:v>46.07884751982356</c:v>
                </c:pt>
                <c:pt idx="7709">
                  <c:v>46.07884751982356</c:v>
                </c:pt>
                <c:pt idx="7710">
                  <c:v>46.22810125116701</c:v>
                </c:pt>
                <c:pt idx="7711">
                  <c:v>46.22810125116701</c:v>
                </c:pt>
                <c:pt idx="7712">
                  <c:v>46.22810125116701</c:v>
                </c:pt>
                <c:pt idx="7713">
                  <c:v>46.22810125116701</c:v>
                </c:pt>
                <c:pt idx="7714">
                  <c:v>46.22810125116701</c:v>
                </c:pt>
                <c:pt idx="7715">
                  <c:v>46.22810125116701</c:v>
                </c:pt>
                <c:pt idx="7716">
                  <c:v>46.27676570972115</c:v>
                </c:pt>
                <c:pt idx="7717">
                  <c:v>46.27676570972115</c:v>
                </c:pt>
                <c:pt idx="7718">
                  <c:v>46.27676570972115</c:v>
                </c:pt>
                <c:pt idx="7719">
                  <c:v>46.27676570972115</c:v>
                </c:pt>
                <c:pt idx="7720">
                  <c:v>46.42601944106443</c:v>
                </c:pt>
                <c:pt idx="7721">
                  <c:v>46.42601944106443</c:v>
                </c:pt>
                <c:pt idx="7722">
                  <c:v>46.27676570972115</c:v>
                </c:pt>
                <c:pt idx="7723">
                  <c:v>46.29551048211231</c:v>
                </c:pt>
                <c:pt idx="7724">
                  <c:v>46.29551048211231</c:v>
                </c:pt>
                <c:pt idx="7725">
                  <c:v>46.29551048211231</c:v>
                </c:pt>
                <c:pt idx="7726">
                  <c:v>46.29551048211231</c:v>
                </c:pt>
                <c:pt idx="7727">
                  <c:v>46.29551048211231</c:v>
                </c:pt>
                <c:pt idx="7728">
                  <c:v>46.29551048211231</c:v>
                </c:pt>
                <c:pt idx="7729">
                  <c:v>46.29551048211231</c:v>
                </c:pt>
                <c:pt idx="7730">
                  <c:v>46.29551048211231</c:v>
                </c:pt>
                <c:pt idx="7731">
                  <c:v>46.29551048211231</c:v>
                </c:pt>
                <c:pt idx="7732">
                  <c:v>46.29551048211231</c:v>
                </c:pt>
                <c:pt idx="7733">
                  <c:v>46.29551048211231</c:v>
                </c:pt>
                <c:pt idx="7734">
                  <c:v>46.29551048211231</c:v>
                </c:pt>
                <c:pt idx="7735">
                  <c:v>46.14625675076903</c:v>
                </c:pt>
                <c:pt idx="7736">
                  <c:v>45.99700301942575</c:v>
                </c:pt>
                <c:pt idx="7737">
                  <c:v>45.99700301942575</c:v>
                </c:pt>
                <c:pt idx="7738">
                  <c:v>45.99700301942575</c:v>
                </c:pt>
                <c:pt idx="7739">
                  <c:v>45.99700301942575</c:v>
                </c:pt>
                <c:pt idx="7740">
                  <c:v>45.99700301942576</c:v>
                </c:pt>
                <c:pt idx="7741">
                  <c:v>45.99700301942575</c:v>
                </c:pt>
                <c:pt idx="7742">
                  <c:v>45.99700301942575</c:v>
                </c:pt>
                <c:pt idx="7743">
                  <c:v>45.85667944986116</c:v>
                </c:pt>
                <c:pt idx="7744">
                  <c:v>46.0059331812046</c:v>
                </c:pt>
                <c:pt idx="7745">
                  <c:v>46.15518691254791</c:v>
                </c:pt>
                <c:pt idx="7746">
                  <c:v>46.15518691254791</c:v>
                </c:pt>
                <c:pt idx="7747">
                  <c:v>46.0059331812046</c:v>
                </c:pt>
                <c:pt idx="7748">
                  <c:v>46.00593318120463</c:v>
                </c:pt>
                <c:pt idx="7749">
                  <c:v>46.0059331812046</c:v>
                </c:pt>
                <c:pt idx="7750">
                  <c:v>45.85667944986116</c:v>
                </c:pt>
                <c:pt idx="7751">
                  <c:v>45.85667944986116</c:v>
                </c:pt>
                <c:pt idx="7752">
                  <c:v>45.85667944986116</c:v>
                </c:pt>
                <c:pt idx="7753">
                  <c:v>45.85667944986116</c:v>
                </c:pt>
                <c:pt idx="7754">
                  <c:v>45.85667944986116</c:v>
                </c:pt>
                <c:pt idx="7755">
                  <c:v>45.85667944986116</c:v>
                </c:pt>
                <c:pt idx="7756">
                  <c:v>45.85667944986116</c:v>
                </c:pt>
                <c:pt idx="7757">
                  <c:v>45.78918726852545</c:v>
                </c:pt>
                <c:pt idx="7758">
                  <c:v>45.90028312462596</c:v>
                </c:pt>
                <c:pt idx="7759">
                  <c:v>45.90028312462596</c:v>
                </c:pt>
                <c:pt idx="7760">
                  <c:v>45.83780309305114</c:v>
                </c:pt>
                <c:pt idx="7761">
                  <c:v>45.83780309305114</c:v>
                </c:pt>
                <c:pt idx="7762">
                  <c:v>45.83780309305114</c:v>
                </c:pt>
                <c:pt idx="7763">
                  <c:v>45.83780309305114</c:v>
                </c:pt>
                <c:pt idx="7764">
                  <c:v>45.83780309305114</c:v>
                </c:pt>
                <c:pt idx="7765">
                  <c:v>45.83780309305114</c:v>
                </c:pt>
                <c:pt idx="7766">
                  <c:v>45.83780309305114</c:v>
                </c:pt>
                <c:pt idx="7767">
                  <c:v>45.83780309305114</c:v>
                </c:pt>
                <c:pt idx="7768">
                  <c:v>45.83780309305114</c:v>
                </c:pt>
                <c:pt idx="7769">
                  <c:v>45.68854936170791</c:v>
                </c:pt>
                <c:pt idx="7770">
                  <c:v>45.68854936170791</c:v>
                </c:pt>
                <c:pt idx="7771">
                  <c:v>45.81940471435442</c:v>
                </c:pt>
                <c:pt idx="7772">
                  <c:v>45.81940471435442</c:v>
                </c:pt>
                <c:pt idx="7773">
                  <c:v>45.81940471435442</c:v>
                </c:pt>
                <c:pt idx="7774">
                  <c:v>45.67015098301128</c:v>
                </c:pt>
                <c:pt idx="7775">
                  <c:v>45.78891924475396</c:v>
                </c:pt>
                <c:pt idx="7776">
                  <c:v>45.78891924475396</c:v>
                </c:pt>
                <c:pt idx="7777">
                  <c:v>45.78891924475396</c:v>
                </c:pt>
                <c:pt idx="7778">
                  <c:v>45.65184132124048</c:v>
                </c:pt>
                <c:pt idx="7779">
                  <c:v>45.65184132124048</c:v>
                </c:pt>
                <c:pt idx="7780">
                  <c:v>45.65184132124048</c:v>
                </c:pt>
                <c:pt idx="7781">
                  <c:v>45.54147969679716</c:v>
                </c:pt>
                <c:pt idx="7782">
                  <c:v>45.54147969679716</c:v>
                </c:pt>
                <c:pt idx="7783">
                  <c:v>45.39222596545403</c:v>
                </c:pt>
                <c:pt idx="7784">
                  <c:v>45.51770441837159</c:v>
                </c:pt>
                <c:pt idx="7785">
                  <c:v>45.36845068702836</c:v>
                </c:pt>
                <c:pt idx="7786">
                  <c:v>45.36845068702836</c:v>
                </c:pt>
                <c:pt idx="7787">
                  <c:v>45.36845068702836</c:v>
                </c:pt>
                <c:pt idx="7788">
                  <c:v>45.36845068702836</c:v>
                </c:pt>
                <c:pt idx="7789">
                  <c:v>45.36845068702836</c:v>
                </c:pt>
                <c:pt idx="7790">
                  <c:v>45.36845068702836</c:v>
                </c:pt>
                <c:pt idx="7791">
                  <c:v>45.36845068702836</c:v>
                </c:pt>
                <c:pt idx="7792">
                  <c:v>45.51770441837159</c:v>
                </c:pt>
                <c:pt idx="7793">
                  <c:v>45.51770441837159</c:v>
                </c:pt>
                <c:pt idx="7794">
                  <c:v>45.74158501538642</c:v>
                </c:pt>
                <c:pt idx="7795">
                  <c:v>45.59233128404328</c:v>
                </c:pt>
                <c:pt idx="7796">
                  <c:v>45.59233128404328</c:v>
                </c:pt>
                <c:pt idx="7797">
                  <c:v>45.59233128404328</c:v>
                </c:pt>
                <c:pt idx="7798">
                  <c:v>45.44307755269986</c:v>
                </c:pt>
                <c:pt idx="7799">
                  <c:v>45.44307755269986</c:v>
                </c:pt>
                <c:pt idx="7800">
                  <c:v>45.44307755269986</c:v>
                </c:pt>
                <c:pt idx="7801">
                  <c:v>45.49195642199518</c:v>
                </c:pt>
                <c:pt idx="7802">
                  <c:v>45.35487849848194</c:v>
                </c:pt>
                <c:pt idx="7803">
                  <c:v>45.35487849848194</c:v>
                </c:pt>
                <c:pt idx="7804">
                  <c:v>45.2231589449368</c:v>
                </c:pt>
                <c:pt idx="7805">
                  <c:v>45.2231589449368</c:v>
                </c:pt>
                <c:pt idx="7806">
                  <c:v>45.2231589449368</c:v>
                </c:pt>
                <c:pt idx="7807">
                  <c:v>45.37241267627998</c:v>
                </c:pt>
                <c:pt idx="7808">
                  <c:v>45.48576269894428</c:v>
                </c:pt>
                <c:pt idx="7809">
                  <c:v>45.48576269894428</c:v>
                </c:pt>
                <c:pt idx="7810">
                  <c:v>45.48576269894428</c:v>
                </c:pt>
                <c:pt idx="7811">
                  <c:v>45.48576269894428</c:v>
                </c:pt>
                <c:pt idx="7812">
                  <c:v>45.48576269894428</c:v>
                </c:pt>
                <c:pt idx="7813">
                  <c:v>45.63501643028756</c:v>
                </c:pt>
                <c:pt idx="7814">
                  <c:v>45.78427016163079</c:v>
                </c:pt>
                <c:pt idx="7815">
                  <c:v>45.78427016163079</c:v>
                </c:pt>
                <c:pt idx="7816">
                  <c:v>45.86415473996911</c:v>
                </c:pt>
                <c:pt idx="7817">
                  <c:v>46.08803533698416</c:v>
                </c:pt>
                <c:pt idx="7818">
                  <c:v>46.16266220265568</c:v>
                </c:pt>
                <c:pt idx="7819">
                  <c:v>46.01340847131213</c:v>
                </c:pt>
                <c:pt idx="7820">
                  <c:v>45.86415473996911</c:v>
                </c:pt>
                <c:pt idx="7821">
                  <c:v>45.86415473996911</c:v>
                </c:pt>
                <c:pt idx="7822">
                  <c:v>45.86415473996911</c:v>
                </c:pt>
                <c:pt idx="7823">
                  <c:v>45.86415473996911</c:v>
                </c:pt>
                <c:pt idx="7824">
                  <c:v>45.86415473996911</c:v>
                </c:pt>
                <c:pt idx="7825">
                  <c:v>45.86415473996911</c:v>
                </c:pt>
                <c:pt idx="7826">
                  <c:v>45.86415473996911</c:v>
                </c:pt>
                <c:pt idx="7827">
                  <c:v>45.7711458706156</c:v>
                </c:pt>
                <c:pt idx="7828">
                  <c:v>45.7711458706156</c:v>
                </c:pt>
                <c:pt idx="7829">
                  <c:v>45.665725823028</c:v>
                </c:pt>
                <c:pt idx="7830">
                  <c:v>45.665725823028</c:v>
                </c:pt>
                <c:pt idx="7831">
                  <c:v>45.665725823028</c:v>
                </c:pt>
                <c:pt idx="7832">
                  <c:v>45.665725823028</c:v>
                </c:pt>
                <c:pt idx="7833">
                  <c:v>45.665725823028</c:v>
                </c:pt>
                <c:pt idx="7834">
                  <c:v>45.665725823028</c:v>
                </c:pt>
                <c:pt idx="7835">
                  <c:v>45.665725823028</c:v>
                </c:pt>
                <c:pt idx="7836">
                  <c:v>45.665725823028</c:v>
                </c:pt>
                <c:pt idx="7837">
                  <c:v>45.665725823028</c:v>
                </c:pt>
                <c:pt idx="7838">
                  <c:v>45.665725823028</c:v>
                </c:pt>
                <c:pt idx="7839">
                  <c:v>45.665725823028</c:v>
                </c:pt>
                <c:pt idx="7840">
                  <c:v>45.665725823028</c:v>
                </c:pt>
                <c:pt idx="7841">
                  <c:v>45.88960642004271</c:v>
                </c:pt>
                <c:pt idx="7842">
                  <c:v>46.11348701705769</c:v>
                </c:pt>
                <c:pt idx="7843">
                  <c:v>46.18811388272946</c:v>
                </c:pt>
                <c:pt idx="7844">
                  <c:v>46.18811388272946</c:v>
                </c:pt>
                <c:pt idx="7845">
                  <c:v>46.18811388272946</c:v>
                </c:pt>
                <c:pt idx="7846">
                  <c:v>46.03886015138599</c:v>
                </c:pt>
                <c:pt idx="7847">
                  <c:v>45.98145929129396</c:v>
                </c:pt>
                <c:pt idx="7848">
                  <c:v>45.98145929129396</c:v>
                </c:pt>
                <c:pt idx="7849">
                  <c:v>46.08653572607296</c:v>
                </c:pt>
                <c:pt idx="7850">
                  <c:v>46.08653572607296</c:v>
                </c:pt>
                <c:pt idx="7851">
                  <c:v>46.08653572607296</c:v>
                </c:pt>
                <c:pt idx="7852">
                  <c:v>46.08653572607296</c:v>
                </c:pt>
                <c:pt idx="7853">
                  <c:v>46.09451070452561</c:v>
                </c:pt>
                <c:pt idx="7854">
                  <c:v>46.24376443586888</c:v>
                </c:pt>
                <c:pt idx="7855">
                  <c:v>46.24376443586888</c:v>
                </c:pt>
                <c:pt idx="7856">
                  <c:v>46.24376443586888</c:v>
                </c:pt>
                <c:pt idx="7857">
                  <c:v>46.39301816721202</c:v>
                </c:pt>
                <c:pt idx="7858">
                  <c:v>46.39301816721202</c:v>
                </c:pt>
                <c:pt idx="7859">
                  <c:v>46.39301816721202</c:v>
                </c:pt>
                <c:pt idx="7860">
                  <c:v>46.41336329938559</c:v>
                </c:pt>
                <c:pt idx="7861">
                  <c:v>46.49020942903793</c:v>
                </c:pt>
                <c:pt idx="7862">
                  <c:v>46.49020942903793</c:v>
                </c:pt>
                <c:pt idx="7863">
                  <c:v>46.49020942903793</c:v>
                </c:pt>
                <c:pt idx="7864">
                  <c:v>46.54130463790594</c:v>
                </c:pt>
                <c:pt idx="7865">
                  <c:v>46.54130463790594</c:v>
                </c:pt>
                <c:pt idx="7866">
                  <c:v>46.54130463790594</c:v>
                </c:pt>
                <c:pt idx="7867">
                  <c:v>46.54130463790594</c:v>
                </c:pt>
                <c:pt idx="7868">
                  <c:v>46.54130463790594</c:v>
                </c:pt>
                <c:pt idx="7869">
                  <c:v>46.54130463790594</c:v>
                </c:pt>
                <c:pt idx="7870">
                  <c:v>46.39205090656265</c:v>
                </c:pt>
                <c:pt idx="7871">
                  <c:v>46.39205090656265</c:v>
                </c:pt>
                <c:pt idx="7872">
                  <c:v>46.39205090656265</c:v>
                </c:pt>
                <c:pt idx="7873">
                  <c:v>46.4409297758578</c:v>
                </c:pt>
                <c:pt idx="7874">
                  <c:v>46.4409297758578</c:v>
                </c:pt>
                <c:pt idx="7875">
                  <c:v>46.4409297758578</c:v>
                </c:pt>
                <c:pt idx="7876">
                  <c:v>46.4409297758578</c:v>
                </c:pt>
                <c:pt idx="7877">
                  <c:v>46.4409297758578</c:v>
                </c:pt>
                <c:pt idx="7878">
                  <c:v>46.4409297758578</c:v>
                </c:pt>
                <c:pt idx="7879">
                  <c:v>46.4409297758578</c:v>
                </c:pt>
                <c:pt idx="7880">
                  <c:v>46.4409297758578</c:v>
                </c:pt>
                <c:pt idx="7881">
                  <c:v>46.4409297758578</c:v>
                </c:pt>
                <c:pt idx="7882">
                  <c:v>46.4409297758578</c:v>
                </c:pt>
                <c:pt idx="7883">
                  <c:v>46.4409297758578</c:v>
                </c:pt>
                <c:pt idx="7884">
                  <c:v>46.4409297758578</c:v>
                </c:pt>
                <c:pt idx="7885">
                  <c:v>46.51248218432141</c:v>
                </c:pt>
                <c:pt idx="7886">
                  <c:v>46.51248218432141</c:v>
                </c:pt>
                <c:pt idx="7887">
                  <c:v>46.51248218432141</c:v>
                </c:pt>
                <c:pt idx="7888">
                  <c:v>46.66173591566471</c:v>
                </c:pt>
                <c:pt idx="7889">
                  <c:v>46.81098964700789</c:v>
                </c:pt>
                <c:pt idx="7890">
                  <c:v>46.81098964700789</c:v>
                </c:pt>
                <c:pt idx="7891">
                  <c:v>46.66173591566471</c:v>
                </c:pt>
                <c:pt idx="7892">
                  <c:v>46.66173591566471</c:v>
                </c:pt>
                <c:pt idx="7893">
                  <c:v>46.66173591566471</c:v>
                </c:pt>
                <c:pt idx="7894">
                  <c:v>46.51942847906674</c:v>
                </c:pt>
                <c:pt idx="7895">
                  <c:v>46.66868221041018</c:v>
                </c:pt>
                <c:pt idx="7896">
                  <c:v>46.66868221041018</c:v>
                </c:pt>
                <c:pt idx="7897">
                  <c:v>46.66868221041018</c:v>
                </c:pt>
                <c:pt idx="7898">
                  <c:v>46.66868221041018</c:v>
                </c:pt>
                <c:pt idx="7899">
                  <c:v>46.66868221041018</c:v>
                </c:pt>
                <c:pt idx="7900">
                  <c:v>46.71130328794483</c:v>
                </c:pt>
                <c:pt idx="7901">
                  <c:v>46.71130328794483</c:v>
                </c:pt>
                <c:pt idx="7902">
                  <c:v>46.61022062064895</c:v>
                </c:pt>
                <c:pt idx="7903">
                  <c:v>46.61022062064895</c:v>
                </c:pt>
                <c:pt idx="7904">
                  <c:v>46.61022062064895</c:v>
                </c:pt>
                <c:pt idx="7905">
                  <c:v>46.61022062064895</c:v>
                </c:pt>
                <c:pt idx="7906">
                  <c:v>46.61022062064895</c:v>
                </c:pt>
                <c:pt idx="7907">
                  <c:v>46.61022062064895</c:v>
                </c:pt>
                <c:pt idx="7908">
                  <c:v>46.61022062064895</c:v>
                </c:pt>
                <c:pt idx="7909">
                  <c:v>46.6109092097029</c:v>
                </c:pt>
                <c:pt idx="7910">
                  <c:v>46.6109092097029</c:v>
                </c:pt>
                <c:pt idx="7911">
                  <c:v>46.6109092097029</c:v>
                </c:pt>
                <c:pt idx="7912">
                  <c:v>46.6109092097029</c:v>
                </c:pt>
                <c:pt idx="7913">
                  <c:v>46.6109092097029</c:v>
                </c:pt>
                <c:pt idx="7914">
                  <c:v>46.6109092097029</c:v>
                </c:pt>
                <c:pt idx="7915">
                  <c:v>46.46165547835965</c:v>
                </c:pt>
                <c:pt idx="7916">
                  <c:v>46.46165547835965</c:v>
                </c:pt>
                <c:pt idx="7917">
                  <c:v>46.46165547835965</c:v>
                </c:pt>
                <c:pt idx="7918">
                  <c:v>46.46165547835965</c:v>
                </c:pt>
                <c:pt idx="7919">
                  <c:v>46.6109092097029</c:v>
                </c:pt>
                <c:pt idx="7920">
                  <c:v>46.6109092097029</c:v>
                </c:pt>
                <c:pt idx="7921">
                  <c:v>46.62583264977155</c:v>
                </c:pt>
                <c:pt idx="7922">
                  <c:v>46.62583264977155</c:v>
                </c:pt>
                <c:pt idx="7923">
                  <c:v>46.62583264977155</c:v>
                </c:pt>
                <c:pt idx="7924">
                  <c:v>46.62629879429527</c:v>
                </c:pt>
                <c:pt idx="7925">
                  <c:v>46.62629879429527</c:v>
                </c:pt>
                <c:pt idx="7926">
                  <c:v>46.62629879429527</c:v>
                </c:pt>
                <c:pt idx="7927">
                  <c:v>46.62629879429527</c:v>
                </c:pt>
                <c:pt idx="7928">
                  <c:v>46.62629879429527</c:v>
                </c:pt>
                <c:pt idx="7929">
                  <c:v>46.62629879429527</c:v>
                </c:pt>
                <c:pt idx="7930">
                  <c:v>46.62629879429527</c:v>
                </c:pt>
                <c:pt idx="7931">
                  <c:v>46.62629879429527</c:v>
                </c:pt>
                <c:pt idx="7932">
                  <c:v>46.62629879429527</c:v>
                </c:pt>
                <c:pt idx="7933">
                  <c:v>46.73661864893836</c:v>
                </c:pt>
                <c:pt idx="7934">
                  <c:v>46.58736491759505</c:v>
                </c:pt>
                <c:pt idx="7935">
                  <c:v>46.58736491759505</c:v>
                </c:pt>
                <c:pt idx="7936">
                  <c:v>46.58736491759505</c:v>
                </c:pt>
                <c:pt idx="7937">
                  <c:v>46.73661864893836</c:v>
                </c:pt>
                <c:pt idx="7938">
                  <c:v>46.8858723802816</c:v>
                </c:pt>
                <c:pt idx="7939">
                  <c:v>46.73661864893836</c:v>
                </c:pt>
                <c:pt idx="7940">
                  <c:v>46.73661864893836</c:v>
                </c:pt>
                <c:pt idx="7941">
                  <c:v>46.73661864893836</c:v>
                </c:pt>
                <c:pt idx="7942">
                  <c:v>46.73661864893836</c:v>
                </c:pt>
                <c:pt idx="7943">
                  <c:v>46.8858723802816</c:v>
                </c:pt>
                <c:pt idx="7944">
                  <c:v>46.8858723802816</c:v>
                </c:pt>
                <c:pt idx="7945">
                  <c:v>46.8858723802816</c:v>
                </c:pt>
                <c:pt idx="7946">
                  <c:v>46.8858723802816</c:v>
                </c:pt>
                <c:pt idx="7947">
                  <c:v>46.8858723802816</c:v>
                </c:pt>
                <c:pt idx="7948">
                  <c:v>46.8858723802816</c:v>
                </c:pt>
                <c:pt idx="7949">
                  <c:v>46.7537537706821</c:v>
                </c:pt>
                <c:pt idx="7950">
                  <c:v>46.7537537706821</c:v>
                </c:pt>
                <c:pt idx="7951">
                  <c:v>46.7537537706821</c:v>
                </c:pt>
                <c:pt idx="7952">
                  <c:v>46.7537537706821</c:v>
                </c:pt>
                <c:pt idx="7953">
                  <c:v>46.7537537706821</c:v>
                </c:pt>
                <c:pt idx="7954">
                  <c:v>46.7537537706821</c:v>
                </c:pt>
                <c:pt idx="7955">
                  <c:v>46.7537537706821</c:v>
                </c:pt>
                <c:pt idx="7956">
                  <c:v>46.7537537706821</c:v>
                </c:pt>
                <c:pt idx="7957">
                  <c:v>46.7537537706821</c:v>
                </c:pt>
                <c:pt idx="7958">
                  <c:v>46.7537537706821</c:v>
                </c:pt>
                <c:pt idx="7959">
                  <c:v>46.7537537706821</c:v>
                </c:pt>
                <c:pt idx="7960">
                  <c:v>46.9030075020254</c:v>
                </c:pt>
                <c:pt idx="7961">
                  <c:v>46.82838063635377</c:v>
                </c:pt>
                <c:pt idx="7962">
                  <c:v>47.05226123336851</c:v>
                </c:pt>
                <c:pt idx="7963">
                  <c:v>47.20151496471197</c:v>
                </c:pt>
                <c:pt idx="7964">
                  <c:v>47.20151496471197</c:v>
                </c:pt>
                <c:pt idx="7965">
                  <c:v>47.20151496471197</c:v>
                </c:pt>
                <c:pt idx="7966">
                  <c:v>47.05598534738203</c:v>
                </c:pt>
                <c:pt idx="7967">
                  <c:v>47.20523907872531</c:v>
                </c:pt>
                <c:pt idx="7968">
                  <c:v>47.20523907872531</c:v>
                </c:pt>
                <c:pt idx="7969">
                  <c:v>47.20523907872531</c:v>
                </c:pt>
                <c:pt idx="7970">
                  <c:v>47.20523907872531</c:v>
                </c:pt>
                <c:pt idx="7971">
                  <c:v>47.20523907872531</c:v>
                </c:pt>
                <c:pt idx="7972">
                  <c:v>47.20523907872531</c:v>
                </c:pt>
                <c:pt idx="7973">
                  <c:v>47.09614189177538</c:v>
                </c:pt>
                <c:pt idx="7974">
                  <c:v>47.09614189177538</c:v>
                </c:pt>
                <c:pt idx="7975">
                  <c:v>47.09614189177538</c:v>
                </c:pt>
                <c:pt idx="7976">
                  <c:v>47.24539562311866</c:v>
                </c:pt>
                <c:pt idx="7977">
                  <c:v>47.39464935446195</c:v>
                </c:pt>
                <c:pt idx="7978">
                  <c:v>47.39464935446195</c:v>
                </c:pt>
                <c:pt idx="7979">
                  <c:v>47.28036996745191</c:v>
                </c:pt>
                <c:pt idx="7980">
                  <c:v>47.28036996745191</c:v>
                </c:pt>
                <c:pt idx="7981">
                  <c:v>47.28036996745191</c:v>
                </c:pt>
                <c:pt idx="7982">
                  <c:v>47.28036996745191</c:v>
                </c:pt>
                <c:pt idx="7983">
                  <c:v>47.28036996745191</c:v>
                </c:pt>
                <c:pt idx="7984">
                  <c:v>47.20574310178025</c:v>
                </c:pt>
                <c:pt idx="7985">
                  <c:v>46.98186250476516</c:v>
                </c:pt>
                <c:pt idx="7986">
                  <c:v>47.20574310178025</c:v>
                </c:pt>
                <c:pt idx="7987">
                  <c:v>47.28036996745191</c:v>
                </c:pt>
                <c:pt idx="7988">
                  <c:v>47.13111623610861</c:v>
                </c:pt>
                <c:pt idx="7989">
                  <c:v>47.13111623610861</c:v>
                </c:pt>
                <c:pt idx="7990">
                  <c:v>47.13111623610863</c:v>
                </c:pt>
                <c:pt idx="7991">
                  <c:v>47.28036996745191</c:v>
                </c:pt>
                <c:pt idx="7992">
                  <c:v>47.28036996745191</c:v>
                </c:pt>
                <c:pt idx="7993">
                  <c:v>47.28036996745191</c:v>
                </c:pt>
                <c:pt idx="7994">
                  <c:v>47.28036996745191</c:v>
                </c:pt>
                <c:pt idx="7995">
                  <c:v>47.28036996745191</c:v>
                </c:pt>
                <c:pt idx="7996">
                  <c:v>47.28036996745191</c:v>
                </c:pt>
                <c:pt idx="7997">
                  <c:v>47.20100830350504</c:v>
                </c:pt>
                <c:pt idx="7998">
                  <c:v>47.35026203484819</c:v>
                </c:pt>
                <c:pt idx="7999">
                  <c:v>47.20100830350504</c:v>
                </c:pt>
                <c:pt idx="8000">
                  <c:v>47.20100830350504</c:v>
                </c:pt>
                <c:pt idx="8001">
                  <c:v>47.20100830350504</c:v>
                </c:pt>
                <c:pt idx="8002">
                  <c:v>47.10237243480636</c:v>
                </c:pt>
                <c:pt idx="8003">
                  <c:v>47.10237243480636</c:v>
                </c:pt>
                <c:pt idx="8004">
                  <c:v>47.10237243480636</c:v>
                </c:pt>
                <c:pt idx="8005">
                  <c:v>47.10237243480636</c:v>
                </c:pt>
                <c:pt idx="8006">
                  <c:v>47.10237243480636</c:v>
                </c:pt>
                <c:pt idx="8007">
                  <c:v>47.10237243480636</c:v>
                </c:pt>
                <c:pt idx="8008">
                  <c:v>47.2516261661495</c:v>
                </c:pt>
                <c:pt idx="8009">
                  <c:v>47.10237243480636</c:v>
                </c:pt>
                <c:pt idx="8010">
                  <c:v>47.32625303182128</c:v>
                </c:pt>
                <c:pt idx="8011">
                  <c:v>47.40087989749284</c:v>
                </c:pt>
                <c:pt idx="8012">
                  <c:v>47.40087989749284</c:v>
                </c:pt>
                <c:pt idx="8013">
                  <c:v>47.40087989749284</c:v>
                </c:pt>
                <c:pt idx="8014">
                  <c:v>47.40087989749284</c:v>
                </c:pt>
                <c:pt idx="8015">
                  <c:v>47.40087989749284</c:v>
                </c:pt>
                <c:pt idx="8016">
                  <c:v>47.40087989749284</c:v>
                </c:pt>
                <c:pt idx="8017">
                  <c:v>47.48422400738119</c:v>
                </c:pt>
                <c:pt idx="8018">
                  <c:v>47.48422400738119</c:v>
                </c:pt>
                <c:pt idx="8019">
                  <c:v>47.48422400738119</c:v>
                </c:pt>
                <c:pt idx="8020">
                  <c:v>47.48422400738119</c:v>
                </c:pt>
                <c:pt idx="8021">
                  <c:v>47.39730201634163</c:v>
                </c:pt>
                <c:pt idx="8022">
                  <c:v>47.54655574768491</c:v>
                </c:pt>
                <c:pt idx="8023">
                  <c:v>47.54655574768491</c:v>
                </c:pt>
                <c:pt idx="8024">
                  <c:v>47.39730201634161</c:v>
                </c:pt>
                <c:pt idx="8025">
                  <c:v>47.39730201634161</c:v>
                </c:pt>
                <c:pt idx="8026">
                  <c:v>47.39730201634161</c:v>
                </c:pt>
                <c:pt idx="8027">
                  <c:v>47.39730201634161</c:v>
                </c:pt>
                <c:pt idx="8028">
                  <c:v>47.39730201634161</c:v>
                </c:pt>
                <c:pt idx="8029">
                  <c:v>47.37903503500955</c:v>
                </c:pt>
                <c:pt idx="8030">
                  <c:v>47.37903503500954</c:v>
                </c:pt>
                <c:pt idx="8031">
                  <c:v>47.37903503500955</c:v>
                </c:pt>
                <c:pt idx="8032">
                  <c:v>47.52828876635282</c:v>
                </c:pt>
                <c:pt idx="8033">
                  <c:v>47.52828876635282</c:v>
                </c:pt>
                <c:pt idx="8034">
                  <c:v>47.6029156320245</c:v>
                </c:pt>
                <c:pt idx="8035">
                  <c:v>47.45366190068104</c:v>
                </c:pt>
                <c:pt idx="8036">
                  <c:v>47.30440816933776</c:v>
                </c:pt>
                <c:pt idx="8037">
                  <c:v>47.30440816933776</c:v>
                </c:pt>
                <c:pt idx="8038">
                  <c:v>47.1551544379946</c:v>
                </c:pt>
                <c:pt idx="8039">
                  <c:v>47.1551544379946</c:v>
                </c:pt>
                <c:pt idx="8040">
                  <c:v>47.01807651448147</c:v>
                </c:pt>
                <c:pt idx="8041">
                  <c:v>47.01807651448147</c:v>
                </c:pt>
                <c:pt idx="8042">
                  <c:v>46.97271968545391</c:v>
                </c:pt>
                <c:pt idx="8043">
                  <c:v>46.97271968545391</c:v>
                </c:pt>
                <c:pt idx="8044">
                  <c:v>46.97271968545391</c:v>
                </c:pt>
                <c:pt idx="8045">
                  <c:v>46.97271968545391</c:v>
                </c:pt>
                <c:pt idx="8046">
                  <c:v>46.97271968545391</c:v>
                </c:pt>
                <c:pt idx="8047">
                  <c:v>46.97271968545391</c:v>
                </c:pt>
                <c:pt idx="8048">
                  <c:v>46.97271968545391</c:v>
                </c:pt>
                <c:pt idx="8049">
                  <c:v>46.97271968545391</c:v>
                </c:pt>
                <c:pt idx="8050">
                  <c:v>46.97271968545392</c:v>
                </c:pt>
                <c:pt idx="8051">
                  <c:v>46.97271968545392</c:v>
                </c:pt>
                <c:pt idx="8052">
                  <c:v>46.97271968545392</c:v>
                </c:pt>
                <c:pt idx="8053">
                  <c:v>46.97271968545392</c:v>
                </c:pt>
                <c:pt idx="8054">
                  <c:v>46.97271968545392</c:v>
                </c:pt>
                <c:pt idx="8055">
                  <c:v>46.97271968545392</c:v>
                </c:pt>
                <c:pt idx="8056">
                  <c:v>47.1219734167972</c:v>
                </c:pt>
                <c:pt idx="8057">
                  <c:v>47.1219734167972</c:v>
                </c:pt>
                <c:pt idx="8058">
                  <c:v>46.97271968545392</c:v>
                </c:pt>
                <c:pt idx="8059">
                  <c:v>46.97271968545392</c:v>
                </c:pt>
                <c:pt idx="8060">
                  <c:v>46.97271968545392</c:v>
                </c:pt>
                <c:pt idx="8061">
                  <c:v>46.97271968545392</c:v>
                </c:pt>
                <c:pt idx="8062">
                  <c:v>46.97271968545392</c:v>
                </c:pt>
                <c:pt idx="8063">
                  <c:v>46.97271968545392</c:v>
                </c:pt>
                <c:pt idx="8064">
                  <c:v>46.97271968545391</c:v>
                </c:pt>
                <c:pt idx="8065">
                  <c:v>46.97271968545391</c:v>
                </c:pt>
                <c:pt idx="8066">
                  <c:v>46.97271968545391</c:v>
                </c:pt>
                <c:pt idx="8067">
                  <c:v>46.97271968545391</c:v>
                </c:pt>
                <c:pt idx="8068">
                  <c:v>46.97271968545392</c:v>
                </c:pt>
                <c:pt idx="8069">
                  <c:v>46.97271968545391</c:v>
                </c:pt>
                <c:pt idx="8070">
                  <c:v>46.97271968545391</c:v>
                </c:pt>
                <c:pt idx="8071">
                  <c:v>46.97271968545391</c:v>
                </c:pt>
                <c:pt idx="8072">
                  <c:v>46.97271968545391</c:v>
                </c:pt>
                <c:pt idx="8073">
                  <c:v>46.97271968545391</c:v>
                </c:pt>
                <c:pt idx="8074">
                  <c:v>46.97271968545391</c:v>
                </c:pt>
                <c:pt idx="8075">
                  <c:v>46.97271968545391</c:v>
                </c:pt>
                <c:pt idx="8076">
                  <c:v>46.97271968545391</c:v>
                </c:pt>
                <c:pt idx="8077">
                  <c:v>46.97271968545391</c:v>
                </c:pt>
                <c:pt idx="8078">
                  <c:v>46.97271968545391</c:v>
                </c:pt>
                <c:pt idx="8079">
                  <c:v>46.97271968545391</c:v>
                </c:pt>
                <c:pt idx="8080">
                  <c:v>46.97271968545391</c:v>
                </c:pt>
                <c:pt idx="8081">
                  <c:v>46.8234659541106</c:v>
                </c:pt>
                <c:pt idx="8082">
                  <c:v>46.8234659541106</c:v>
                </c:pt>
                <c:pt idx="8083">
                  <c:v>46.8234659541106</c:v>
                </c:pt>
                <c:pt idx="8084">
                  <c:v>46.8234659541106</c:v>
                </c:pt>
                <c:pt idx="8085">
                  <c:v>46.8234659541106</c:v>
                </c:pt>
                <c:pt idx="8086">
                  <c:v>46.8234659541106</c:v>
                </c:pt>
                <c:pt idx="8087">
                  <c:v>46.8234659541106</c:v>
                </c:pt>
                <c:pt idx="8088">
                  <c:v>46.8234659541106</c:v>
                </c:pt>
                <c:pt idx="8089">
                  <c:v>46.8234659541106</c:v>
                </c:pt>
                <c:pt idx="8090">
                  <c:v>46.67421222276735</c:v>
                </c:pt>
                <c:pt idx="8091">
                  <c:v>46.67421222276735</c:v>
                </c:pt>
                <c:pt idx="8092">
                  <c:v>46.67421222276735</c:v>
                </c:pt>
                <c:pt idx="8093">
                  <c:v>46.56311636666686</c:v>
                </c:pt>
                <c:pt idx="8094">
                  <c:v>46.56311636666686</c:v>
                </c:pt>
                <c:pt idx="8095">
                  <c:v>46.56311636666686</c:v>
                </c:pt>
                <c:pt idx="8096">
                  <c:v>46.56311636666686</c:v>
                </c:pt>
                <c:pt idx="8097">
                  <c:v>46.56311636666686</c:v>
                </c:pt>
                <c:pt idx="8098">
                  <c:v>46.65449456438247</c:v>
                </c:pt>
                <c:pt idx="8099">
                  <c:v>46.65449456438247</c:v>
                </c:pt>
                <c:pt idx="8100">
                  <c:v>46.65449456438247</c:v>
                </c:pt>
                <c:pt idx="8101">
                  <c:v>46.65449456438247</c:v>
                </c:pt>
                <c:pt idx="8102">
                  <c:v>46.50524083303946</c:v>
                </c:pt>
                <c:pt idx="8103">
                  <c:v>46.37008412598829</c:v>
                </c:pt>
                <c:pt idx="8104">
                  <c:v>46.51933785733171</c:v>
                </c:pt>
                <c:pt idx="8105">
                  <c:v>46.51933785733171</c:v>
                </c:pt>
                <c:pt idx="8106">
                  <c:v>46.37008412598829</c:v>
                </c:pt>
                <c:pt idx="8107">
                  <c:v>46.37007345886956</c:v>
                </c:pt>
                <c:pt idx="8108">
                  <c:v>46.37007345886956</c:v>
                </c:pt>
                <c:pt idx="8109">
                  <c:v>46.37007345886956</c:v>
                </c:pt>
                <c:pt idx="8110">
                  <c:v>46.2513051971271</c:v>
                </c:pt>
                <c:pt idx="8111">
                  <c:v>46.2513051971271</c:v>
                </c:pt>
                <c:pt idx="8112">
                  <c:v>46.2513051971271</c:v>
                </c:pt>
                <c:pt idx="8113">
                  <c:v>46.38838312064014</c:v>
                </c:pt>
                <c:pt idx="8114">
                  <c:v>46.23912938929695</c:v>
                </c:pt>
                <c:pt idx="8115">
                  <c:v>46.23912938929695</c:v>
                </c:pt>
                <c:pt idx="8116">
                  <c:v>46.23912938929694</c:v>
                </c:pt>
                <c:pt idx="8117">
                  <c:v>46.23912938929694</c:v>
                </c:pt>
                <c:pt idx="8118">
                  <c:v>46.38838312064014</c:v>
                </c:pt>
                <c:pt idx="8119">
                  <c:v>46.38838312064014</c:v>
                </c:pt>
                <c:pt idx="8120">
                  <c:v>46.53763685198344</c:v>
                </c:pt>
                <c:pt idx="8121">
                  <c:v>46.53763685198344</c:v>
                </c:pt>
                <c:pt idx="8122">
                  <c:v>46.53763685198344</c:v>
                </c:pt>
                <c:pt idx="8123">
                  <c:v>46.53763685198344</c:v>
                </c:pt>
                <c:pt idx="8124">
                  <c:v>46.53763685198344</c:v>
                </c:pt>
                <c:pt idx="8125">
                  <c:v>46.53763685198344</c:v>
                </c:pt>
                <c:pt idx="8126">
                  <c:v>46.53763685198344</c:v>
                </c:pt>
                <c:pt idx="8127">
                  <c:v>46.53763685198344</c:v>
                </c:pt>
                <c:pt idx="8128">
                  <c:v>46.46300998631187</c:v>
                </c:pt>
                <c:pt idx="8129">
                  <c:v>46.46300998631187</c:v>
                </c:pt>
                <c:pt idx="8130">
                  <c:v>46.68689058332674</c:v>
                </c:pt>
                <c:pt idx="8131">
                  <c:v>46.76151744899843</c:v>
                </c:pt>
                <c:pt idx="8132">
                  <c:v>46.67237051927901</c:v>
                </c:pt>
                <c:pt idx="8133">
                  <c:v>46.67237051927901</c:v>
                </c:pt>
                <c:pt idx="8134">
                  <c:v>46.67237051927901</c:v>
                </c:pt>
                <c:pt idx="8135">
                  <c:v>46.67237051927901</c:v>
                </c:pt>
                <c:pt idx="8136">
                  <c:v>46.67237051927901</c:v>
                </c:pt>
                <c:pt idx="8137">
                  <c:v>46.80944844279199</c:v>
                </c:pt>
                <c:pt idx="8138">
                  <c:v>46.67237051927901</c:v>
                </c:pt>
                <c:pt idx="8139">
                  <c:v>46.67237051927901</c:v>
                </c:pt>
                <c:pt idx="8140">
                  <c:v>46.67237051927901</c:v>
                </c:pt>
                <c:pt idx="8141">
                  <c:v>46.67237051927901</c:v>
                </c:pt>
                <c:pt idx="8142">
                  <c:v>46.67237051927901</c:v>
                </c:pt>
                <c:pt idx="8143">
                  <c:v>46.67237051927901</c:v>
                </c:pt>
                <c:pt idx="8144">
                  <c:v>46.67237051927901</c:v>
                </c:pt>
                <c:pt idx="8145">
                  <c:v>46.67237051927901</c:v>
                </c:pt>
                <c:pt idx="8146">
                  <c:v>46.67237051927901</c:v>
                </c:pt>
                <c:pt idx="8147">
                  <c:v>46.67237051927901</c:v>
                </c:pt>
                <c:pt idx="8148">
                  <c:v>46.67237051927901</c:v>
                </c:pt>
                <c:pt idx="8149">
                  <c:v>46.67237051927901</c:v>
                </c:pt>
                <c:pt idx="8150">
                  <c:v>46.67237051927901</c:v>
                </c:pt>
                <c:pt idx="8151">
                  <c:v>46.74173967228403</c:v>
                </c:pt>
                <c:pt idx="8152">
                  <c:v>46.6671128066124</c:v>
                </c:pt>
                <c:pt idx="8153">
                  <c:v>46.44323220959745</c:v>
                </c:pt>
                <c:pt idx="8154">
                  <c:v>46.6671128066124</c:v>
                </c:pt>
                <c:pt idx="8155">
                  <c:v>46.89099340362717</c:v>
                </c:pt>
                <c:pt idx="8156">
                  <c:v>46.89099340362717</c:v>
                </c:pt>
                <c:pt idx="8157">
                  <c:v>46.74173967228403</c:v>
                </c:pt>
                <c:pt idx="8158">
                  <c:v>46.74173967228403</c:v>
                </c:pt>
                <c:pt idx="8159">
                  <c:v>46.74173967228403</c:v>
                </c:pt>
                <c:pt idx="8160">
                  <c:v>46.74173967228403</c:v>
                </c:pt>
                <c:pt idx="8161">
                  <c:v>46.74173967228403</c:v>
                </c:pt>
                <c:pt idx="8162">
                  <c:v>46.89099340362717</c:v>
                </c:pt>
                <c:pt idx="8163">
                  <c:v>46.74173967228403</c:v>
                </c:pt>
                <c:pt idx="8164">
                  <c:v>46.74173967228403</c:v>
                </c:pt>
                <c:pt idx="8165">
                  <c:v>46.74173967228403</c:v>
                </c:pt>
                <c:pt idx="8166">
                  <c:v>46.74173967228403</c:v>
                </c:pt>
                <c:pt idx="8167">
                  <c:v>46.74173967228403</c:v>
                </c:pt>
                <c:pt idx="8168">
                  <c:v>46.74173967228403</c:v>
                </c:pt>
                <c:pt idx="8169">
                  <c:v>46.74173967228403</c:v>
                </c:pt>
                <c:pt idx="8170">
                  <c:v>46.74173967228403</c:v>
                </c:pt>
                <c:pt idx="8171">
                  <c:v>46.74173967228403</c:v>
                </c:pt>
                <c:pt idx="8172">
                  <c:v>46.74173967228403</c:v>
                </c:pt>
                <c:pt idx="8173">
                  <c:v>46.74173967228403</c:v>
                </c:pt>
                <c:pt idx="8174">
                  <c:v>46.74173967228403</c:v>
                </c:pt>
                <c:pt idx="8175">
                  <c:v>46.74173967228403</c:v>
                </c:pt>
                <c:pt idx="8176">
                  <c:v>46.6671128066124</c:v>
                </c:pt>
                <c:pt idx="8177">
                  <c:v>46.6671128066124</c:v>
                </c:pt>
                <c:pt idx="8178">
                  <c:v>46.6671128066124</c:v>
                </c:pt>
                <c:pt idx="8179">
                  <c:v>46.74173967228403</c:v>
                </c:pt>
                <c:pt idx="8180">
                  <c:v>46.65212806039174</c:v>
                </c:pt>
                <c:pt idx="8181">
                  <c:v>46.65212806039174</c:v>
                </c:pt>
                <c:pt idx="8182">
                  <c:v>46.7095289204838</c:v>
                </c:pt>
                <c:pt idx="8183">
                  <c:v>46.7095289204838</c:v>
                </c:pt>
                <c:pt idx="8184">
                  <c:v>46.60445248570493</c:v>
                </c:pt>
                <c:pt idx="8185">
                  <c:v>46.45519875436165</c:v>
                </c:pt>
                <c:pt idx="8186">
                  <c:v>46.45519875436165</c:v>
                </c:pt>
                <c:pt idx="8187">
                  <c:v>46.45519875436165</c:v>
                </c:pt>
                <c:pt idx="8188">
                  <c:v>46.36436304687733</c:v>
                </c:pt>
                <c:pt idx="8189">
                  <c:v>46.36436304687733</c:v>
                </c:pt>
                <c:pt idx="8190">
                  <c:v>46.36436304687733</c:v>
                </c:pt>
                <c:pt idx="8191">
                  <c:v>46.36436304687733</c:v>
                </c:pt>
                <c:pt idx="8192">
                  <c:v>46.36436304687733</c:v>
                </c:pt>
                <c:pt idx="8193">
                  <c:v>46.36436304687733</c:v>
                </c:pt>
                <c:pt idx="8194">
                  <c:v>46.36436304687733</c:v>
                </c:pt>
                <c:pt idx="8195">
                  <c:v>46.36436304687733</c:v>
                </c:pt>
                <c:pt idx="8196">
                  <c:v>46.28751691722506</c:v>
                </c:pt>
                <c:pt idx="8197">
                  <c:v>46.28751691722506</c:v>
                </c:pt>
                <c:pt idx="8198">
                  <c:v>46.28751691722506</c:v>
                </c:pt>
                <c:pt idx="8199">
                  <c:v>46.23642170835704</c:v>
                </c:pt>
                <c:pt idx="8200">
                  <c:v>46.38567543970024</c:v>
                </c:pt>
                <c:pt idx="8201">
                  <c:v>46.38567543970024</c:v>
                </c:pt>
                <c:pt idx="8202">
                  <c:v>46.460302305372</c:v>
                </c:pt>
                <c:pt idx="8203">
                  <c:v>46.53492917104341</c:v>
                </c:pt>
                <c:pt idx="8204">
                  <c:v>46.38567543970024</c:v>
                </c:pt>
                <c:pt idx="8205">
                  <c:v>46.38567543970024</c:v>
                </c:pt>
                <c:pt idx="8206">
                  <c:v>46.38567543970024</c:v>
                </c:pt>
                <c:pt idx="8207">
                  <c:v>46.38567543970024</c:v>
                </c:pt>
                <c:pt idx="8208">
                  <c:v>46.38567543970024</c:v>
                </c:pt>
                <c:pt idx="8209">
                  <c:v>46.38567543970024</c:v>
                </c:pt>
                <c:pt idx="8210">
                  <c:v>46.38567543970024</c:v>
                </c:pt>
                <c:pt idx="8211">
                  <c:v>46.38567543970024</c:v>
                </c:pt>
                <c:pt idx="8212">
                  <c:v>46.38567543970024</c:v>
                </c:pt>
                <c:pt idx="8213">
                  <c:v>46.38567543970024</c:v>
                </c:pt>
                <c:pt idx="8214">
                  <c:v>46.38567543970024</c:v>
                </c:pt>
                <c:pt idx="8215">
                  <c:v>46.38567543970024</c:v>
                </c:pt>
                <c:pt idx="8216">
                  <c:v>46.38567543970024</c:v>
                </c:pt>
                <c:pt idx="8217">
                  <c:v>46.38567543970024</c:v>
                </c:pt>
                <c:pt idx="8218">
                  <c:v>46.38567543970024</c:v>
                </c:pt>
                <c:pt idx="8219">
                  <c:v>46.38567543970024</c:v>
                </c:pt>
                <c:pt idx="8220">
                  <c:v>46.38567543970024</c:v>
                </c:pt>
                <c:pt idx="8221">
                  <c:v>46.38567543970024</c:v>
                </c:pt>
                <c:pt idx="8222">
                  <c:v>46.38567543970024</c:v>
                </c:pt>
                <c:pt idx="8223">
                  <c:v>46.38567543970024</c:v>
                </c:pt>
                <c:pt idx="8224">
                  <c:v>46.38567543970024</c:v>
                </c:pt>
                <c:pt idx="8225">
                  <c:v>46.23642170835704</c:v>
                </c:pt>
                <c:pt idx="8226">
                  <c:v>46.23642170835704</c:v>
                </c:pt>
                <c:pt idx="8227">
                  <c:v>46.23642170835704</c:v>
                </c:pt>
                <c:pt idx="8228">
                  <c:v>46.23642170835704</c:v>
                </c:pt>
                <c:pt idx="8229">
                  <c:v>46.23642170835704</c:v>
                </c:pt>
                <c:pt idx="8230">
                  <c:v>46.23642170835704</c:v>
                </c:pt>
                <c:pt idx="8231">
                  <c:v>46.23642170835704</c:v>
                </c:pt>
                <c:pt idx="8232">
                  <c:v>46.23642170835704</c:v>
                </c:pt>
                <c:pt idx="8233">
                  <c:v>46.23642170835704</c:v>
                </c:pt>
                <c:pt idx="8234">
                  <c:v>46.23642170835704</c:v>
                </c:pt>
                <c:pt idx="8235">
                  <c:v>46.23642170835704</c:v>
                </c:pt>
                <c:pt idx="8236">
                  <c:v>46.23642170835704</c:v>
                </c:pt>
                <c:pt idx="8237">
                  <c:v>46.08716797701359</c:v>
                </c:pt>
                <c:pt idx="8238">
                  <c:v>45.93791424567048</c:v>
                </c:pt>
                <c:pt idx="8239">
                  <c:v>45.7886605143272</c:v>
                </c:pt>
                <c:pt idx="8240">
                  <c:v>45.7886605143272</c:v>
                </c:pt>
                <c:pt idx="8241">
                  <c:v>45.7886605143272</c:v>
                </c:pt>
                <c:pt idx="8242">
                  <c:v>45.7886605143272</c:v>
                </c:pt>
                <c:pt idx="8243">
                  <c:v>45.7886605143272</c:v>
                </c:pt>
                <c:pt idx="8244">
                  <c:v>45.7886605143272</c:v>
                </c:pt>
                <c:pt idx="8245">
                  <c:v>45.7886605143272</c:v>
                </c:pt>
                <c:pt idx="8246">
                  <c:v>45.7886605143272</c:v>
                </c:pt>
                <c:pt idx="8247">
                  <c:v>45.63940678298391</c:v>
                </c:pt>
                <c:pt idx="8248">
                  <c:v>45.70889382281622</c:v>
                </c:pt>
                <c:pt idx="8249">
                  <c:v>45.70889382281622</c:v>
                </c:pt>
                <c:pt idx="8250">
                  <c:v>45.85814755415944</c:v>
                </c:pt>
                <c:pt idx="8251">
                  <c:v>45.85814755415944</c:v>
                </c:pt>
                <c:pt idx="8252">
                  <c:v>45.80634550149331</c:v>
                </c:pt>
                <c:pt idx="8253">
                  <c:v>45.80634550149331</c:v>
                </c:pt>
                <c:pt idx="8254">
                  <c:v>45.80634550149331</c:v>
                </c:pt>
                <c:pt idx="8255">
                  <c:v>45.6570917701502</c:v>
                </c:pt>
                <c:pt idx="8256">
                  <c:v>45.6570917701502</c:v>
                </c:pt>
                <c:pt idx="8257">
                  <c:v>45.50783803880691</c:v>
                </c:pt>
                <c:pt idx="8258">
                  <c:v>45.50783803880691</c:v>
                </c:pt>
                <c:pt idx="8259">
                  <c:v>45.50783803880691</c:v>
                </c:pt>
                <c:pt idx="8260">
                  <c:v>45.50783803880691</c:v>
                </c:pt>
                <c:pt idx="8261">
                  <c:v>45.50783803880691</c:v>
                </c:pt>
                <c:pt idx="8262">
                  <c:v>45.50783803880691</c:v>
                </c:pt>
                <c:pt idx="8263">
                  <c:v>45.50783803880691</c:v>
                </c:pt>
                <c:pt idx="8264">
                  <c:v>45.50783803880692</c:v>
                </c:pt>
                <c:pt idx="8265">
                  <c:v>45.50783803880691</c:v>
                </c:pt>
                <c:pt idx="8266">
                  <c:v>45.50783803880692</c:v>
                </c:pt>
                <c:pt idx="8267">
                  <c:v>45.50783803880691</c:v>
                </c:pt>
                <c:pt idx="8268">
                  <c:v>45.50783803880691</c:v>
                </c:pt>
                <c:pt idx="8269">
                  <c:v>45.6570917701502</c:v>
                </c:pt>
                <c:pt idx="8270">
                  <c:v>45.6570917701502</c:v>
                </c:pt>
                <c:pt idx="8271">
                  <c:v>45.6570917701502</c:v>
                </c:pt>
                <c:pt idx="8272">
                  <c:v>45.6570917701502</c:v>
                </c:pt>
                <c:pt idx="8273">
                  <c:v>45.55940363107896</c:v>
                </c:pt>
                <c:pt idx="8274">
                  <c:v>45.70865736242225</c:v>
                </c:pt>
                <c:pt idx="8275">
                  <c:v>45.70865736242225</c:v>
                </c:pt>
                <c:pt idx="8276">
                  <c:v>45.70865736242225</c:v>
                </c:pt>
                <c:pt idx="8277">
                  <c:v>45.70865736242225</c:v>
                </c:pt>
                <c:pt idx="8278">
                  <c:v>45.70865736242225</c:v>
                </c:pt>
                <c:pt idx="8279">
                  <c:v>45.70865736242225</c:v>
                </c:pt>
                <c:pt idx="8280">
                  <c:v>45.70865736242225</c:v>
                </c:pt>
                <c:pt idx="8281">
                  <c:v>45.70865736242225</c:v>
                </c:pt>
                <c:pt idx="8282">
                  <c:v>45.70865736242225</c:v>
                </c:pt>
                <c:pt idx="8283">
                  <c:v>45.70865736242225</c:v>
                </c:pt>
                <c:pt idx="8284">
                  <c:v>45.68027670496318</c:v>
                </c:pt>
                <c:pt idx="8285">
                  <c:v>45.68027670496318</c:v>
                </c:pt>
                <c:pt idx="8286">
                  <c:v>45.68027670496318</c:v>
                </c:pt>
                <c:pt idx="8287">
                  <c:v>45.68027670496318</c:v>
                </c:pt>
                <c:pt idx="8288">
                  <c:v>45.68027670496318</c:v>
                </c:pt>
                <c:pt idx="8289">
                  <c:v>45.68027670496318</c:v>
                </c:pt>
                <c:pt idx="8290">
                  <c:v>45.68027670496318</c:v>
                </c:pt>
                <c:pt idx="8291">
                  <c:v>45.68027670496318</c:v>
                </c:pt>
                <c:pt idx="8292">
                  <c:v>45.68027670496318</c:v>
                </c:pt>
                <c:pt idx="8293">
                  <c:v>45.68027670496318</c:v>
                </c:pt>
                <c:pt idx="8294">
                  <c:v>45.68027670496318</c:v>
                </c:pt>
                <c:pt idx="8295">
                  <c:v>45.68027670496318</c:v>
                </c:pt>
                <c:pt idx="8296">
                  <c:v>45.68027670496318</c:v>
                </c:pt>
                <c:pt idx="8297">
                  <c:v>45.60564983929149</c:v>
                </c:pt>
                <c:pt idx="8298">
                  <c:v>45.68027670496318</c:v>
                </c:pt>
                <c:pt idx="8299">
                  <c:v>45.75490357063479</c:v>
                </c:pt>
                <c:pt idx="8300">
                  <c:v>45.75490357063479</c:v>
                </c:pt>
                <c:pt idx="8301">
                  <c:v>45.75490357063479</c:v>
                </c:pt>
                <c:pt idx="8302">
                  <c:v>45.75490357063479</c:v>
                </c:pt>
                <c:pt idx="8303">
                  <c:v>45.75490357063479</c:v>
                </c:pt>
                <c:pt idx="8304">
                  <c:v>45.75490357063479</c:v>
                </c:pt>
                <c:pt idx="8305">
                  <c:v>45.75490357063479</c:v>
                </c:pt>
                <c:pt idx="8306">
                  <c:v>45.75490357063479</c:v>
                </c:pt>
                <c:pt idx="8307">
                  <c:v>45.75490357063479</c:v>
                </c:pt>
                <c:pt idx="8308">
                  <c:v>45.75490357063479</c:v>
                </c:pt>
                <c:pt idx="8309">
                  <c:v>45.75490357063479</c:v>
                </c:pt>
                <c:pt idx="8310">
                  <c:v>45.75490357063479</c:v>
                </c:pt>
                <c:pt idx="8311">
                  <c:v>45.75490357063479</c:v>
                </c:pt>
                <c:pt idx="8312">
                  <c:v>45.75490357063479</c:v>
                </c:pt>
                <c:pt idx="8313">
                  <c:v>45.75490357063479</c:v>
                </c:pt>
                <c:pt idx="8314">
                  <c:v>45.86918295764485</c:v>
                </c:pt>
                <c:pt idx="8315">
                  <c:v>45.86918295764485</c:v>
                </c:pt>
                <c:pt idx="8316">
                  <c:v>45.86918295764485</c:v>
                </c:pt>
                <c:pt idx="8317">
                  <c:v>45.86918295764485</c:v>
                </c:pt>
                <c:pt idx="8318">
                  <c:v>45.86918295764485</c:v>
                </c:pt>
                <c:pt idx="8319">
                  <c:v>45.86918295764485</c:v>
                </c:pt>
                <c:pt idx="8320">
                  <c:v>46.01843668898815</c:v>
                </c:pt>
                <c:pt idx="8321">
                  <c:v>45.94380982331631</c:v>
                </c:pt>
                <c:pt idx="8322">
                  <c:v>45.94380982331631</c:v>
                </c:pt>
                <c:pt idx="8323">
                  <c:v>46.16769042033145</c:v>
                </c:pt>
                <c:pt idx="8324">
                  <c:v>46.16769042033145</c:v>
                </c:pt>
                <c:pt idx="8325">
                  <c:v>46.16769042033145</c:v>
                </c:pt>
                <c:pt idx="8326">
                  <c:v>46.16769042033145</c:v>
                </c:pt>
                <c:pt idx="8327">
                  <c:v>46.16769042033145</c:v>
                </c:pt>
                <c:pt idx="8328">
                  <c:v>46.01843668898816</c:v>
                </c:pt>
                <c:pt idx="8329">
                  <c:v>46.01843668898816</c:v>
                </c:pt>
                <c:pt idx="8330">
                  <c:v>46.01843668898816</c:v>
                </c:pt>
                <c:pt idx="8331">
                  <c:v>46.01843668898816</c:v>
                </c:pt>
                <c:pt idx="8332">
                  <c:v>46.01843668898816</c:v>
                </c:pt>
                <c:pt idx="8333">
                  <c:v>46.01843668898816</c:v>
                </c:pt>
                <c:pt idx="8334">
                  <c:v>46.16769042033145</c:v>
                </c:pt>
                <c:pt idx="8335">
                  <c:v>46.16769042033145</c:v>
                </c:pt>
                <c:pt idx="8336">
                  <c:v>46.16769042033143</c:v>
                </c:pt>
                <c:pt idx="8337">
                  <c:v>46.16769042033143</c:v>
                </c:pt>
                <c:pt idx="8338">
                  <c:v>46.16769042033143</c:v>
                </c:pt>
                <c:pt idx="8339">
                  <c:v>46.16769042033143</c:v>
                </c:pt>
                <c:pt idx="8340">
                  <c:v>46.16769042033143</c:v>
                </c:pt>
                <c:pt idx="8341">
                  <c:v>46.16769042033143</c:v>
                </c:pt>
                <c:pt idx="8342">
                  <c:v>46.16769042033143</c:v>
                </c:pt>
                <c:pt idx="8343">
                  <c:v>46.16769042033143</c:v>
                </c:pt>
                <c:pt idx="8344">
                  <c:v>46.31694415167451</c:v>
                </c:pt>
                <c:pt idx="8345">
                  <c:v>46.0930635546598</c:v>
                </c:pt>
                <c:pt idx="8346">
                  <c:v>46.01843668898815</c:v>
                </c:pt>
                <c:pt idx="8347">
                  <c:v>46.01843668898815</c:v>
                </c:pt>
                <c:pt idx="8348">
                  <c:v>46.01843668898815</c:v>
                </c:pt>
                <c:pt idx="8349">
                  <c:v>46.01843668898815</c:v>
                </c:pt>
                <c:pt idx="8350">
                  <c:v>46.01843668898815</c:v>
                </c:pt>
                <c:pt idx="8351">
                  <c:v>46.01843668898815</c:v>
                </c:pt>
                <c:pt idx="8352">
                  <c:v>45.86918295764485</c:v>
                </c:pt>
                <c:pt idx="8353">
                  <c:v>45.86918295764485</c:v>
                </c:pt>
                <c:pt idx="8354">
                  <c:v>45.82796031368139</c:v>
                </c:pt>
                <c:pt idx="8355">
                  <c:v>45.82796031368139</c:v>
                </c:pt>
                <c:pt idx="8356">
                  <c:v>45.82796031368139</c:v>
                </c:pt>
                <c:pt idx="8357">
                  <c:v>45.826691607422</c:v>
                </c:pt>
                <c:pt idx="8358">
                  <c:v>45.826691607422</c:v>
                </c:pt>
                <c:pt idx="8359">
                  <c:v>45.97594533876536</c:v>
                </c:pt>
                <c:pt idx="8360">
                  <c:v>45.97594533876536</c:v>
                </c:pt>
                <c:pt idx="8361">
                  <c:v>46.10259135716618</c:v>
                </c:pt>
                <c:pt idx="8362">
                  <c:v>46.10259135716618</c:v>
                </c:pt>
                <c:pt idx="8363">
                  <c:v>46.10259135716618</c:v>
                </c:pt>
                <c:pt idx="8364">
                  <c:v>46.12085833849826</c:v>
                </c:pt>
                <c:pt idx="8365">
                  <c:v>46.12085833849826</c:v>
                </c:pt>
                <c:pt idx="8366">
                  <c:v>46.08620560399375</c:v>
                </c:pt>
                <c:pt idx="8367">
                  <c:v>46.08620560399375</c:v>
                </c:pt>
                <c:pt idx="8368">
                  <c:v>46.23545933533706</c:v>
                </c:pt>
                <c:pt idx="8369">
                  <c:v>46.16083246966534</c:v>
                </c:pt>
                <c:pt idx="8370">
                  <c:v>46.31008620100851</c:v>
                </c:pt>
                <c:pt idx="8371">
                  <c:v>46.31008620100851</c:v>
                </c:pt>
                <c:pt idx="8372">
                  <c:v>46.31008620100851</c:v>
                </c:pt>
                <c:pt idx="8373">
                  <c:v>46.31008620100851</c:v>
                </c:pt>
                <c:pt idx="8374">
                  <c:v>46.31008620100851</c:v>
                </c:pt>
                <c:pt idx="8375">
                  <c:v>46.44716412452185</c:v>
                </c:pt>
                <c:pt idx="8376">
                  <c:v>46.44716412452185</c:v>
                </c:pt>
                <c:pt idx="8377">
                  <c:v>46.44716412452185</c:v>
                </c:pt>
                <c:pt idx="8378">
                  <c:v>46.44716412452185</c:v>
                </c:pt>
                <c:pt idx="8379">
                  <c:v>46.44716412452185</c:v>
                </c:pt>
                <c:pt idx="8380">
                  <c:v>46.29791039317858</c:v>
                </c:pt>
                <c:pt idx="8381">
                  <c:v>46.29791039317858</c:v>
                </c:pt>
                <c:pt idx="8382">
                  <c:v>46.29791039317858</c:v>
                </c:pt>
                <c:pt idx="8383">
                  <c:v>46.29791039317858</c:v>
                </c:pt>
                <c:pt idx="8384">
                  <c:v>46.29791039317858</c:v>
                </c:pt>
                <c:pt idx="8385">
                  <c:v>46.29791039317858</c:v>
                </c:pt>
                <c:pt idx="8386">
                  <c:v>46.29791039317858</c:v>
                </c:pt>
                <c:pt idx="8387">
                  <c:v>46.29791039317858</c:v>
                </c:pt>
                <c:pt idx="8388">
                  <c:v>46.29791039317858</c:v>
                </c:pt>
                <c:pt idx="8389">
                  <c:v>46.29791039317858</c:v>
                </c:pt>
                <c:pt idx="8390">
                  <c:v>46.29791039317858</c:v>
                </c:pt>
                <c:pt idx="8391">
                  <c:v>46.29791039317858</c:v>
                </c:pt>
                <c:pt idx="8392">
                  <c:v>46.44716412452185</c:v>
                </c:pt>
                <c:pt idx="8393">
                  <c:v>46.59641785586513</c:v>
                </c:pt>
                <c:pt idx="8394">
                  <c:v>46.59641785586513</c:v>
                </c:pt>
                <c:pt idx="8395">
                  <c:v>46.59641785586513</c:v>
                </c:pt>
                <c:pt idx="8396">
                  <c:v>46.59641785586513</c:v>
                </c:pt>
                <c:pt idx="8397">
                  <c:v>46.59641785586513</c:v>
                </c:pt>
                <c:pt idx="8398">
                  <c:v>46.59641785586513</c:v>
                </c:pt>
                <c:pt idx="8399">
                  <c:v>46.59641785586513</c:v>
                </c:pt>
                <c:pt idx="8400">
                  <c:v>46.59641785586513</c:v>
                </c:pt>
                <c:pt idx="8401">
                  <c:v>46.59641785586513</c:v>
                </c:pt>
                <c:pt idx="8402">
                  <c:v>46.59641785586513</c:v>
                </c:pt>
                <c:pt idx="8403">
                  <c:v>46.59641785586513</c:v>
                </c:pt>
                <c:pt idx="8404">
                  <c:v>46.59641785586513</c:v>
                </c:pt>
                <c:pt idx="8405">
                  <c:v>46.59641785586513</c:v>
                </c:pt>
                <c:pt idx="8406">
                  <c:v>46.59641785586513</c:v>
                </c:pt>
                <c:pt idx="8407">
                  <c:v>46.59641785586513</c:v>
                </c:pt>
                <c:pt idx="8408">
                  <c:v>46.59641785586513</c:v>
                </c:pt>
                <c:pt idx="8409">
                  <c:v>46.59641785586513</c:v>
                </c:pt>
                <c:pt idx="8410">
                  <c:v>46.59641785586513</c:v>
                </c:pt>
                <c:pt idx="8411">
                  <c:v>46.59641785586513</c:v>
                </c:pt>
                <c:pt idx="8412">
                  <c:v>46.59641785586513</c:v>
                </c:pt>
                <c:pt idx="8413">
                  <c:v>46.59641785586513</c:v>
                </c:pt>
                <c:pt idx="8414">
                  <c:v>46.59641785586513</c:v>
                </c:pt>
                <c:pt idx="8415">
                  <c:v>46.59641785586513</c:v>
                </c:pt>
                <c:pt idx="8416">
                  <c:v>46.74567158720829</c:v>
                </c:pt>
                <c:pt idx="8417">
                  <c:v>46.89492531855176</c:v>
                </c:pt>
                <c:pt idx="8418">
                  <c:v>46.74994779809981</c:v>
                </c:pt>
                <c:pt idx="8419">
                  <c:v>46.74994779809981</c:v>
                </c:pt>
                <c:pt idx="8420">
                  <c:v>46.74994779809981</c:v>
                </c:pt>
                <c:pt idx="8421">
                  <c:v>46.74994779809981</c:v>
                </c:pt>
                <c:pt idx="8422">
                  <c:v>46.74994779809981</c:v>
                </c:pt>
                <c:pt idx="8423">
                  <c:v>46.74994779809981</c:v>
                </c:pt>
                <c:pt idx="8424">
                  <c:v>46.74994779809981</c:v>
                </c:pt>
                <c:pt idx="8425">
                  <c:v>46.89920152944296</c:v>
                </c:pt>
                <c:pt idx="8426">
                  <c:v>46.89920152944296</c:v>
                </c:pt>
                <c:pt idx="8427">
                  <c:v>46.89920152944296</c:v>
                </c:pt>
                <c:pt idx="8428">
                  <c:v>46.89920152944295</c:v>
                </c:pt>
                <c:pt idx="8429">
                  <c:v>46.89920152944295</c:v>
                </c:pt>
                <c:pt idx="8430">
                  <c:v>46.89920152944295</c:v>
                </c:pt>
                <c:pt idx="8431">
                  <c:v>46.74994779809981</c:v>
                </c:pt>
                <c:pt idx="8432">
                  <c:v>46.85459647328022</c:v>
                </c:pt>
                <c:pt idx="8433">
                  <c:v>46.76321827556462</c:v>
                </c:pt>
                <c:pt idx="8434">
                  <c:v>46.76321827556462</c:v>
                </c:pt>
                <c:pt idx="8435">
                  <c:v>46.76321827556462</c:v>
                </c:pt>
                <c:pt idx="8436">
                  <c:v>46.76321827556462</c:v>
                </c:pt>
                <c:pt idx="8437">
                  <c:v>46.91247200690791</c:v>
                </c:pt>
                <c:pt idx="8438">
                  <c:v>46.9412274567219</c:v>
                </c:pt>
                <c:pt idx="8439">
                  <c:v>46.79197372537881</c:v>
                </c:pt>
                <c:pt idx="8440">
                  <c:v>46.9412274567219</c:v>
                </c:pt>
                <c:pt idx="8441">
                  <c:v>47.09048118806535</c:v>
                </c:pt>
                <c:pt idx="8442">
                  <c:v>47.0904918551841</c:v>
                </c:pt>
                <c:pt idx="8443">
                  <c:v>47.19300103491941</c:v>
                </c:pt>
                <c:pt idx="8444">
                  <c:v>47.19300103491941</c:v>
                </c:pt>
                <c:pt idx="8445">
                  <c:v>47.19300103491941</c:v>
                </c:pt>
                <c:pt idx="8446">
                  <c:v>47.0437473035761</c:v>
                </c:pt>
                <c:pt idx="8447">
                  <c:v>47.0437473035761</c:v>
                </c:pt>
                <c:pt idx="8448">
                  <c:v>47.0437473035761</c:v>
                </c:pt>
                <c:pt idx="8449">
                  <c:v>47.19300103491941</c:v>
                </c:pt>
                <c:pt idx="8450">
                  <c:v>47.19300103491941</c:v>
                </c:pt>
                <c:pt idx="8451">
                  <c:v>47.19300103491941</c:v>
                </c:pt>
                <c:pt idx="8452">
                  <c:v>47.19300103491941</c:v>
                </c:pt>
                <c:pt idx="8453">
                  <c:v>47.19300103491941</c:v>
                </c:pt>
                <c:pt idx="8454">
                  <c:v>47.19300103491941</c:v>
                </c:pt>
                <c:pt idx="8455">
                  <c:v>47.19300103491941</c:v>
                </c:pt>
                <c:pt idx="8456">
                  <c:v>47.19300103491941</c:v>
                </c:pt>
                <c:pt idx="8457">
                  <c:v>47.19300103491941</c:v>
                </c:pt>
                <c:pt idx="8458">
                  <c:v>47.19300103491941</c:v>
                </c:pt>
                <c:pt idx="8459">
                  <c:v>47.19300103491941</c:v>
                </c:pt>
                <c:pt idx="8460">
                  <c:v>47.19300103491941</c:v>
                </c:pt>
                <c:pt idx="8461">
                  <c:v>47.19300103491941</c:v>
                </c:pt>
                <c:pt idx="8462">
                  <c:v>47.19300103491941</c:v>
                </c:pt>
                <c:pt idx="8463">
                  <c:v>47.19300103491941</c:v>
                </c:pt>
                <c:pt idx="8464">
                  <c:v>47.11837416924767</c:v>
                </c:pt>
                <c:pt idx="8465">
                  <c:v>47.0437473035761</c:v>
                </c:pt>
                <c:pt idx="8466">
                  <c:v>46.96912043790448</c:v>
                </c:pt>
                <c:pt idx="8467">
                  <c:v>47.05826736762377</c:v>
                </c:pt>
                <c:pt idx="8468">
                  <c:v>46.90901363628063</c:v>
                </c:pt>
                <c:pt idx="8469">
                  <c:v>46.90901363628063</c:v>
                </c:pt>
                <c:pt idx="8470">
                  <c:v>46.90901363628063</c:v>
                </c:pt>
                <c:pt idx="8471">
                  <c:v>46.90901363628063</c:v>
                </c:pt>
                <c:pt idx="8472">
                  <c:v>46.90901363628063</c:v>
                </c:pt>
                <c:pt idx="8473">
                  <c:v>47.04609155979353</c:v>
                </c:pt>
                <c:pt idx="8474">
                  <c:v>47.04609155979353</c:v>
                </c:pt>
                <c:pt idx="8475">
                  <c:v>47.04609155979353</c:v>
                </c:pt>
                <c:pt idx="8476">
                  <c:v>47.04609155979353</c:v>
                </c:pt>
                <c:pt idx="8477">
                  <c:v>47.04609155979353</c:v>
                </c:pt>
                <c:pt idx="8478">
                  <c:v>47.04609155979353</c:v>
                </c:pt>
                <c:pt idx="8479">
                  <c:v>47.04609155979353</c:v>
                </c:pt>
                <c:pt idx="8480">
                  <c:v>47.04609155979353</c:v>
                </c:pt>
                <c:pt idx="8481">
                  <c:v>47.04609155979353</c:v>
                </c:pt>
                <c:pt idx="8482">
                  <c:v>47.04609155979353</c:v>
                </c:pt>
                <c:pt idx="8483">
                  <c:v>47.04609155979353</c:v>
                </c:pt>
                <c:pt idx="8484">
                  <c:v>47.04609155979353</c:v>
                </c:pt>
                <c:pt idx="8485">
                  <c:v>47.04609155979353</c:v>
                </c:pt>
                <c:pt idx="8486">
                  <c:v>47.04609155979353</c:v>
                </c:pt>
                <c:pt idx="8487">
                  <c:v>47.04609155979353</c:v>
                </c:pt>
                <c:pt idx="8488">
                  <c:v>47.19534529113706</c:v>
                </c:pt>
                <c:pt idx="8489">
                  <c:v>47.12071842546541</c:v>
                </c:pt>
                <c:pt idx="8490">
                  <c:v>47.04609155979353</c:v>
                </c:pt>
                <c:pt idx="8491">
                  <c:v>47.04609155979353</c:v>
                </c:pt>
                <c:pt idx="8492">
                  <c:v>47.19534529113706</c:v>
                </c:pt>
                <c:pt idx="8493">
                  <c:v>47.19534529113706</c:v>
                </c:pt>
                <c:pt idx="8494">
                  <c:v>47.19534529113706</c:v>
                </c:pt>
                <c:pt idx="8495">
                  <c:v>47.19534529113706</c:v>
                </c:pt>
                <c:pt idx="8496">
                  <c:v>47.19534529113706</c:v>
                </c:pt>
                <c:pt idx="8497">
                  <c:v>47.19534529113706</c:v>
                </c:pt>
                <c:pt idx="8498">
                  <c:v>47.3445990224803</c:v>
                </c:pt>
                <c:pt idx="8499">
                  <c:v>47.3445990224803</c:v>
                </c:pt>
                <c:pt idx="8500">
                  <c:v>47.3445990224803</c:v>
                </c:pt>
                <c:pt idx="8501">
                  <c:v>47.3445990224803</c:v>
                </c:pt>
                <c:pt idx="8502">
                  <c:v>47.3445990224803</c:v>
                </c:pt>
                <c:pt idx="8503">
                  <c:v>47.3445990224803</c:v>
                </c:pt>
                <c:pt idx="8504">
                  <c:v>47.3445990224803</c:v>
                </c:pt>
                <c:pt idx="8505">
                  <c:v>47.3445990224803</c:v>
                </c:pt>
                <c:pt idx="8506">
                  <c:v>47.3445990224803</c:v>
                </c:pt>
                <c:pt idx="8507">
                  <c:v>47.3445990224803</c:v>
                </c:pt>
                <c:pt idx="8508">
                  <c:v>47.3445990224803</c:v>
                </c:pt>
                <c:pt idx="8509">
                  <c:v>47.3445990224803</c:v>
                </c:pt>
                <c:pt idx="8510">
                  <c:v>47.3445990224803</c:v>
                </c:pt>
                <c:pt idx="8511">
                  <c:v>47.3445990224803</c:v>
                </c:pt>
                <c:pt idx="8512">
                  <c:v>47.26997215680871</c:v>
                </c:pt>
                <c:pt idx="8513">
                  <c:v>47.04609155979353</c:v>
                </c:pt>
                <c:pt idx="8514">
                  <c:v>46.82221096277888</c:v>
                </c:pt>
                <c:pt idx="8515">
                  <c:v>46.91182257467104</c:v>
                </c:pt>
                <c:pt idx="8516">
                  <c:v>46.91182257467104</c:v>
                </c:pt>
                <c:pt idx="8517">
                  <c:v>46.91182257467104</c:v>
                </c:pt>
                <c:pt idx="8518">
                  <c:v>46.91182257467104</c:v>
                </c:pt>
                <c:pt idx="8519">
                  <c:v>46.91182257467104</c:v>
                </c:pt>
                <c:pt idx="8520">
                  <c:v>47.06107630601442</c:v>
                </c:pt>
                <c:pt idx="8521">
                  <c:v>47.06107630601441</c:v>
                </c:pt>
                <c:pt idx="8522">
                  <c:v>47.06107630601441</c:v>
                </c:pt>
                <c:pt idx="8523">
                  <c:v>47.06107630601441</c:v>
                </c:pt>
                <c:pt idx="8524">
                  <c:v>47.06107630601441</c:v>
                </c:pt>
                <c:pt idx="8525">
                  <c:v>47.06107630601442</c:v>
                </c:pt>
                <c:pt idx="8526">
                  <c:v>47.06107630601441</c:v>
                </c:pt>
                <c:pt idx="8527">
                  <c:v>47.06107630601441</c:v>
                </c:pt>
                <c:pt idx="8528">
                  <c:v>47.06107630601441</c:v>
                </c:pt>
                <c:pt idx="8529">
                  <c:v>47.06107630601441</c:v>
                </c:pt>
                <c:pt idx="8530">
                  <c:v>47.06107630601441</c:v>
                </c:pt>
                <c:pt idx="8531">
                  <c:v>47.06107630601441</c:v>
                </c:pt>
                <c:pt idx="8532">
                  <c:v>47.06107630601441</c:v>
                </c:pt>
                <c:pt idx="8533">
                  <c:v>47.06107630601441</c:v>
                </c:pt>
                <c:pt idx="8534">
                  <c:v>47.06107630601441</c:v>
                </c:pt>
                <c:pt idx="8535">
                  <c:v>47.06107630601441</c:v>
                </c:pt>
                <c:pt idx="8536">
                  <c:v>47.21033003735771</c:v>
                </c:pt>
                <c:pt idx="8537">
                  <c:v>46.98644944034256</c:v>
                </c:pt>
                <c:pt idx="8538">
                  <c:v>46.91182257467104</c:v>
                </c:pt>
                <c:pt idx="8539">
                  <c:v>47.06107630601441</c:v>
                </c:pt>
                <c:pt idx="8540">
                  <c:v>47.06107630601441</c:v>
                </c:pt>
                <c:pt idx="8541">
                  <c:v>47.06107630601441</c:v>
                </c:pt>
                <c:pt idx="8542">
                  <c:v>47.06107630601441</c:v>
                </c:pt>
                <c:pt idx="8543">
                  <c:v>47.06107630601441</c:v>
                </c:pt>
                <c:pt idx="8544">
                  <c:v>47.06107630601441</c:v>
                </c:pt>
                <c:pt idx="8545">
                  <c:v>47.06107630601441</c:v>
                </c:pt>
                <c:pt idx="8546">
                  <c:v>47.06107630601441</c:v>
                </c:pt>
                <c:pt idx="8547">
                  <c:v>47.06107630601441</c:v>
                </c:pt>
                <c:pt idx="8548">
                  <c:v>47.06107630601441</c:v>
                </c:pt>
                <c:pt idx="8549">
                  <c:v>47.06107630601441</c:v>
                </c:pt>
                <c:pt idx="8550">
                  <c:v>47.06107630601441</c:v>
                </c:pt>
                <c:pt idx="8551">
                  <c:v>47.06107630601441</c:v>
                </c:pt>
                <c:pt idx="8552">
                  <c:v>47.06107630601441</c:v>
                </c:pt>
                <c:pt idx="8553">
                  <c:v>47.06107630601441</c:v>
                </c:pt>
                <c:pt idx="8554">
                  <c:v>47.06107630601441</c:v>
                </c:pt>
                <c:pt idx="8555">
                  <c:v>47.06107630601441</c:v>
                </c:pt>
                <c:pt idx="8556">
                  <c:v>47.06107630601441</c:v>
                </c:pt>
                <c:pt idx="8557">
                  <c:v>47.06107630601441</c:v>
                </c:pt>
                <c:pt idx="8558">
                  <c:v>47.06107630601441</c:v>
                </c:pt>
                <c:pt idx="8559">
                  <c:v>47.06107630601441</c:v>
                </c:pt>
                <c:pt idx="8560">
                  <c:v>47.21033003735771</c:v>
                </c:pt>
                <c:pt idx="8561">
                  <c:v>47.21033003735771</c:v>
                </c:pt>
                <c:pt idx="8562">
                  <c:v>47.21033003735771</c:v>
                </c:pt>
                <c:pt idx="8563">
                  <c:v>47.21033003735771</c:v>
                </c:pt>
                <c:pt idx="8564">
                  <c:v>47.21033003735771</c:v>
                </c:pt>
                <c:pt idx="8565">
                  <c:v>47.21033003735771</c:v>
                </c:pt>
                <c:pt idx="8566">
                  <c:v>47.21033003735771</c:v>
                </c:pt>
                <c:pt idx="8567">
                  <c:v>47.21033003735771</c:v>
                </c:pt>
                <c:pt idx="8568">
                  <c:v>47.21033003735771</c:v>
                </c:pt>
                <c:pt idx="8569">
                  <c:v>47.21033003735771</c:v>
                </c:pt>
                <c:pt idx="8570">
                  <c:v>47.21033003735771</c:v>
                </c:pt>
                <c:pt idx="8571">
                  <c:v>47.06107630601441</c:v>
                </c:pt>
                <c:pt idx="8572">
                  <c:v>47.21033003735771</c:v>
                </c:pt>
                <c:pt idx="8573">
                  <c:v>47.35958376870094</c:v>
                </c:pt>
                <c:pt idx="8574">
                  <c:v>47.50883750004419</c:v>
                </c:pt>
                <c:pt idx="8575">
                  <c:v>47.50883750004419</c:v>
                </c:pt>
                <c:pt idx="8576">
                  <c:v>47.50883750004419</c:v>
                </c:pt>
                <c:pt idx="8577">
                  <c:v>47.50883750004419</c:v>
                </c:pt>
                <c:pt idx="8578">
                  <c:v>47.50883750004419</c:v>
                </c:pt>
                <c:pt idx="8579">
                  <c:v>47.50883750004419</c:v>
                </c:pt>
                <c:pt idx="8580">
                  <c:v>47.50883750004419</c:v>
                </c:pt>
                <c:pt idx="8581">
                  <c:v>47.50883750004419</c:v>
                </c:pt>
                <c:pt idx="8582">
                  <c:v>47.50883750004419</c:v>
                </c:pt>
                <c:pt idx="8583">
                  <c:v>47.58860419155523</c:v>
                </c:pt>
                <c:pt idx="8584">
                  <c:v>47.58860419155523</c:v>
                </c:pt>
                <c:pt idx="8585">
                  <c:v>47.58860419155523</c:v>
                </c:pt>
                <c:pt idx="8586">
                  <c:v>47.58860419155523</c:v>
                </c:pt>
                <c:pt idx="8587">
                  <c:v>47.64040624422125</c:v>
                </c:pt>
                <c:pt idx="8588">
                  <c:v>47.64040624422126</c:v>
                </c:pt>
                <c:pt idx="8589">
                  <c:v>47.64040624422125</c:v>
                </c:pt>
                <c:pt idx="8590">
                  <c:v>47.78965997556453</c:v>
                </c:pt>
                <c:pt idx="8591">
                  <c:v>47.78965997556453</c:v>
                </c:pt>
                <c:pt idx="8592">
                  <c:v>47.93274278986259</c:v>
                </c:pt>
                <c:pt idx="8593">
                  <c:v>47.9265348102526</c:v>
                </c:pt>
                <c:pt idx="8594">
                  <c:v>47.92028943317506</c:v>
                </c:pt>
                <c:pt idx="8595">
                  <c:v>47.91400631968</c:v>
                </c:pt>
                <c:pt idx="8596">
                  <c:v>47.90768512670945</c:v>
                </c:pt>
                <c:pt idx="8597">
                  <c:v>47.9013255070338</c:v>
                </c:pt>
                <c:pt idx="8598">
                  <c:v>47.89492710918935</c:v>
                </c:pt>
                <c:pt idx="8599">
                  <c:v>47.88848957741296</c:v>
                </c:pt>
                <c:pt idx="8600">
                  <c:v>47.88201255157706</c:v>
                </c:pt>
                <c:pt idx="8601">
                  <c:v>47.87549566712035</c:v>
                </c:pt>
                <c:pt idx="8602">
                  <c:v>47.86893855498186</c:v>
                </c:pt>
                <c:pt idx="8603">
                  <c:v>47.86234084152986</c:v>
                </c:pt>
                <c:pt idx="8604">
                  <c:v>47.85570214849106</c:v>
                </c:pt>
                <c:pt idx="8605">
                  <c:v>47.84902209287888</c:v>
                </c:pt>
                <c:pt idx="8606">
                  <c:v>47.84230028691914</c:v>
                </c:pt>
                <c:pt idx="8607">
                  <c:v>47.83553633797531</c:v>
                </c:pt>
                <c:pt idx="8608">
                  <c:v>47.93164030944318</c:v>
                </c:pt>
                <c:pt idx="8609">
                  <c:v>47.92511551546685</c:v>
                </c:pt>
                <c:pt idx="8610">
                  <c:v>47.91854942532591</c:v>
                </c:pt>
                <c:pt idx="8611">
                  <c:v>47.91194164572372</c:v>
                </c:pt>
                <c:pt idx="8612">
                  <c:v>47.90529177835339</c:v>
                </c:pt>
                <c:pt idx="8613">
                  <c:v>47.89859941981785</c:v>
                </c:pt>
                <c:pt idx="8614">
                  <c:v>47.89186416154782</c:v>
                </c:pt>
                <c:pt idx="8615">
                  <c:v>47.88508558972007</c:v>
                </c:pt>
                <c:pt idx="8616">
                  <c:v>47.87826328517093</c:v>
                </c:pt>
                <c:pt idx="8617">
                  <c:v>47.87139682331046</c:v>
                </c:pt>
                <c:pt idx="8618">
                  <c:v>47.86448577403559</c:v>
                </c:pt>
                <c:pt idx="8619">
                  <c:v>47.88849882296996</c:v>
                </c:pt>
                <c:pt idx="8620">
                  <c:v>47.881598492326</c:v>
                </c:pt>
                <c:pt idx="8621">
                  <c:v>47.87465291361219</c:v>
                </c:pt>
                <c:pt idx="8622">
                  <c:v>47.86766164030188</c:v>
                </c:pt>
                <c:pt idx="8623">
                  <c:v>47.86062421997285</c:v>
                </c:pt>
                <c:pt idx="8624">
                  <c:v>47.85354019421104</c:v>
                </c:pt>
                <c:pt idx="8625">
                  <c:v>47.84640909851088</c:v>
                </c:pt>
                <c:pt idx="8626">
                  <c:v>47.83923046217254</c:v>
                </c:pt>
                <c:pt idx="8627">
                  <c:v>47.83200380819992</c:v>
                </c:pt>
                <c:pt idx="8628">
                  <c:v>47.82472865319379</c:v>
                </c:pt>
                <c:pt idx="8629">
                  <c:v>47.81740450724474</c:v>
                </c:pt>
                <c:pt idx="8630">
                  <c:v>47.81003087382349</c:v>
                </c:pt>
                <c:pt idx="8631">
                  <c:v>47.80260724966689</c:v>
                </c:pt>
                <c:pt idx="8632">
                  <c:v>47.79513312466597</c:v>
                </c:pt>
                <c:pt idx="8633">
                  <c:v>47.70228374966475</c:v>
                </c:pt>
                <c:pt idx="8634">
                  <c:v>47.60879842004032</c:v>
                </c:pt>
                <c:pt idx="8635">
                  <c:v>47.60058123248032</c:v>
                </c:pt>
                <c:pt idx="8636">
                  <c:v>47.5923073746613</c:v>
                </c:pt>
                <c:pt idx="8637">
                  <c:v>47.58397625831054</c:v>
                </c:pt>
                <c:pt idx="8638">
                  <c:v>47.57558728698533</c:v>
                </c:pt>
                <c:pt idx="8639">
                  <c:v>47.56713985592952</c:v>
                </c:pt>
                <c:pt idx="8640">
                  <c:v>47.55863335192928</c:v>
                </c:pt>
                <c:pt idx="8641">
                  <c:v>47.55006715316394</c:v>
                </c:pt>
                <c:pt idx="8642">
                  <c:v>47.54144062905544</c:v>
                </c:pt>
                <c:pt idx="8643">
                  <c:v>47.53275314011228</c:v>
                </c:pt>
                <c:pt idx="8644">
                  <c:v>47.52400403777219</c:v>
                </c:pt>
                <c:pt idx="8645">
                  <c:v>47.51519266424118</c:v>
                </c:pt>
                <c:pt idx="8646">
                  <c:v>47.50631835232778</c:v>
                </c:pt>
                <c:pt idx="8647">
                  <c:v>47.49738042527515</c:v>
                </c:pt>
                <c:pt idx="8648">
                  <c:v>47.48837819658913</c:v>
                </c:pt>
                <c:pt idx="8649">
                  <c:v>47.47931096986201</c:v>
                </c:pt>
                <c:pt idx="8650">
                  <c:v>47.47017803859338</c:v>
                </c:pt>
                <c:pt idx="8651">
                  <c:v>47.46097868600645</c:v>
                </c:pt>
                <c:pt idx="8652">
                  <c:v>47.45171218486048</c:v>
                </c:pt>
                <c:pt idx="8653">
                  <c:v>47.44237779725924</c:v>
                </c:pt>
                <c:pt idx="8654">
                  <c:v>47.43297477445506</c:v>
                </c:pt>
                <c:pt idx="8655">
                  <c:v>47.4235023566486</c:v>
                </c:pt>
                <c:pt idx="8656">
                  <c:v>47.41395977278435</c:v>
                </c:pt>
                <c:pt idx="8657">
                  <c:v>47.31140943736693</c:v>
                </c:pt>
                <c:pt idx="8658">
                  <c:v>47.20809380093946</c:v>
                </c:pt>
                <c:pt idx="8659">
                  <c:v>47.19763722341488</c:v>
                </c:pt>
                <c:pt idx="8660">
                  <c:v>47.18710202500665</c:v>
                </c:pt>
                <c:pt idx="8661">
                  <c:v>47.17648731566691</c:v>
                </c:pt>
                <c:pt idx="8662">
                  <c:v>47.1657921918628</c:v>
                </c:pt>
                <c:pt idx="8663">
                  <c:v>47.3451298047596</c:v>
                </c:pt>
                <c:pt idx="8664">
                  <c:v>47.33499671241135</c:v>
                </c:pt>
                <c:pt idx="8665">
                  <c:v>47.32478597184587</c:v>
                </c:pt>
                <c:pt idx="8666">
                  <c:v>47.31449668712201</c:v>
                </c:pt>
                <c:pt idx="8667">
                  <c:v>47.30412794846239</c:v>
                </c:pt>
                <c:pt idx="8668">
                  <c:v>47.29367883198361</c:v>
                </c:pt>
                <c:pt idx="8669">
                  <c:v>47.28314839942325</c:v>
                </c:pt>
                <c:pt idx="8670">
                  <c:v>47.27253569785851</c:v>
                </c:pt>
                <c:pt idx="8671">
                  <c:v>47.26183975941871</c:v>
                </c:pt>
                <c:pt idx="8672">
                  <c:v>47.25105960099123</c:v>
                </c:pt>
                <c:pt idx="8673">
                  <c:v>47.24019422392006</c:v>
                </c:pt>
                <c:pt idx="8674">
                  <c:v>47.22924261369744</c:v>
                </c:pt>
                <c:pt idx="8675">
                  <c:v>47.21820373964844</c:v>
                </c:pt>
                <c:pt idx="8676">
                  <c:v>47.20707655460699</c:v>
                </c:pt>
                <c:pt idx="8677">
                  <c:v>47.19585999458548</c:v>
                </c:pt>
                <c:pt idx="8678">
                  <c:v>47.18455297843457</c:v>
                </c:pt>
                <c:pt idx="8679">
                  <c:v>47.17315440749699</c:v>
                </c:pt>
                <c:pt idx="8680">
                  <c:v>47.36491519777143</c:v>
                </c:pt>
                <c:pt idx="8681">
                  <c:v>47.35415974959907</c:v>
                </c:pt>
                <c:pt idx="8682">
                  <c:v>47.34331614201546</c:v>
                </c:pt>
                <c:pt idx="8683">
                  <c:v>47.3323832866328</c:v>
                </c:pt>
                <c:pt idx="8684">
                  <c:v>47.32136007707339</c:v>
                </c:pt>
                <c:pt idx="8685">
                  <c:v>47.31024538859644</c:v>
                </c:pt>
                <c:pt idx="8686">
                  <c:v>47.29903807771573</c:v>
                </c:pt>
                <c:pt idx="8687">
                  <c:v>47.49694200272708</c:v>
                </c:pt>
                <c:pt idx="8688">
                  <c:v>47.48642495231821</c:v>
                </c:pt>
                <c:pt idx="8689">
                  <c:v>47.53408744463921</c:v>
                </c:pt>
                <c:pt idx="8690">
                  <c:v>47.52363866262512</c:v>
                </c:pt>
                <c:pt idx="8691">
                  <c:v>47.5131009548065</c:v>
                </c:pt>
                <c:pt idx="8692">
                  <c:v>47.50428949135196</c:v>
                </c:pt>
                <c:pt idx="8693">
                  <c:v>47.49357828745241</c:v>
                </c:pt>
                <c:pt idx="8694">
                  <c:v>47.48277474558798</c:v>
                </c:pt>
                <c:pt idx="8695">
                  <c:v>47.47187766656438</c:v>
                </c:pt>
                <c:pt idx="8696">
                  <c:v>47.27642315135704</c:v>
                </c:pt>
                <c:pt idx="8697">
                  <c:v>47.2645298026731</c:v>
                </c:pt>
                <c:pt idx="8698">
                  <c:v>47.25253212636908</c:v>
                </c:pt>
                <c:pt idx="8699">
                  <c:v>47.2404287436658</c:v>
                </c:pt>
                <c:pt idx="8700">
                  <c:v>47.22821825138116</c:v>
                </c:pt>
                <c:pt idx="8701">
                  <c:v>47.26749329276061</c:v>
                </c:pt>
                <c:pt idx="8702">
                  <c:v>47.2552946021033</c:v>
                </c:pt>
                <c:pt idx="8703">
                  <c:v>47.2429865061486</c:v>
                </c:pt>
                <c:pt idx="8704">
                  <c:v>47.23056752644644</c:v>
                </c:pt>
                <c:pt idx="8705">
                  <c:v>47.21803615778795</c:v>
                </c:pt>
                <c:pt idx="8706">
                  <c:v>47.43266359486881</c:v>
                </c:pt>
                <c:pt idx="8707">
                  <c:v>47.4209405975851</c:v>
                </c:pt>
                <c:pt idx="8708">
                  <c:v>47.40911004986761</c:v>
                </c:pt>
                <c:pt idx="8709">
                  <c:v>47.39717046484395</c:v>
                </c:pt>
                <c:pt idx="8710">
                  <c:v>47.38512032810713</c:v>
                </c:pt>
                <c:pt idx="8711">
                  <c:v>47.37295809707506</c:v>
                </c:pt>
                <c:pt idx="8712">
                  <c:v>47.36068220033229</c:v>
                </c:pt>
                <c:pt idx="8713">
                  <c:v>47.3482910369537</c:v>
                </c:pt>
                <c:pt idx="8714">
                  <c:v>47.33578297580726</c:v>
                </c:pt>
                <c:pt idx="8715">
                  <c:v>47.56012317948407</c:v>
                </c:pt>
                <c:pt idx="8716">
                  <c:v>47.548504718434</c:v>
                </c:pt>
                <c:pt idx="8717">
                  <c:v>47.53677507593846</c:v>
                </c:pt>
                <c:pt idx="8718">
                  <c:v>47.52493264841896</c:v>
                </c:pt>
                <c:pt idx="8719">
                  <c:v>47.51297580130985</c:v>
                </c:pt>
                <c:pt idx="8720">
                  <c:v>47.50090286830649</c:v>
                </c:pt>
                <c:pt idx="8721">
                  <c:v>47.48871215059093</c:v>
                </c:pt>
                <c:pt idx="8722">
                  <c:v>47.476401916035</c:v>
                </c:pt>
                <c:pt idx="8723">
                  <c:v>47.46397039838001</c:v>
                </c:pt>
                <c:pt idx="8724">
                  <c:v>47.45141579639177</c:v>
                </c:pt>
                <c:pt idx="8725">
                  <c:v>47.43873627299075</c:v>
                </c:pt>
                <c:pt idx="8726">
                  <c:v>47.42592995435571</c:v>
                </c:pt>
                <c:pt idx="8727">
                  <c:v>47.41299492900065</c:v>
                </c:pt>
                <c:pt idx="8728">
                  <c:v>47.39992924682395</c:v>
                </c:pt>
                <c:pt idx="8729">
                  <c:v>47.38673091812761</c:v>
                </c:pt>
                <c:pt idx="8730">
                  <c:v>47.37339791260784</c:v>
                </c:pt>
                <c:pt idx="8731">
                  <c:v>47.35992815831336</c:v>
                </c:pt>
                <c:pt idx="8732">
                  <c:v>47.34631954057288</c:v>
                </c:pt>
                <c:pt idx="8733">
                  <c:v>47.33256990088673</c:v>
                </c:pt>
                <c:pt idx="8734">
                  <c:v>47.31867703578701</c:v>
                </c:pt>
                <c:pt idx="8735">
                  <c:v>47.30463869566021</c:v>
                </c:pt>
                <c:pt idx="8736">
                  <c:v>47.2904525835323</c:v>
                </c:pt>
                <c:pt idx="8737">
                  <c:v>47.27611635381555</c:v>
                </c:pt>
                <c:pt idx="8738">
                  <c:v>47.26162761101646</c:v>
                </c:pt>
                <c:pt idx="8739">
                  <c:v>47.24698390840181</c:v>
                </c:pt>
                <c:pt idx="8740">
                  <c:v>47.23218274661905</c:v>
                </c:pt>
                <c:pt idx="8741">
                  <c:v>47.21722157227624</c:v>
                </c:pt>
                <c:pt idx="8742">
                  <c:v>47.20209777647357</c:v>
                </c:pt>
                <c:pt idx="8743">
                  <c:v>47.1868086932849</c:v>
                </c:pt>
                <c:pt idx="8744">
                  <c:v>47.17135159819306</c:v>
                </c:pt>
                <c:pt idx="8745">
                  <c:v>47.15572370647038</c:v>
                </c:pt>
                <c:pt idx="8746">
                  <c:v>47.13992217150632</c:v>
                </c:pt>
                <c:pt idx="8747">
                  <c:v>47.12394408307898</c:v>
                </c:pt>
                <c:pt idx="8748">
                  <c:v>47.10778646556805</c:v>
                </c:pt>
                <c:pt idx="8749">
                  <c:v>47.09144627610812</c:v>
                </c:pt>
                <c:pt idx="8750">
                  <c:v>47.0749204026769</c:v>
                </c:pt>
                <c:pt idx="8751">
                  <c:v>47.05820566212081</c:v>
                </c:pt>
                <c:pt idx="8752">
                  <c:v>47.04129879811001</c:v>
                </c:pt>
                <c:pt idx="8753">
                  <c:v>47.30493329608393</c:v>
                </c:pt>
                <c:pt idx="8754">
                  <c:v>47.28926430361916</c:v>
                </c:pt>
                <c:pt idx="8755">
                  <c:v>47.27341204808506</c:v>
                </c:pt>
                <c:pt idx="8756">
                  <c:v>47.25737329542658</c:v>
                </c:pt>
                <c:pt idx="8757">
                  <c:v>47.24114473504439</c:v>
                </c:pt>
                <c:pt idx="8758">
                  <c:v>47.22472297751501</c:v>
                </c:pt>
                <c:pt idx="8759">
                  <c:v>47.20810455223059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2422936"/>
        <c:axId val="2093579048"/>
      </c:barChart>
      <c:lineChart>
        <c:grouping val="percent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CCGT - Supply Capacity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Sheet1!$A$2:$A$8761</c:f>
              <c:strCache>
                <c:ptCount val="8020"/>
                <c:pt idx="0">
                  <c:v>January</c:v>
                </c:pt>
                <c:pt idx="8019">
                  <c:v>December</c:v>
                </c:pt>
              </c:strCache>
            </c:strRef>
          </c:cat>
          <c:val>
            <c:numRef>
              <c:f>Sheet1!$F$2:$F$8761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2422936"/>
        <c:axId val="2093579048"/>
      </c:lineChart>
      <c:catAx>
        <c:axId val="-208242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900000" vert="horz"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  <c:crossAx val="2093579048"/>
        <c:crosses val="autoZero"/>
        <c:auto val="1"/>
        <c:lblAlgn val="ctr"/>
        <c:lblOffset val="100"/>
        <c:noMultiLvlLbl val="0"/>
      </c:catAx>
      <c:valAx>
        <c:axId val="2093579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%</a:t>
                </a:r>
                <a:r>
                  <a:rPr lang="en-US" sz="1100" baseline="0" dirty="0" smtClean="0"/>
                  <a:t> Utilization</a:t>
                </a:r>
                <a:endParaRPr lang="en-US" sz="11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82422936"/>
        <c:crosses val="autoZero"/>
        <c:crossBetween val="between"/>
        <c:majorUnit val="1.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Max Capacity Factor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0386693932564712"/>
                  <c:y val="-0.01226849190299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717728101395703"/>
                  <c:y val="0.03250548405059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86857115700851"/>
                  <c:y val="-0.05226677848944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Startup Hours</c:v>
                </c:pt>
                <c:pt idx="1">
                  <c:v>Shutdown Hours</c:v>
                </c:pt>
                <c:pt idx="2">
                  <c:v>Min Operating  Hours</c:v>
                </c:pt>
                <c:pt idx="3">
                  <c:v>Max Operating Hours</c:v>
                </c:pt>
                <c:pt idx="4">
                  <c:v>Not Utilized</c:v>
                </c:pt>
              </c:strCache>
            </c:strRef>
          </c:cat>
          <c:val>
            <c:numRef>
              <c:f>Sheet1!$B$2:$B$6</c:f>
              <c:numCache>
                <c:formatCode>#,##0"h"</c:formatCode>
                <c:ptCount val="5"/>
                <c:pt idx="0">
                  <c:v>350.0</c:v>
                </c:pt>
                <c:pt idx="1">
                  <c:v>350.0</c:v>
                </c:pt>
                <c:pt idx="2">
                  <c:v>1052.0</c:v>
                </c:pt>
                <c:pt idx="3">
                  <c:v>1716.0</c:v>
                </c:pt>
                <c:pt idx="4">
                  <c:v>5292.0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Methane Leakage Estimates</a:t>
            </a:r>
            <a:endParaRPr lang="en-US" dirty="0"/>
          </a:p>
        </c:rich>
      </c:tx>
      <c:layout>
        <c:manualLayout>
          <c:xMode val="edge"/>
          <c:yMode val="edge"/>
          <c:x val="0.282926616333044"/>
          <c:y val="0.0023437498558224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Range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Original EPA Estimates</c:v>
                </c:pt>
                <c:pt idx="1">
                  <c:v>New NOAA Estimates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0.015</c:v>
                </c:pt>
                <c:pt idx="1">
                  <c:v>0.062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Range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Original EPA Estimates</c:v>
                </c:pt>
                <c:pt idx="1">
                  <c:v>New NOAA Estimates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</c:v>
                </c:pt>
                <c:pt idx="1">
                  <c:v>0.055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-2130218344"/>
        <c:axId val="-2143860200"/>
      </c:barChart>
      <c:catAx>
        <c:axId val="-213021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860200"/>
        <c:crosses val="autoZero"/>
        <c:auto val="1"/>
        <c:lblAlgn val="ctr"/>
        <c:lblOffset val="100"/>
        <c:noMultiLvlLbl val="0"/>
      </c:catAx>
      <c:valAx>
        <c:axId val="-214386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Methane</a:t>
                </a:r>
                <a:r>
                  <a:rPr lang="en-US" sz="1400" baseline="0" dirty="0" smtClean="0"/>
                  <a:t> Leakage as a Percentage of Production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21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Photovoltaic Solar (Single  Axis)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50000"/>
                </a:schemeClr>
              </a:solidFill>
            </c:spPr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  <c:pt idx="18">
                  <c:v>2026.0</c:v>
                </c:pt>
                <c:pt idx="19">
                  <c:v>2027.0</c:v>
                </c:pt>
                <c:pt idx="20">
                  <c:v>2028.0</c:v>
                </c:pt>
              </c:numCache>
            </c:numRef>
          </c:cat>
          <c:val>
            <c:numRef>
              <c:f>Sheet1!$B$2:$B$22</c:f>
              <c:numCache>
                <c:formatCode>0.0</c:formatCode>
                <c:ptCount val="21"/>
                <c:pt idx="1">
                  <c:v>4550.0</c:v>
                </c:pt>
                <c:pt idx="2">
                  <c:v>4612.5</c:v>
                </c:pt>
                <c:pt idx="3">
                  <c:v>4454.650000000002</c:v>
                </c:pt>
                <c:pt idx="4">
                  <c:v>4275.25578125</c:v>
                </c:pt>
                <c:pt idx="5">
                  <c:v>4084.107695312499</c:v>
                </c:pt>
                <c:pt idx="6">
                  <c:v>3903.358334472656</c:v>
                </c:pt>
                <c:pt idx="7">
                  <c:v>3711.018938281251</c:v>
                </c:pt>
                <c:pt idx="8">
                  <c:v>3518.50983085791</c:v>
                </c:pt>
                <c:pt idx="9">
                  <c:v>3362.791997127373</c:v>
                </c:pt>
                <c:pt idx="10">
                  <c:v>3222.066462464968</c:v>
                </c:pt>
                <c:pt idx="11">
                  <c:v>3097.804596955186</c:v>
                </c:pt>
                <c:pt idx="12">
                  <c:v>2925.953246896825</c:v>
                </c:pt>
                <c:pt idx="13">
                  <c:v>2757.022089704903</c:v>
                </c:pt>
                <c:pt idx="14">
                  <c:v>2619.17098521966</c:v>
                </c:pt>
                <c:pt idx="15">
                  <c:v>2472.704186704091</c:v>
                </c:pt>
                <c:pt idx="16">
                  <c:v>2346.243029726917</c:v>
                </c:pt>
                <c:pt idx="17">
                  <c:v>2226.758430990845</c:v>
                </c:pt>
                <c:pt idx="18">
                  <c:v>2099.833200424366</c:v>
                </c:pt>
                <c:pt idx="19">
                  <c:v>1949.57339713313</c:v>
                </c:pt>
                <c:pt idx="20">
                  <c:v>1886.407219066017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Conventional Simple Cycle CT</c:v>
                </c:pt>
              </c:strCache>
            </c:strRef>
          </c:tx>
          <c:cat>
            <c:numRef>
              <c:f>Sheet1!$A$2:$A$22</c:f>
              <c:numCache>
                <c:formatCode>General</c:formatCode>
                <c:ptCount val="21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  <c:pt idx="18">
                  <c:v>2026.0</c:v>
                </c:pt>
                <c:pt idx="19">
                  <c:v>2027.0</c:v>
                </c:pt>
                <c:pt idx="20">
                  <c:v>2028.0</c:v>
                </c:pt>
              </c:numCache>
            </c:numRef>
          </c:cat>
          <c:val>
            <c:numRef>
              <c:f>Sheet1!$C$2:$C$22</c:f>
              <c:numCache>
                <c:formatCode>0.0</c:formatCode>
                <c:ptCount val="21"/>
                <c:pt idx="1">
                  <c:v>1200.0</c:v>
                </c:pt>
                <c:pt idx="2">
                  <c:v>1230.0</c:v>
                </c:pt>
                <c:pt idx="3">
                  <c:v>1260.75</c:v>
                </c:pt>
                <c:pt idx="4">
                  <c:v>1292.26875</c:v>
                </c:pt>
                <c:pt idx="5">
                  <c:v>1324.57546875</c:v>
                </c:pt>
                <c:pt idx="6">
                  <c:v>1357.68985546875</c:v>
                </c:pt>
                <c:pt idx="7">
                  <c:v>1391.632101855467</c:v>
                </c:pt>
                <c:pt idx="8">
                  <c:v>1426.422904401855</c:v>
                </c:pt>
                <c:pt idx="9">
                  <c:v>1462.0834770119</c:v>
                </c:pt>
                <c:pt idx="10">
                  <c:v>1498.6355639372</c:v>
                </c:pt>
                <c:pt idx="11">
                  <c:v>1536.101453035628</c:v>
                </c:pt>
                <c:pt idx="12">
                  <c:v>1574.50398936152</c:v>
                </c:pt>
                <c:pt idx="13">
                  <c:v>1613.866589095557</c:v>
                </c:pt>
                <c:pt idx="14">
                  <c:v>1654.213253822946</c:v>
                </c:pt>
                <c:pt idx="15">
                  <c:v>1695.56858516852</c:v>
                </c:pt>
                <c:pt idx="16">
                  <c:v>1737.957799797734</c:v>
                </c:pt>
                <c:pt idx="17">
                  <c:v>1781.406744792676</c:v>
                </c:pt>
                <c:pt idx="18">
                  <c:v>1825.941913412492</c:v>
                </c:pt>
                <c:pt idx="19">
                  <c:v>1871.590461247805</c:v>
                </c:pt>
                <c:pt idx="20">
                  <c:v>1918.380222778999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124424"/>
        <c:axId val="2028639352"/>
      </c:lineChart>
      <c:catAx>
        <c:axId val="2090124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28639352"/>
        <c:crosses val="autoZero"/>
        <c:auto val="1"/>
        <c:lblAlgn val="ctr"/>
        <c:lblOffset val="100"/>
        <c:tickLblSkip val="2"/>
        <c:noMultiLvlLbl val="0"/>
      </c:catAx>
      <c:valAx>
        <c:axId val="2028639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Instant Costs ($/kW)</a:t>
                </a:r>
                <a:r>
                  <a:rPr lang="en-US" sz="1400" baseline="30000" dirty="0" smtClean="0"/>
                  <a:t>2</a:t>
                </a:r>
                <a:endParaRPr lang="en-US" sz="1400" baseline="30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901244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Price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2012.0</c:v>
                </c:pt>
                <c:pt idx="1">
                  <c:v>2015.0</c:v>
                </c:pt>
                <c:pt idx="2">
                  <c:v>2020.0</c:v>
                </c:pt>
              </c:numCache>
            </c:numRef>
          </c:cat>
          <c:val>
            <c:numRef>
              <c:f>Sheet1!$B$2:$B$4</c:f>
              <c:numCache>
                <c:formatCode>"$"#,##0.00_);[Red]\("$"#,##0.00\)</c:formatCode>
                <c:ptCount val="3"/>
                <c:pt idx="0">
                  <c:v>1881.0</c:v>
                </c:pt>
                <c:pt idx="1">
                  <c:v>376.0</c:v>
                </c:pt>
                <c:pt idx="2">
                  <c:v>251.0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509224"/>
        <c:axId val="1770269976"/>
      </c:barChart>
      <c:catAx>
        <c:axId val="2095509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0269976"/>
        <c:crosses val="autoZero"/>
        <c:auto val="1"/>
        <c:lblAlgn val="ctr"/>
        <c:lblOffset val="100"/>
        <c:noMultiLvlLbl val="0"/>
      </c:catAx>
      <c:valAx>
        <c:axId val="1770269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CAPEX ($/kWh)</a:t>
                </a:r>
                <a:endParaRPr lang="en-US" sz="1400" dirty="0"/>
              </a:p>
            </c:rich>
          </c:tx>
          <c:overlay val="0"/>
        </c:title>
        <c:numFmt formatCode="&quot;$&quot;#,##0_);[Red]\(&quot;$&quot;#,##0\)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95509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56105226971"/>
          <c:y val="0.04180260123266"/>
          <c:w val="0.811173681252421"/>
          <c:h val="0.728505983569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California 2011 Hourly Load Data (MW)</c:v>
                </c:pt>
              </c:strCache>
            </c:strRef>
          </c:tx>
          <c:invertIfNegative val="0"/>
          <c:cat>
            <c:strRef>
              <c:f>Sheet1!$A$2:$A$8761</c:f>
              <c:strCache>
                <c:ptCount val="8019"/>
                <c:pt idx="0">
                  <c:v>January</c:v>
                </c:pt>
                <c:pt idx="743">
                  <c:v>February</c:v>
                </c:pt>
                <c:pt idx="1416">
                  <c:v>March</c:v>
                </c:pt>
                <c:pt idx="2161">
                  <c:v>April</c:v>
                </c:pt>
                <c:pt idx="2881">
                  <c:v>May</c:v>
                </c:pt>
                <c:pt idx="3626">
                  <c:v>June</c:v>
                </c:pt>
                <c:pt idx="4346">
                  <c:v>July</c:v>
                </c:pt>
                <c:pt idx="5090">
                  <c:v>August</c:v>
                </c:pt>
                <c:pt idx="5834">
                  <c:v>September</c:v>
                </c:pt>
                <c:pt idx="6554">
                  <c:v>October</c:v>
                </c:pt>
                <c:pt idx="7298">
                  <c:v>November </c:v>
                </c:pt>
                <c:pt idx="8018">
                  <c:v>December</c:v>
                </c:pt>
              </c:strCache>
            </c:strRef>
          </c:cat>
          <c:val>
            <c:numRef>
              <c:f>Sheet1!$B$2:$B$8761</c:f>
              <c:numCache>
                <c:formatCode>0</c:formatCode>
                <c:ptCount val="8760"/>
                <c:pt idx="0">
                  <c:v>23534.0</c:v>
                </c:pt>
                <c:pt idx="1">
                  <c:v>22369.0</c:v>
                </c:pt>
                <c:pt idx="2">
                  <c:v>21562.5</c:v>
                </c:pt>
                <c:pt idx="3">
                  <c:v>21148.5</c:v>
                </c:pt>
                <c:pt idx="4">
                  <c:v>21000.0</c:v>
                </c:pt>
                <c:pt idx="5">
                  <c:v>21002.0</c:v>
                </c:pt>
                <c:pt idx="6">
                  <c:v>20650.0</c:v>
                </c:pt>
                <c:pt idx="7">
                  <c:v>20563.0</c:v>
                </c:pt>
                <c:pt idx="8">
                  <c:v>21503.5</c:v>
                </c:pt>
                <c:pt idx="9">
                  <c:v>22347.0</c:v>
                </c:pt>
                <c:pt idx="10">
                  <c:v>22767.0</c:v>
                </c:pt>
                <c:pt idx="11">
                  <c:v>22677.0</c:v>
                </c:pt>
                <c:pt idx="12">
                  <c:v>22277.5</c:v>
                </c:pt>
                <c:pt idx="13">
                  <c:v>21754.0</c:v>
                </c:pt>
                <c:pt idx="14">
                  <c:v>21525.5</c:v>
                </c:pt>
                <c:pt idx="15">
                  <c:v>21728.0</c:v>
                </c:pt>
                <c:pt idx="16">
                  <c:v>22812.0</c:v>
                </c:pt>
                <c:pt idx="17">
                  <c:v>26193.0</c:v>
                </c:pt>
                <c:pt idx="18">
                  <c:v>27099.0</c:v>
                </c:pt>
                <c:pt idx="19">
                  <c:v>26709.0</c:v>
                </c:pt>
                <c:pt idx="20">
                  <c:v>26270.0</c:v>
                </c:pt>
                <c:pt idx="21">
                  <c:v>25600.5</c:v>
                </c:pt>
                <c:pt idx="22">
                  <c:v>24645.0</c:v>
                </c:pt>
                <c:pt idx="23">
                  <c:v>23243.5</c:v>
                </c:pt>
                <c:pt idx="24">
                  <c:v>22296.5</c:v>
                </c:pt>
                <c:pt idx="25">
                  <c:v>21299.0</c:v>
                </c:pt>
                <c:pt idx="26">
                  <c:v>20736.5</c:v>
                </c:pt>
                <c:pt idx="27">
                  <c:v>20534.5</c:v>
                </c:pt>
                <c:pt idx="28">
                  <c:v>20630.0</c:v>
                </c:pt>
                <c:pt idx="29">
                  <c:v>21034.0</c:v>
                </c:pt>
                <c:pt idx="30">
                  <c:v>21402.0</c:v>
                </c:pt>
                <c:pt idx="31">
                  <c:v>21871.5</c:v>
                </c:pt>
                <c:pt idx="32">
                  <c:v>22680.5</c:v>
                </c:pt>
                <c:pt idx="33">
                  <c:v>23348.5</c:v>
                </c:pt>
                <c:pt idx="34">
                  <c:v>23730.0</c:v>
                </c:pt>
                <c:pt idx="35">
                  <c:v>23732.0</c:v>
                </c:pt>
                <c:pt idx="36">
                  <c:v>23455.5</c:v>
                </c:pt>
                <c:pt idx="37">
                  <c:v>23186.5</c:v>
                </c:pt>
                <c:pt idx="38">
                  <c:v>23068.0</c:v>
                </c:pt>
                <c:pt idx="39">
                  <c:v>23295.0</c:v>
                </c:pt>
                <c:pt idx="40">
                  <c:v>24348.5</c:v>
                </c:pt>
                <c:pt idx="41">
                  <c:v>27704.0</c:v>
                </c:pt>
                <c:pt idx="42">
                  <c:v>28599.0</c:v>
                </c:pt>
                <c:pt idx="43">
                  <c:v>28224.0</c:v>
                </c:pt>
                <c:pt idx="44">
                  <c:v>27693.0</c:v>
                </c:pt>
                <c:pt idx="45">
                  <c:v>26602.5</c:v>
                </c:pt>
                <c:pt idx="46">
                  <c:v>25066.5</c:v>
                </c:pt>
                <c:pt idx="47">
                  <c:v>23310.5</c:v>
                </c:pt>
                <c:pt idx="48">
                  <c:v>21934.5</c:v>
                </c:pt>
                <c:pt idx="49">
                  <c:v>21126.5</c:v>
                </c:pt>
                <c:pt idx="50">
                  <c:v>20761.0</c:v>
                </c:pt>
                <c:pt idx="51">
                  <c:v>20817.5</c:v>
                </c:pt>
                <c:pt idx="52">
                  <c:v>21461.5</c:v>
                </c:pt>
                <c:pt idx="53">
                  <c:v>23116.5</c:v>
                </c:pt>
                <c:pt idx="54">
                  <c:v>25690.0</c:v>
                </c:pt>
                <c:pt idx="55">
                  <c:v>27386.5</c:v>
                </c:pt>
                <c:pt idx="56">
                  <c:v>27886.0</c:v>
                </c:pt>
                <c:pt idx="57">
                  <c:v>28108.5</c:v>
                </c:pt>
                <c:pt idx="58">
                  <c:v>28279.5</c:v>
                </c:pt>
                <c:pt idx="59">
                  <c:v>28092.5</c:v>
                </c:pt>
                <c:pt idx="60">
                  <c:v>27712.5</c:v>
                </c:pt>
                <c:pt idx="61">
                  <c:v>27524.5</c:v>
                </c:pt>
                <c:pt idx="62">
                  <c:v>27295.0</c:v>
                </c:pt>
                <c:pt idx="63">
                  <c:v>27229.5</c:v>
                </c:pt>
                <c:pt idx="64">
                  <c:v>27814.0</c:v>
                </c:pt>
                <c:pt idx="65">
                  <c:v>30806.0</c:v>
                </c:pt>
                <c:pt idx="66">
                  <c:v>31523.5</c:v>
                </c:pt>
                <c:pt idx="67">
                  <c:v>31039.5</c:v>
                </c:pt>
                <c:pt idx="68">
                  <c:v>30234.0</c:v>
                </c:pt>
                <c:pt idx="69">
                  <c:v>28638.0</c:v>
                </c:pt>
                <c:pt idx="70">
                  <c:v>26425.5</c:v>
                </c:pt>
                <c:pt idx="71">
                  <c:v>24205.0</c:v>
                </c:pt>
                <c:pt idx="72">
                  <c:v>22759.5</c:v>
                </c:pt>
                <c:pt idx="73">
                  <c:v>21769.0</c:v>
                </c:pt>
                <c:pt idx="74">
                  <c:v>21298.0</c:v>
                </c:pt>
                <c:pt idx="75">
                  <c:v>21260.0</c:v>
                </c:pt>
                <c:pt idx="76">
                  <c:v>21833.0</c:v>
                </c:pt>
                <c:pt idx="77">
                  <c:v>23491.5</c:v>
                </c:pt>
                <c:pt idx="78">
                  <c:v>26452.5</c:v>
                </c:pt>
                <c:pt idx="79">
                  <c:v>28095.5</c:v>
                </c:pt>
                <c:pt idx="80">
                  <c:v>28414.0</c:v>
                </c:pt>
                <c:pt idx="81">
                  <c:v>28475.5</c:v>
                </c:pt>
                <c:pt idx="82">
                  <c:v>28397.5</c:v>
                </c:pt>
                <c:pt idx="83">
                  <c:v>28132.0</c:v>
                </c:pt>
                <c:pt idx="84">
                  <c:v>27821.0</c:v>
                </c:pt>
                <c:pt idx="85">
                  <c:v>27679.0</c:v>
                </c:pt>
                <c:pt idx="86">
                  <c:v>27430.5</c:v>
                </c:pt>
                <c:pt idx="87">
                  <c:v>27164.0</c:v>
                </c:pt>
                <c:pt idx="88">
                  <c:v>27460.5</c:v>
                </c:pt>
                <c:pt idx="89">
                  <c:v>30387.5</c:v>
                </c:pt>
                <c:pt idx="90">
                  <c:v>31111.0</c:v>
                </c:pt>
                <c:pt idx="91">
                  <c:v>30616.5</c:v>
                </c:pt>
                <c:pt idx="92">
                  <c:v>29850.5</c:v>
                </c:pt>
                <c:pt idx="93">
                  <c:v>28452.5</c:v>
                </c:pt>
                <c:pt idx="94">
                  <c:v>26364.5</c:v>
                </c:pt>
                <c:pt idx="95">
                  <c:v>24043.5</c:v>
                </c:pt>
                <c:pt idx="96">
                  <c:v>22781.5</c:v>
                </c:pt>
                <c:pt idx="97">
                  <c:v>21898.0</c:v>
                </c:pt>
                <c:pt idx="98">
                  <c:v>21418.5</c:v>
                </c:pt>
                <c:pt idx="99">
                  <c:v>21377.0</c:v>
                </c:pt>
                <c:pt idx="100">
                  <c:v>21948.5</c:v>
                </c:pt>
                <c:pt idx="101">
                  <c:v>23599.5</c:v>
                </c:pt>
                <c:pt idx="102">
                  <c:v>26235.5</c:v>
                </c:pt>
                <c:pt idx="103">
                  <c:v>27921.5</c:v>
                </c:pt>
                <c:pt idx="104">
                  <c:v>28192.0</c:v>
                </c:pt>
                <c:pt idx="105">
                  <c:v>28177.0</c:v>
                </c:pt>
                <c:pt idx="106">
                  <c:v>28165.5</c:v>
                </c:pt>
                <c:pt idx="107">
                  <c:v>27906.0</c:v>
                </c:pt>
                <c:pt idx="108">
                  <c:v>27587.0</c:v>
                </c:pt>
                <c:pt idx="109">
                  <c:v>27473.0</c:v>
                </c:pt>
                <c:pt idx="110">
                  <c:v>27278.5</c:v>
                </c:pt>
                <c:pt idx="111">
                  <c:v>27080.5</c:v>
                </c:pt>
                <c:pt idx="112">
                  <c:v>27234.0</c:v>
                </c:pt>
                <c:pt idx="113">
                  <c:v>30152.0</c:v>
                </c:pt>
                <c:pt idx="114">
                  <c:v>30940.0</c:v>
                </c:pt>
                <c:pt idx="115">
                  <c:v>30451.5</c:v>
                </c:pt>
                <c:pt idx="116">
                  <c:v>29689.5</c:v>
                </c:pt>
                <c:pt idx="117">
                  <c:v>28027.5</c:v>
                </c:pt>
                <c:pt idx="118">
                  <c:v>25926.5</c:v>
                </c:pt>
                <c:pt idx="119">
                  <c:v>23900.0</c:v>
                </c:pt>
                <c:pt idx="120">
                  <c:v>22608.0</c:v>
                </c:pt>
                <c:pt idx="121">
                  <c:v>21708.0</c:v>
                </c:pt>
                <c:pt idx="122">
                  <c:v>21191.0</c:v>
                </c:pt>
                <c:pt idx="123">
                  <c:v>21128.5</c:v>
                </c:pt>
                <c:pt idx="124">
                  <c:v>21676.5</c:v>
                </c:pt>
                <c:pt idx="125">
                  <c:v>23291.5</c:v>
                </c:pt>
                <c:pt idx="126">
                  <c:v>25763.0</c:v>
                </c:pt>
                <c:pt idx="127">
                  <c:v>27555.0</c:v>
                </c:pt>
                <c:pt idx="128">
                  <c:v>27858.5</c:v>
                </c:pt>
                <c:pt idx="129">
                  <c:v>27923.5</c:v>
                </c:pt>
                <c:pt idx="130">
                  <c:v>27935.0</c:v>
                </c:pt>
                <c:pt idx="131">
                  <c:v>27729.0</c:v>
                </c:pt>
                <c:pt idx="132">
                  <c:v>27446.0</c:v>
                </c:pt>
                <c:pt idx="133">
                  <c:v>27333.5</c:v>
                </c:pt>
                <c:pt idx="134">
                  <c:v>27117.5</c:v>
                </c:pt>
                <c:pt idx="135">
                  <c:v>26901.0</c:v>
                </c:pt>
                <c:pt idx="136">
                  <c:v>27074.5</c:v>
                </c:pt>
                <c:pt idx="137">
                  <c:v>29925.5</c:v>
                </c:pt>
                <c:pt idx="138">
                  <c:v>30586.0</c:v>
                </c:pt>
                <c:pt idx="139">
                  <c:v>30064.5</c:v>
                </c:pt>
                <c:pt idx="140">
                  <c:v>29275.5</c:v>
                </c:pt>
                <c:pt idx="141">
                  <c:v>27628.5</c:v>
                </c:pt>
                <c:pt idx="142">
                  <c:v>25574.5</c:v>
                </c:pt>
                <c:pt idx="143">
                  <c:v>23678.5</c:v>
                </c:pt>
                <c:pt idx="144">
                  <c:v>22307.5</c:v>
                </c:pt>
                <c:pt idx="145">
                  <c:v>21415.0</c:v>
                </c:pt>
                <c:pt idx="146">
                  <c:v>20917.5</c:v>
                </c:pt>
                <c:pt idx="147">
                  <c:v>20837.5</c:v>
                </c:pt>
                <c:pt idx="148">
                  <c:v>21373.0</c:v>
                </c:pt>
                <c:pt idx="149">
                  <c:v>22839.5</c:v>
                </c:pt>
                <c:pt idx="150">
                  <c:v>25339.5</c:v>
                </c:pt>
                <c:pt idx="151">
                  <c:v>26880.5</c:v>
                </c:pt>
                <c:pt idx="152">
                  <c:v>27313.5</c:v>
                </c:pt>
                <c:pt idx="153">
                  <c:v>27491.5</c:v>
                </c:pt>
                <c:pt idx="154">
                  <c:v>27580.0</c:v>
                </c:pt>
                <c:pt idx="155">
                  <c:v>27362.0</c:v>
                </c:pt>
                <c:pt idx="156">
                  <c:v>26989.0</c:v>
                </c:pt>
                <c:pt idx="157">
                  <c:v>26803.0</c:v>
                </c:pt>
                <c:pt idx="158">
                  <c:v>26491.5</c:v>
                </c:pt>
                <c:pt idx="159">
                  <c:v>26261.5</c:v>
                </c:pt>
                <c:pt idx="160">
                  <c:v>26549.0</c:v>
                </c:pt>
                <c:pt idx="161">
                  <c:v>29319.5</c:v>
                </c:pt>
                <c:pt idx="162">
                  <c:v>29859.0</c:v>
                </c:pt>
                <c:pt idx="163">
                  <c:v>29200.0</c:v>
                </c:pt>
                <c:pt idx="164">
                  <c:v>28357.5</c:v>
                </c:pt>
                <c:pt idx="165">
                  <c:v>26976.5</c:v>
                </c:pt>
                <c:pt idx="166">
                  <c:v>25222.0</c:v>
                </c:pt>
                <c:pt idx="167">
                  <c:v>23295.0</c:v>
                </c:pt>
                <c:pt idx="168">
                  <c:v>22262.0</c:v>
                </c:pt>
                <c:pt idx="169">
                  <c:v>21358.5</c:v>
                </c:pt>
                <c:pt idx="170">
                  <c:v>20762.5</c:v>
                </c:pt>
                <c:pt idx="171">
                  <c:v>20536.5</c:v>
                </c:pt>
                <c:pt idx="172">
                  <c:v>20719.5</c:v>
                </c:pt>
                <c:pt idx="173">
                  <c:v>21330.5</c:v>
                </c:pt>
                <c:pt idx="174">
                  <c:v>22354.0</c:v>
                </c:pt>
                <c:pt idx="175">
                  <c:v>23107.5</c:v>
                </c:pt>
                <c:pt idx="176">
                  <c:v>23926.0</c:v>
                </c:pt>
                <c:pt idx="177">
                  <c:v>24487.5</c:v>
                </c:pt>
                <c:pt idx="178">
                  <c:v>24734.5</c:v>
                </c:pt>
                <c:pt idx="179">
                  <c:v>24593.5</c:v>
                </c:pt>
                <c:pt idx="180">
                  <c:v>24300.0</c:v>
                </c:pt>
                <c:pt idx="181">
                  <c:v>23947.0</c:v>
                </c:pt>
                <c:pt idx="182">
                  <c:v>23664.0</c:v>
                </c:pt>
                <c:pt idx="183">
                  <c:v>23640.5</c:v>
                </c:pt>
                <c:pt idx="184">
                  <c:v>24226.0</c:v>
                </c:pt>
                <c:pt idx="185">
                  <c:v>27213.5</c:v>
                </c:pt>
                <c:pt idx="186">
                  <c:v>28072.0</c:v>
                </c:pt>
                <c:pt idx="187">
                  <c:v>27648.5</c:v>
                </c:pt>
                <c:pt idx="188">
                  <c:v>26957.0</c:v>
                </c:pt>
                <c:pt idx="189">
                  <c:v>25813.0</c:v>
                </c:pt>
                <c:pt idx="190">
                  <c:v>24157.0</c:v>
                </c:pt>
                <c:pt idx="191">
                  <c:v>22809.5</c:v>
                </c:pt>
                <c:pt idx="192">
                  <c:v>21998.5</c:v>
                </c:pt>
                <c:pt idx="193">
                  <c:v>21136.5</c:v>
                </c:pt>
                <c:pt idx="194">
                  <c:v>20571.0</c:v>
                </c:pt>
                <c:pt idx="195">
                  <c:v>20314.5</c:v>
                </c:pt>
                <c:pt idx="196">
                  <c:v>20428.5</c:v>
                </c:pt>
                <c:pt idx="197">
                  <c:v>21016.5</c:v>
                </c:pt>
                <c:pt idx="198">
                  <c:v>22125.0</c:v>
                </c:pt>
                <c:pt idx="199">
                  <c:v>22857.5</c:v>
                </c:pt>
                <c:pt idx="200">
                  <c:v>23360.5</c:v>
                </c:pt>
                <c:pt idx="201">
                  <c:v>23722.5</c:v>
                </c:pt>
                <c:pt idx="202">
                  <c:v>24030.5</c:v>
                </c:pt>
                <c:pt idx="203">
                  <c:v>23992.0</c:v>
                </c:pt>
                <c:pt idx="204">
                  <c:v>23654.5</c:v>
                </c:pt>
                <c:pt idx="205">
                  <c:v>23462.5</c:v>
                </c:pt>
                <c:pt idx="206">
                  <c:v>23357.0</c:v>
                </c:pt>
                <c:pt idx="207">
                  <c:v>23550.0</c:v>
                </c:pt>
                <c:pt idx="208">
                  <c:v>24456.5</c:v>
                </c:pt>
                <c:pt idx="209">
                  <c:v>27715.5</c:v>
                </c:pt>
                <c:pt idx="210">
                  <c:v>28831.5</c:v>
                </c:pt>
                <c:pt idx="211">
                  <c:v>28636.0</c:v>
                </c:pt>
                <c:pt idx="212">
                  <c:v>27964.0</c:v>
                </c:pt>
                <c:pt idx="213">
                  <c:v>26542.0</c:v>
                </c:pt>
                <c:pt idx="214">
                  <c:v>24659.0</c:v>
                </c:pt>
                <c:pt idx="215">
                  <c:v>22787.5</c:v>
                </c:pt>
                <c:pt idx="216">
                  <c:v>21595.0</c:v>
                </c:pt>
                <c:pt idx="217">
                  <c:v>20809.5</c:v>
                </c:pt>
                <c:pt idx="218">
                  <c:v>20484.0</c:v>
                </c:pt>
                <c:pt idx="219">
                  <c:v>20547.5</c:v>
                </c:pt>
                <c:pt idx="220">
                  <c:v>21249.0</c:v>
                </c:pt>
                <c:pt idx="221">
                  <c:v>22870.5</c:v>
                </c:pt>
                <c:pt idx="222">
                  <c:v>25455.5</c:v>
                </c:pt>
                <c:pt idx="223">
                  <c:v>27152.5</c:v>
                </c:pt>
                <c:pt idx="224">
                  <c:v>27746.5</c:v>
                </c:pt>
                <c:pt idx="225">
                  <c:v>28002.0</c:v>
                </c:pt>
                <c:pt idx="226">
                  <c:v>28057.5</c:v>
                </c:pt>
                <c:pt idx="227">
                  <c:v>27811.0</c:v>
                </c:pt>
                <c:pt idx="228">
                  <c:v>27447.5</c:v>
                </c:pt>
                <c:pt idx="229">
                  <c:v>27181.0</c:v>
                </c:pt>
                <c:pt idx="230">
                  <c:v>26820.5</c:v>
                </c:pt>
                <c:pt idx="231">
                  <c:v>26701.5</c:v>
                </c:pt>
                <c:pt idx="232">
                  <c:v>27215.0</c:v>
                </c:pt>
                <c:pt idx="233">
                  <c:v>30317.0</c:v>
                </c:pt>
                <c:pt idx="234">
                  <c:v>31275.0</c:v>
                </c:pt>
                <c:pt idx="235">
                  <c:v>30932.5</c:v>
                </c:pt>
                <c:pt idx="236">
                  <c:v>30061.0</c:v>
                </c:pt>
                <c:pt idx="237">
                  <c:v>28325.5</c:v>
                </c:pt>
                <c:pt idx="238">
                  <c:v>25827.0</c:v>
                </c:pt>
                <c:pt idx="239">
                  <c:v>23895.0</c:v>
                </c:pt>
                <c:pt idx="240">
                  <c:v>22546.0</c:v>
                </c:pt>
                <c:pt idx="241">
                  <c:v>21606.0</c:v>
                </c:pt>
                <c:pt idx="242">
                  <c:v>21149.5</c:v>
                </c:pt>
                <c:pt idx="243">
                  <c:v>21088.5</c:v>
                </c:pt>
                <c:pt idx="244">
                  <c:v>21647.0</c:v>
                </c:pt>
                <c:pt idx="245">
                  <c:v>23348.0</c:v>
                </c:pt>
                <c:pt idx="246">
                  <c:v>26090.5</c:v>
                </c:pt>
                <c:pt idx="247">
                  <c:v>27793.0</c:v>
                </c:pt>
                <c:pt idx="248">
                  <c:v>28137.5</c:v>
                </c:pt>
                <c:pt idx="249">
                  <c:v>28350.0</c:v>
                </c:pt>
                <c:pt idx="250">
                  <c:v>28427.0</c:v>
                </c:pt>
                <c:pt idx="251">
                  <c:v>28236.5</c:v>
                </c:pt>
                <c:pt idx="252">
                  <c:v>27763.0</c:v>
                </c:pt>
                <c:pt idx="253">
                  <c:v>27597.5</c:v>
                </c:pt>
                <c:pt idx="254">
                  <c:v>27291.0</c:v>
                </c:pt>
                <c:pt idx="255">
                  <c:v>27166.0</c:v>
                </c:pt>
                <c:pt idx="256">
                  <c:v>27790.5</c:v>
                </c:pt>
                <c:pt idx="257">
                  <c:v>30578.0</c:v>
                </c:pt>
                <c:pt idx="258">
                  <c:v>31275.5</c:v>
                </c:pt>
                <c:pt idx="259">
                  <c:v>30803.5</c:v>
                </c:pt>
                <c:pt idx="260">
                  <c:v>29919.0</c:v>
                </c:pt>
                <c:pt idx="261">
                  <c:v>28168.5</c:v>
                </c:pt>
                <c:pt idx="262">
                  <c:v>25644.0</c:v>
                </c:pt>
                <c:pt idx="263">
                  <c:v>23461.0</c:v>
                </c:pt>
                <c:pt idx="264">
                  <c:v>22067.5</c:v>
                </c:pt>
                <c:pt idx="265">
                  <c:v>21306.0</c:v>
                </c:pt>
                <c:pt idx="266">
                  <c:v>20825.0</c:v>
                </c:pt>
                <c:pt idx="267">
                  <c:v>20760.0</c:v>
                </c:pt>
                <c:pt idx="268">
                  <c:v>21263.0</c:v>
                </c:pt>
                <c:pt idx="269">
                  <c:v>22899.0</c:v>
                </c:pt>
                <c:pt idx="270">
                  <c:v>25596.5</c:v>
                </c:pt>
                <c:pt idx="271">
                  <c:v>27300.0</c:v>
                </c:pt>
                <c:pt idx="272">
                  <c:v>27651.5</c:v>
                </c:pt>
                <c:pt idx="273">
                  <c:v>27900.5</c:v>
                </c:pt>
                <c:pt idx="274">
                  <c:v>28028.0</c:v>
                </c:pt>
                <c:pt idx="275">
                  <c:v>27707.0</c:v>
                </c:pt>
                <c:pt idx="276">
                  <c:v>27397.5</c:v>
                </c:pt>
                <c:pt idx="277">
                  <c:v>27203.0</c:v>
                </c:pt>
                <c:pt idx="278">
                  <c:v>26924.0</c:v>
                </c:pt>
                <c:pt idx="279">
                  <c:v>26745.0</c:v>
                </c:pt>
                <c:pt idx="280">
                  <c:v>27210.0</c:v>
                </c:pt>
                <c:pt idx="281">
                  <c:v>29911.0</c:v>
                </c:pt>
                <c:pt idx="282">
                  <c:v>30699.0</c:v>
                </c:pt>
                <c:pt idx="283">
                  <c:v>30244.5</c:v>
                </c:pt>
                <c:pt idx="284">
                  <c:v>29425.5</c:v>
                </c:pt>
                <c:pt idx="285">
                  <c:v>27731.5</c:v>
                </c:pt>
                <c:pt idx="286">
                  <c:v>25327.5</c:v>
                </c:pt>
                <c:pt idx="287">
                  <c:v>23158.0</c:v>
                </c:pt>
                <c:pt idx="288">
                  <c:v>21506.5</c:v>
                </c:pt>
                <c:pt idx="289">
                  <c:v>20600.0</c:v>
                </c:pt>
                <c:pt idx="290">
                  <c:v>20111.0</c:v>
                </c:pt>
                <c:pt idx="291">
                  <c:v>20022.5</c:v>
                </c:pt>
                <c:pt idx="292">
                  <c:v>20581.5</c:v>
                </c:pt>
                <c:pt idx="293">
                  <c:v>22219.0</c:v>
                </c:pt>
                <c:pt idx="294">
                  <c:v>24932.5</c:v>
                </c:pt>
                <c:pt idx="295">
                  <c:v>26672.0</c:v>
                </c:pt>
                <c:pt idx="296">
                  <c:v>27101.5</c:v>
                </c:pt>
                <c:pt idx="297">
                  <c:v>27355.5</c:v>
                </c:pt>
                <c:pt idx="298">
                  <c:v>27572.5</c:v>
                </c:pt>
                <c:pt idx="299">
                  <c:v>27487.5</c:v>
                </c:pt>
                <c:pt idx="300">
                  <c:v>27234.5</c:v>
                </c:pt>
                <c:pt idx="301">
                  <c:v>27096.0</c:v>
                </c:pt>
                <c:pt idx="302">
                  <c:v>26828.5</c:v>
                </c:pt>
                <c:pt idx="303">
                  <c:v>26528.0</c:v>
                </c:pt>
                <c:pt idx="304">
                  <c:v>26905.0</c:v>
                </c:pt>
                <c:pt idx="305">
                  <c:v>29358.0</c:v>
                </c:pt>
                <c:pt idx="306">
                  <c:v>29994.5</c:v>
                </c:pt>
                <c:pt idx="307">
                  <c:v>29452.0</c:v>
                </c:pt>
                <c:pt idx="308">
                  <c:v>28567.0</c:v>
                </c:pt>
                <c:pt idx="309">
                  <c:v>26902.5</c:v>
                </c:pt>
                <c:pt idx="310">
                  <c:v>24514.5</c:v>
                </c:pt>
                <c:pt idx="311">
                  <c:v>22281.5</c:v>
                </c:pt>
                <c:pt idx="312">
                  <c:v>21308.0</c:v>
                </c:pt>
                <c:pt idx="313">
                  <c:v>20531.5</c:v>
                </c:pt>
                <c:pt idx="314">
                  <c:v>20028.0</c:v>
                </c:pt>
                <c:pt idx="315">
                  <c:v>19905.0</c:v>
                </c:pt>
                <c:pt idx="316">
                  <c:v>20382.5</c:v>
                </c:pt>
                <c:pt idx="317">
                  <c:v>21868.0</c:v>
                </c:pt>
                <c:pt idx="318">
                  <c:v>24547.0</c:v>
                </c:pt>
                <c:pt idx="319">
                  <c:v>26270.5</c:v>
                </c:pt>
                <c:pt idx="320">
                  <c:v>26837.0</c:v>
                </c:pt>
                <c:pt idx="321">
                  <c:v>27230.0</c:v>
                </c:pt>
                <c:pt idx="322">
                  <c:v>27522.0</c:v>
                </c:pt>
                <c:pt idx="323">
                  <c:v>27501.5</c:v>
                </c:pt>
                <c:pt idx="324">
                  <c:v>27117.5</c:v>
                </c:pt>
                <c:pt idx="325">
                  <c:v>26989.5</c:v>
                </c:pt>
                <c:pt idx="326">
                  <c:v>26678.0</c:v>
                </c:pt>
                <c:pt idx="327">
                  <c:v>26400.0</c:v>
                </c:pt>
                <c:pt idx="328">
                  <c:v>26498.0</c:v>
                </c:pt>
                <c:pt idx="329">
                  <c:v>28713.5</c:v>
                </c:pt>
                <c:pt idx="330">
                  <c:v>29201.5</c:v>
                </c:pt>
                <c:pt idx="331">
                  <c:v>28490.0</c:v>
                </c:pt>
                <c:pt idx="332">
                  <c:v>27584.0</c:v>
                </c:pt>
                <c:pt idx="333">
                  <c:v>26165.5</c:v>
                </c:pt>
                <c:pt idx="334">
                  <c:v>24399.0</c:v>
                </c:pt>
                <c:pt idx="335">
                  <c:v>22528.0</c:v>
                </c:pt>
                <c:pt idx="336">
                  <c:v>21060.0</c:v>
                </c:pt>
                <c:pt idx="337">
                  <c:v>20079.5</c:v>
                </c:pt>
                <c:pt idx="338">
                  <c:v>19465.5</c:v>
                </c:pt>
                <c:pt idx="339">
                  <c:v>19184.0</c:v>
                </c:pt>
                <c:pt idx="340">
                  <c:v>19286.5</c:v>
                </c:pt>
                <c:pt idx="341">
                  <c:v>19844.0</c:v>
                </c:pt>
                <c:pt idx="342">
                  <c:v>20981.5</c:v>
                </c:pt>
                <c:pt idx="343">
                  <c:v>21792.5</c:v>
                </c:pt>
                <c:pt idx="344">
                  <c:v>22870.5</c:v>
                </c:pt>
                <c:pt idx="345">
                  <c:v>23730.0</c:v>
                </c:pt>
                <c:pt idx="346">
                  <c:v>24061.0</c:v>
                </c:pt>
                <c:pt idx="347">
                  <c:v>24103.5</c:v>
                </c:pt>
                <c:pt idx="348">
                  <c:v>23892.0</c:v>
                </c:pt>
                <c:pt idx="349">
                  <c:v>23647.5</c:v>
                </c:pt>
                <c:pt idx="350">
                  <c:v>23437.5</c:v>
                </c:pt>
                <c:pt idx="351">
                  <c:v>23369.5</c:v>
                </c:pt>
                <c:pt idx="352">
                  <c:v>23732.0</c:v>
                </c:pt>
                <c:pt idx="353">
                  <c:v>26210.5</c:v>
                </c:pt>
                <c:pt idx="354">
                  <c:v>27027.0</c:v>
                </c:pt>
                <c:pt idx="355">
                  <c:v>26517.5</c:v>
                </c:pt>
                <c:pt idx="356">
                  <c:v>25757.5</c:v>
                </c:pt>
                <c:pt idx="357">
                  <c:v>24535.0</c:v>
                </c:pt>
                <c:pt idx="358">
                  <c:v>23130.5</c:v>
                </c:pt>
                <c:pt idx="359">
                  <c:v>21549.0</c:v>
                </c:pt>
                <c:pt idx="360">
                  <c:v>20311.5</c:v>
                </c:pt>
                <c:pt idx="361">
                  <c:v>19390.5</c:v>
                </c:pt>
                <c:pt idx="362">
                  <c:v>18812.0</c:v>
                </c:pt>
                <c:pt idx="363">
                  <c:v>18488.0</c:v>
                </c:pt>
                <c:pt idx="364">
                  <c:v>18412.0</c:v>
                </c:pt>
                <c:pt idx="365">
                  <c:v>18782.5</c:v>
                </c:pt>
                <c:pt idx="366">
                  <c:v>19407.5</c:v>
                </c:pt>
                <c:pt idx="367">
                  <c:v>19762.0</c:v>
                </c:pt>
                <c:pt idx="368">
                  <c:v>20932.5</c:v>
                </c:pt>
                <c:pt idx="369">
                  <c:v>21984.5</c:v>
                </c:pt>
                <c:pt idx="370">
                  <c:v>22621.0</c:v>
                </c:pt>
                <c:pt idx="371">
                  <c:v>22978.0</c:v>
                </c:pt>
                <c:pt idx="372">
                  <c:v>22951.0</c:v>
                </c:pt>
                <c:pt idx="373">
                  <c:v>22741.0</c:v>
                </c:pt>
                <c:pt idx="374">
                  <c:v>22705.5</c:v>
                </c:pt>
                <c:pt idx="375">
                  <c:v>22775.0</c:v>
                </c:pt>
                <c:pt idx="376">
                  <c:v>23393.5</c:v>
                </c:pt>
                <c:pt idx="377">
                  <c:v>25979.0</c:v>
                </c:pt>
                <c:pt idx="378">
                  <c:v>26907.5</c:v>
                </c:pt>
                <c:pt idx="379">
                  <c:v>26490.5</c:v>
                </c:pt>
                <c:pt idx="380">
                  <c:v>25673.5</c:v>
                </c:pt>
                <c:pt idx="381">
                  <c:v>24278.0</c:v>
                </c:pt>
                <c:pt idx="382">
                  <c:v>22493.0</c:v>
                </c:pt>
                <c:pt idx="383">
                  <c:v>20683.5</c:v>
                </c:pt>
                <c:pt idx="384">
                  <c:v>20087.5</c:v>
                </c:pt>
                <c:pt idx="385">
                  <c:v>19444.5</c:v>
                </c:pt>
                <c:pt idx="386">
                  <c:v>19037.5</c:v>
                </c:pt>
                <c:pt idx="387">
                  <c:v>18926.0</c:v>
                </c:pt>
                <c:pt idx="388">
                  <c:v>19353.5</c:v>
                </c:pt>
                <c:pt idx="389">
                  <c:v>20610.0</c:v>
                </c:pt>
                <c:pt idx="390">
                  <c:v>22582.5</c:v>
                </c:pt>
                <c:pt idx="391">
                  <c:v>24102.5</c:v>
                </c:pt>
                <c:pt idx="392">
                  <c:v>25546.0</c:v>
                </c:pt>
                <c:pt idx="393">
                  <c:v>26719.0</c:v>
                </c:pt>
                <c:pt idx="394">
                  <c:v>27355.0</c:v>
                </c:pt>
                <c:pt idx="395">
                  <c:v>27646.0</c:v>
                </c:pt>
                <c:pt idx="396">
                  <c:v>27536.5</c:v>
                </c:pt>
                <c:pt idx="397">
                  <c:v>27493.5</c:v>
                </c:pt>
                <c:pt idx="398">
                  <c:v>27315.0</c:v>
                </c:pt>
                <c:pt idx="399">
                  <c:v>27055.0</c:v>
                </c:pt>
                <c:pt idx="400">
                  <c:v>26880.5</c:v>
                </c:pt>
                <c:pt idx="401">
                  <c:v>29148.5</c:v>
                </c:pt>
                <c:pt idx="402">
                  <c:v>29812.5</c:v>
                </c:pt>
                <c:pt idx="403">
                  <c:v>29169.5</c:v>
                </c:pt>
                <c:pt idx="404">
                  <c:v>28118.0</c:v>
                </c:pt>
                <c:pt idx="405">
                  <c:v>26247.0</c:v>
                </c:pt>
                <c:pt idx="406">
                  <c:v>24095.5</c:v>
                </c:pt>
                <c:pt idx="407">
                  <c:v>22024.5</c:v>
                </c:pt>
                <c:pt idx="408">
                  <c:v>21203.0</c:v>
                </c:pt>
                <c:pt idx="409">
                  <c:v>20503.0</c:v>
                </c:pt>
                <c:pt idx="410">
                  <c:v>20041.5</c:v>
                </c:pt>
                <c:pt idx="411">
                  <c:v>19883.0</c:v>
                </c:pt>
                <c:pt idx="412">
                  <c:v>20402.0</c:v>
                </c:pt>
                <c:pt idx="413">
                  <c:v>22039.0</c:v>
                </c:pt>
                <c:pt idx="414">
                  <c:v>24746.0</c:v>
                </c:pt>
                <c:pt idx="415">
                  <c:v>26300.0</c:v>
                </c:pt>
                <c:pt idx="416">
                  <c:v>26892.5</c:v>
                </c:pt>
                <c:pt idx="417">
                  <c:v>27275.0</c:v>
                </c:pt>
                <c:pt idx="418">
                  <c:v>27688.5</c:v>
                </c:pt>
                <c:pt idx="419">
                  <c:v>27799.5</c:v>
                </c:pt>
                <c:pt idx="420">
                  <c:v>27756.0</c:v>
                </c:pt>
                <c:pt idx="421">
                  <c:v>27729.5</c:v>
                </c:pt>
                <c:pt idx="422">
                  <c:v>27544.0</c:v>
                </c:pt>
                <c:pt idx="423">
                  <c:v>27313.5</c:v>
                </c:pt>
                <c:pt idx="424">
                  <c:v>27303.5</c:v>
                </c:pt>
                <c:pt idx="425">
                  <c:v>29441.0</c:v>
                </c:pt>
                <c:pt idx="426">
                  <c:v>30126.0</c:v>
                </c:pt>
                <c:pt idx="427">
                  <c:v>29535.5</c:v>
                </c:pt>
                <c:pt idx="428">
                  <c:v>28536.0</c:v>
                </c:pt>
                <c:pt idx="429">
                  <c:v>26740.5</c:v>
                </c:pt>
                <c:pt idx="430">
                  <c:v>24438.0</c:v>
                </c:pt>
                <c:pt idx="431">
                  <c:v>22413.5</c:v>
                </c:pt>
                <c:pt idx="432">
                  <c:v>21164.0</c:v>
                </c:pt>
                <c:pt idx="433">
                  <c:v>20211.0</c:v>
                </c:pt>
                <c:pt idx="434">
                  <c:v>19770.0</c:v>
                </c:pt>
                <c:pt idx="435">
                  <c:v>19663.5</c:v>
                </c:pt>
                <c:pt idx="436">
                  <c:v>20203.5</c:v>
                </c:pt>
                <c:pt idx="437">
                  <c:v>21863.0</c:v>
                </c:pt>
                <c:pt idx="438">
                  <c:v>24766.5</c:v>
                </c:pt>
                <c:pt idx="439">
                  <c:v>26526.0</c:v>
                </c:pt>
                <c:pt idx="440">
                  <c:v>27030.0</c:v>
                </c:pt>
                <c:pt idx="441">
                  <c:v>27382.0</c:v>
                </c:pt>
                <c:pt idx="442">
                  <c:v>27662.5</c:v>
                </c:pt>
                <c:pt idx="443">
                  <c:v>27602.0</c:v>
                </c:pt>
                <c:pt idx="444">
                  <c:v>27365.0</c:v>
                </c:pt>
                <c:pt idx="445">
                  <c:v>27264.5</c:v>
                </c:pt>
                <c:pt idx="446">
                  <c:v>26900.0</c:v>
                </c:pt>
                <c:pt idx="447">
                  <c:v>26656.0</c:v>
                </c:pt>
                <c:pt idx="448">
                  <c:v>26916.5</c:v>
                </c:pt>
                <c:pt idx="449">
                  <c:v>29237.5</c:v>
                </c:pt>
                <c:pt idx="450">
                  <c:v>30173.0</c:v>
                </c:pt>
                <c:pt idx="451">
                  <c:v>29702.5</c:v>
                </c:pt>
                <c:pt idx="452">
                  <c:v>28774.0</c:v>
                </c:pt>
                <c:pt idx="453">
                  <c:v>27293.0</c:v>
                </c:pt>
                <c:pt idx="454">
                  <c:v>25067.0</c:v>
                </c:pt>
                <c:pt idx="455">
                  <c:v>22838.0</c:v>
                </c:pt>
                <c:pt idx="456">
                  <c:v>21516.0</c:v>
                </c:pt>
                <c:pt idx="457">
                  <c:v>20662.0</c:v>
                </c:pt>
                <c:pt idx="458">
                  <c:v>20244.5</c:v>
                </c:pt>
                <c:pt idx="459">
                  <c:v>20161.0</c:v>
                </c:pt>
                <c:pt idx="460">
                  <c:v>20717.5</c:v>
                </c:pt>
                <c:pt idx="461">
                  <c:v>22422.5</c:v>
                </c:pt>
                <c:pt idx="462">
                  <c:v>25349.5</c:v>
                </c:pt>
                <c:pt idx="463">
                  <c:v>26925.5</c:v>
                </c:pt>
                <c:pt idx="464">
                  <c:v>27081.5</c:v>
                </c:pt>
                <c:pt idx="465">
                  <c:v>27283.0</c:v>
                </c:pt>
                <c:pt idx="466">
                  <c:v>27459.0</c:v>
                </c:pt>
                <c:pt idx="467">
                  <c:v>27366.5</c:v>
                </c:pt>
                <c:pt idx="468">
                  <c:v>27132.0</c:v>
                </c:pt>
                <c:pt idx="469">
                  <c:v>26989.0</c:v>
                </c:pt>
                <c:pt idx="470">
                  <c:v>26688.0</c:v>
                </c:pt>
                <c:pt idx="471">
                  <c:v>26400.5</c:v>
                </c:pt>
                <c:pt idx="472">
                  <c:v>26685.0</c:v>
                </c:pt>
                <c:pt idx="473">
                  <c:v>29058.5</c:v>
                </c:pt>
                <c:pt idx="474">
                  <c:v>30106.5</c:v>
                </c:pt>
                <c:pt idx="475">
                  <c:v>29686.5</c:v>
                </c:pt>
                <c:pt idx="476">
                  <c:v>28799.0</c:v>
                </c:pt>
                <c:pt idx="477">
                  <c:v>27303.0</c:v>
                </c:pt>
                <c:pt idx="478">
                  <c:v>25037.5</c:v>
                </c:pt>
                <c:pt idx="479">
                  <c:v>23021.0</c:v>
                </c:pt>
                <c:pt idx="480">
                  <c:v>21415.5</c:v>
                </c:pt>
                <c:pt idx="481">
                  <c:v>20587.5</c:v>
                </c:pt>
                <c:pt idx="482">
                  <c:v>20199.0</c:v>
                </c:pt>
                <c:pt idx="483">
                  <c:v>20137.5</c:v>
                </c:pt>
                <c:pt idx="484">
                  <c:v>20726.0</c:v>
                </c:pt>
                <c:pt idx="485">
                  <c:v>22394.5</c:v>
                </c:pt>
                <c:pt idx="486">
                  <c:v>25308.0</c:v>
                </c:pt>
                <c:pt idx="487">
                  <c:v>26970.5</c:v>
                </c:pt>
                <c:pt idx="488">
                  <c:v>27326.5</c:v>
                </c:pt>
                <c:pt idx="489">
                  <c:v>27512.5</c:v>
                </c:pt>
                <c:pt idx="490">
                  <c:v>27634.0</c:v>
                </c:pt>
                <c:pt idx="491">
                  <c:v>27484.0</c:v>
                </c:pt>
                <c:pt idx="492">
                  <c:v>26956.5</c:v>
                </c:pt>
                <c:pt idx="493">
                  <c:v>26770.0</c:v>
                </c:pt>
                <c:pt idx="494">
                  <c:v>26455.5</c:v>
                </c:pt>
                <c:pt idx="495">
                  <c:v>26080.5</c:v>
                </c:pt>
                <c:pt idx="496">
                  <c:v>26226.0</c:v>
                </c:pt>
                <c:pt idx="497">
                  <c:v>28380.5</c:v>
                </c:pt>
                <c:pt idx="498">
                  <c:v>29270.5</c:v>
                </c:pt>
                <c:pt idx="499">
                  <c:v>28664.0</c:v>
                </c:pt>
                <c:pt idx="500">
                  <c:v>27773.5</c:v>
                </c:pt>
                <c:pt idx="501">
                  <c:v>26438.0</c:v>
                </c:pt>
                <c:pt idx="502">
                  <c:v>24751.5</c:v>
                </c:pt>
                <c:pt idx="503">
                  <c:v>22928.5</c:v>
                </c:pt>
                <c:pt idx="504">
                  <c:v>21358.0</c:v>
                </c:pt>
                <c:pt idx="505">
                  <c:v>20392.0</c:v>
                </c:pt>
                <c:pt idx="506">
                  <c:v>19863.5</c:v>
                </c:pt>
                <c:pt idx="507">
                  <c:v>19620.0</c:v>
                </c:pt>
                <c:pt idx="508">
                  <c:v>19777.0</c:v>
                </c:pt>
                <c:pt idx="509">
                  <c:v>20415.5</c:v>
                </c:pt>
                <c:pt idx="510">
                  <c:v>21424.0</c:v>
                </c:pt>
                <c:pt idx="511">
                  <c:v>22083.0</c:v>
                </c:pt>
                <c:pt idx="512">
                  <c:v>23065.0</c:v>
                </c:pt>
                <c:pt idx="513">
                  <c:v>23825.5</c:v>
                </c:pt>
                <c:pt idx="514">
                  <c:v>24192.5</c:v>
                </c:pt>
                <c:pt idx="515">
                  <c:v>24067.5</c:v>
                </c:pt>
                <c:pt idx="516">
                  <c:v>23839.0</c:v>
                </c:pt>
                <c:pt idx="517">
                  <c:v>23528.0</c:v>
                </c:pt>
                <c:pt idx="518">
                  <c:v>23223.5</c:v>
                </c:pt>
                <c:pt idx="519">
                  <c:v>23059.0</c:v>
                </c:pt>
                <c:pt idx="520">
                  <c:v>23338.0</c:v>
                </c:pt>
                <c:pt idx="521">
                  <c:v>25819.5</c:v>
                </c:pt>
                <c:pt idx="522">
                  <c:v>27017.0</c:v>
                </c:pt>
                <c:pt idx="523">
                  <c:v>26545.0</c:v>
                </c:pt>
                <c:pt idx="524">
                  <c:v>25786.0</c:v>
                </c:pt>
                <c:pt idx="525">
                  <c:v>24817.5</c:v>
                </c:pt>
                <c:pt idx="526">
                  <c:v>23497.5</c:v>
                </c:pt>
                <c:pt idx="527">
                  <c:v>22030.0</c:v>
                </c:pt>
                <c:pt idx="528">
                  <c:v>20725.0</c:v>
                </c:pt>
                <c:pt idx="529">
                  <c:v>19846.5</c:v>
                </c:pt>
                <c:pt idx="530">
                  <c:v>19344.0</c:v>
                </c:pt>
                <c:pt idx="531">
                  <c:v>19134.5</c:v>
                </c:pt>
                <c:pt idx="532">
                  <c:v>19222.0</c:v>
                </c:pt>
                <c:pt idx="533">
                  <c:v>19684.5</c:v>
                </c:pt>
                <c:pt idx="534">
                  <c:v>20547.0</c:v>
                </c:pt>
                <c:pt idx="535">
                  <c:v>20875.0</c:v>
                </c:pt>
                <c:pt idx="536">
                  <c:v>21679.0</c:v>
                </c:pt>
                <c:pt idx="537">
                  <c:v>22359.0</c:v>
                </c:pt>
                <c:pt idx="538">
                  <c:v>22733.0</c:v>
                </c:pt>
                <c:pt idx="539">
                  <c:v>22810.0</c:v>
                </c:pt>
                <c:pt idx="540">
                  <c:v>22692.0</c:v>
                </c:pt>
                <c:pt idx="541">
                  <c:v>22519.0</c:v>
                </c:pt>
                <c:pt idx="542">
                  <c:v>22367.0</c:v>
                </c:pt>
                <c:pt idx="543">
                  <c:v>22369.0</c:v>
                </c:pt>
                <c:pt idx="544">
                  <c:v>22711.5</c:v>
                </c:pt>
                <c:pt idx="545">
                  <c:v>25511.5</c:v>
                </c:pt>
                <c:pt idx="546">
                  <c:v>27074.5</c:v>
                </c:pt>
                <c:pt idx="547">
                  <c:v>26853.0</c:v>
                </c:pt>
                <c:pt idx="548">
                  <c:v>26152.0</c:v>
                </c:pt>
                <c:pt idx="549">
                  <c:v>24832.0</c:v>
                </c:pt>
                <c:pt idx="550">
                  <c:v>23221.0</c:v>
                </c:pt>
                <c:pt idx="551">
                  <c:v>21514.5</c:v>
                </c:pt>
                <c:pt idx="552">
                  <c:v>20125.0</c:v>
                </c:pt>
                <c:pt idx="553">
                  <c:v>19448.0</c:v>
                </c:pt>
                <c:pt idx="554">
                  <c:v>19190.5</c:v>
                </c:pt>
                <c:pt idx="555">
                  <c:v>19251.0</c:v>
                </c:pt>
                <c:pt idx="556">
                  <c:v>19949.0</c:v>
                </c:pt>
                <c:pt idx="557">
                  <c:v>21747.5</c:v>
                </c:pt>
                <c:pt idx="558">
                  <c:v>24707.0</c:v>
                </c:pt>
                <c:pt idx="559">
                  <c:v>26363.5</c:v>
                </c:pt>
                <c:pt idx="560">
                  <c:v>26797.0</c:v>
                </c:pt>
                <c:pt idx="561">
                  <c:v>27091.5</c:v>
                </c:pt>
                <c:pt idx="562">
                  <c:v>27327.0</c:v>
                </c:pt>
                <c:pt idx="563">
                  <c:v>27238.5</c:v>
                </c:pt>
                <c:pt idx="564">
                  <c:v>27110.5</c:v>
                </c:pt>
                <c:pt idx="565">
                  <c:v>27064.0</c:v>
                </c:pt>
                <c:pt idx="566">
                  <c:v>26797.5</c:v>
                </c:pt>
                <c:pt idx="567">
                  <c:v>26512.5</c:v>
                </c:pt>
                <c:pt idx="568">
                  <c:v>26466.5</c:v>
                </c:pt>
                <c:pt idx="569">
                  <c:v>28671.0</c:v>
                </c:pt>
                <c:pt idx="570">
                  <c:v>29920.0</c:v>
                </c:pt>
                <c:pt idx="571">
                  <c:v>29468.5</c:v>
                </c:pt>
                <c:pt idx="572">
                  <c:v>28476.5</c:v>
                </c:pt>
                <c:pt idx="573">
                  <c:v>26876.5</c:v>
                </c:pt>
                <c:pt idx="574">
                  <c:v>24692.0</c:v>
                </c:pt>
                <c:pt idx="575">
                  <c:v>22682.0</c:v>
                </c:pt>
                <c:pt idx="576">
                  <c:v>21211.0</c:v>
                </c:pt>
                <c:pt idx="577">
                  <c:v>20339.0</c:v>
                </c:pt>
                <c:pt idx="578">
                  <c:v>19929.0</c:v>
                </c:pt>
                <c:pt idx="579">
                  <c:v>19884.0</c:v>
                </c:pt>
                <c:pt idx="580">
                  <c:v>20491.0</c:v>
                </c:pt>
                <c:pt idx="581">
                  <c:v>22261.5</c:v>
                </c:pt>
                <c:pt idx="582">
                  <c:v>25294.5</c:v>
                </c:pt>
                <c:pt idx="583">
                  <c:v>26896.0</c:v>
                </c:pt>
                <c:pt idx="584">
                  <c:v>27009.0</c:v>
                </c:pt>
                <c:pt idx="585">
                  <c:v>27241.5</c:v>
                </c:pt>
                <c:pt idx="586">
                  <c:v>27486.5</c:v>
                </c:pt>
                <c:pt idx="587">
                  <c:v>27505.5</c:v>
                </c:pt>
                <c:pt idx="588">
                  <c:v>27403.5</c:v>
                </c:pt>
                <c:pt idx="589">
                  <c:v>27395.5</c:v>
                </c:pt>
                <c:pt idx="590">
                  <c:v>27152.0</c:v>
                </c:pt>
                <c:pt idx="591">
                  <c:v>26907.0</c:v>
                </c:pt>
                <c:pt idx="592">
                  <c:v>26906.0</c:v>
                </c:pt>
                <c:pt idx="593">
                  <c:v>28918.0</c:v>
                </c:pt>
                <c:pt idx="594">
                  <c:v>30040.5</c:v>
                </c:pt>
                <c:pt idx="595">
                  <c:v>29554.0</c:v>
                </c:pt>
                <c:pt idx="596">
                  <c:v>28584.0</c:v>
                </c:pt>
                <c:pt idx="597">
                  <c:v>27043.5</c:v>
                </c:pt>
                <c:pt idx="598">
                  <c:v>24824.0</c:v>
                </c:pt>
                <c:pt idx="599">
                  <c:v>22651.5</c:v>
                </c:pt>
                <c:pt idx="600">
                  <c:v>21223.0</c:v>
                </c:pt>
                <c:pt idx="601">
                  <c:v>20393.5</c:v>
                </c:pt>
                <c:pt idx="602">
                  <c:v>20006.0</c:v>
                </c:pt>
                <c:pt idx="603">
                  <c:v>19962.0</c:v>
                </c:pt>
                <c:pt idx="604">
                  <c:v>20560.5</c:v>
                </c:pt>
                <c:pt idx="605">
                  <c:v>22321.5</c:v>
                </c:pt>
                <c:pt idx="606">
                  <c:v>25213.0</c:v>
                </c:pt>
                <c:pt idx="607">
                  <c:v>26809.0</c:v>
                </c:pt>
                <c:pt idx="608">
                  <c:v>27048.0</c:v>
                </c:pt>
                <c:pt idx="609">
                  <c:v>27280.0</c:v>
                </c:pt>
                <c:pt idx="610">
                  <c:v>27503.5</c:v>
                </c:pt>
                <c:pt idx="611">
                  <c:v>27445.0</c:v>
                </c:pt>
                <c:pt idx="612">
                  <c:v>27322.0</c:v>
                </c:pt>
                <c:pt idx="613">
                  <c:v>27278.0</c:v>
                </c:pt>
                <c:pt idx="614">
                  <c:v>27056.0</c:v>
                </c:pt>
                <c:pt idx="615">
                  <c:v>26781.0</c:v>
                </c:pt>
                <c:pt idx="616">
                  <c:v>26678.0</c:v>
                </c:pt>
                <c:pt idx="617">
                  <c:v>28668.5</c:v>
                </c:pt>
                <c:pt idx="618">
                  <c:v>29825.5</c:v>
                </c:pt>
                <c:pt idx="619">
                  <c:v>29335.0</c:v>
                </c:pt>
                <c:pt idx="620">
                  <c:v>28404.0</c:v>
                </c:pt>
                <c:pt idx="621">
                  <c:v>26941.0</c:v>
                </c:pt>
                <c:pt idx="622">
                  <c:v>24726.0</c:v>
                </c:pt>
                <c:pt idx="623">
                  <c:v>22567.5</c:v>
                </c:pt>
                <c:pt idx="624">
                  <c:v>21257.0</c:v>
                </c:pt>
                <c:pt idx="625">
                  <c:v>20445.0</c:v>
                </c:pt>
                <c:pt idx="626">
                  <c:v>20023.0</c:v>
                </c:pt>
                <c:pt idx="627">
                  <c:v>19982.5</c:v>
                </c:pt>
                <c:pt idx="628">
                  <c:v>20572.0</c:v>
                </c:pt>
                <c:pt idx="629">
                  <c:v>22353.5</c:v>
                </c:pt>
                <c:pt idx="630">
                  <c:v>25407.0</c:v>
                </c:pt>
                <c:pt idx="631">
                  <c:v>27005.5</c:v>
                </c:pt>
                <c:pt idx="632">
                  <c:v>27342.0</c:v>
                </c:pt>
                <c:pt idx="633">
                  <c:v>27543.0</c:v>
                </c:pt>
                <c:pt idx="634">
                  <c:v>27761.0</c:v>
                </c:pt>
                <c:pt idx="635">
                  <c:v>27733.0</c:v>
                </c:pt>
                <c:pt idx="636">
                  <c:v>27620.0</c:v>
                </c:pt>
                <c:pt idx="637">
                  <c:v>27542.5</c:v>
                </c:pt>
                <c:pt idx="638">
                  <c:v>27184.5</c:v>
                </c:pt>
                <c:pt idx="639">
                  <c:v>26766.5</c:v>
                </c:pt>
                <c:pt idx="640">
                  <c:v>26601.0</c:v>
                </c:pt>
                <c:pt idx="641">
                  <c:v>28500.0</c:v>
                </c:pt>
                <c:pt idx="642">
                  <c:v>29671.0</c:v>
                </c:pt>
                <c:pt idx="643">
                  <c:v>29195.0</c:v>
                </c:pt>
                <c:pt idx="644">
                  <c:v>28276.5</c:v>
                </c:pt>
                <c:pt idx="645">
                  <c:v>26877.5</c:v>
                </c:pt>
                <c:pt idx="646">
                  <c:v>24770.5</c:v>
                </c:pt>
                <c:pt idx="647">
                  <c:v>22612.0</c:v>
                </c:pt>
                <c:pt idx="648">
                  <c:v>21320.0</c:v>
                </c:pt>
                <c:pt idx="649">
                  <c:v>20506.0</c:v>
                </c:pt>
                <c:pt idx="650">
                  <c:v>20102.0</c:v>
                </c:pt>
                <c:pt idx="651">
                  <c:v>20066.5</c:v>
                </c:pt>
                <c:pt idx="652">
                  <c:v>20661.0</c:v>
                </c:pt>
                <c:pt idx="653">
                  <c:v>22366.5</c:v>
                </c:pt>
                <c:pt idx="654">
                  <c:v>25293.5</c:v>
                </c:pt>
                <c:pt idx="655">
                  <c:v>26889.0</c:v>
                </c:pt>
                <c:pt idx="656">
                  <c:v>27285.5</c:v>
                </c:pt>
                <c:pt idx="657">
                  <c:v>27304.5</c:v>
                </c:pt>
                <c:pt idx="658">
                  <c:v>27402.5</c:v>
                </c:pt>
                <c:pt idx="659">
                  <c:v>27325.0</c:v>
                </c:pt>
                <c:pt idx="660">
                  <c:v>27081.0</c:v>
                </c:pt>
                <c:pt idx="661">
                  <c:v>26985.5</c:v>
                </c:pt>
                <c:pt idx="662">
                  <c:v>26614.5</c:v>
                </c:pt>
                <c:pt idx="663">
                  <c:v>26253.5</c:v>
                </c:pt>
                <c:pt idx="664">
                  <c:v>26051.0</c:v>
                </c:pt>
                <c:pt idx="665">
                  <c:v>27846.0</c:v>
                </c:pt>
                <c:pt idx="666">
                  <c:v>28926.5</c:v>
                </c:pt>
                <c:pt idx="667">
                  <c:v>28293.5</c:v>
                </c:pt>
                <c:pt idx="668">
                  <c:v>27379.5</c:v>
                </c:pt>
                <c:pt idx="669">
                  <c:v>25957.0</c:v>
                </c:pt>
                <c:pt idx="670">
                  <c:v>24348.5</c:v>
                </c:pt>
                <c:pt idx="671">
                  <c:v>22634.0</c:v>
                </c:pt>
                <c:pt idx="672">
                  <c:v>21448.0</c:v>
                </c:pt>
                <c:pt idx="673">
                  <c:v>20508.0</c:v>
                </c:pt>
                <c:pt idx="674">
                  <c:v>19992.5</c:v>
                </c:pt>
                <c:pt idx="675">
                  <c:v>19776.0</c:v>
                </c:pt>
                <c:pt idx="676">
                  <c:v>19948.0</c:v>
                </c:pt>
                <c:pt idx="677">
                  <c:v>20490.0</c:v>
                </c:pt>
                <c:pt idx="678">
                  <c:v>21428.0</c:v>
                </c:pt>
                <c:pt idx="679">
                  <c:v>21974.0</c:v>
                </c:pt>
                <c:pt idx="680">
                  <c:v>23004.0</c:v>
                </c:pt>
                <c:pt idx="681">
                  <c:v>23690.5</c:v>
                </c:pt>
                <c:pt idx="682">
                  <c:v>23831.5</c:v>
                </c:pt>
                <c:pt idx="683">
                  <c:v>23721.5</c:v>
                </c:pt>
                <c:pt idx="684">
                  <c:v>23463.5</c:v>
                </c:pt>
                <c:pt idx="685">
                  <c:v>23107.5</c:v>
                </c:pt>
                <c:pt idx="686">
                  <c:v>22866.0</c:v>
                </c:pt>
                <c:pt idx="687">
                  <c:v>22840.0</c:v>
                </c:pt>
                <c:pt idx="688">
                  <c:v>23282.0</c:v>
                </c:pt>
                <c:pt idx="689">
                  <c:v>25584.0</c:v>
                </c:pt>
                <c:pt idx="690">
                  <c:v>27107.0</c:v>
                </c:pt>
                <c:pt idx="691">
                  <c:v>26728.5</c:v>
                </c:pt>
                <c:pt idx="692">
                  <c:v>25985.0</c:v>
                </c:pt>
                <c:pt idx="693">
                  <c:v>24893.5</c:v>
                </c:pt>
                <c:pt idx="694">
                  <c:v>23411.0</c:v>
                </c:pt>
                <c:pt idx="695">
                  <c:v>22021.0</c:v>
                </c:pt>
                <c:pt idx="696">
                  <c:v>20936.0</c:v>
                </c:pt>
                <c:pt idx="697">
                  <c:v>20015.5</c:v>
                </c:pt>
                <c:pt idx="698">
                  <c:v>19502.5</c:v>
                </c:pt>
                <c:pt idx="699">
                  <c:v>19287.5</c:v>
                </c:pt>
                <c:pt idx="700">
                  <c:v>19395.5</c:v>
                </c:pt>
                <c:pt idx="701">
                  <c:v>19873.5</c:v>
                </c:pt>
                <c:pt idx="702">
                  <c:v>20706.0</c:v>
                </c:pt>
                <c:pt idx="703">
                  <c:v>21293.0</c:v>
                </c:pt>
                <c:pt idx="704">
                  <c:v>22313.5</c:v>
                </c:pt>
                <c:pt idx="705">
                  <c:v>22966.0</c:v>
                </c:pt>
                <c:pt idx="706">
                  <c:v>23342.0</c:v>
                </c:pt>
                <c:pt idx="707">
                  <c:v>23448.5</c:v>
                </c:pt>
                <c:pt idx="708">
                  <c:v>23312.0</c:v>
                </c:pt>
                <c:pt idx="709">
                  <c:v>23091.5</c:v>
                </c:pt>
                <c:pt idx="710">
                  <c:v>22940.0</c:v>
                </c:pt>
                <c:pt idx="711">
                  <c:v>23006.0</c:v>
                </c:pt>
                <c:pt idx="712">
                  <c:v>23451.0</c:v>
                </c:pt>
                <c:pt idx="713">
                  <c:v>25910.5</c:v>
                </c:pt>
                <c:pt idx="714">
                  <c:v>27632.5</c:v>
                </c:pt>
                <c:pt idx="715">
                  <c:v>27439.0</c:v>
                </c:pt>
                <c:pt idx="716">
                  <c:v>26724.5</c:v>
                </c:pt>
                <c:pt idx="717">
                  <c:v>25341.5</c:v>
                </c:pt>
                <c:pt idx="718">
                  <c:v>23605.5</c:v>
                </c:pt>
                <c:pt idx="719">
                  <c:v>22025.0</c:v>
                </c:pt>
                <c:pt idx="720">
                  <c:v>20448.5</c:v>
                </c:pt>
                <c:pt idx="721">
                  <c:v>19712.5</c:v>
                </c:pt>
                <c:pt idx="722">
                  <c:v>19416.0</c:v>
                </c:pt>
                <c:pt idx="723">
                  <c:v>19500.5</c:v>
                </c:pt>
                <c:pt idx="724">
                  <c:v>20202.5</c:v>
                </c:pt>
                <c:pt idx="725">
                  <c:v>21826.5</c:v>
                </c:pt>
                <c:pt idx="726">
                  <c:v>24621.0</c:v>
                </c:pt>
                <c:pt idx="727">
                  <c:v>26169.0</c:v>
                </c:pt>
                <c:pt idx="728">
                  <c:v>26767.5</c:v>
                </c:pt>
                <c:pt idx="729">
                  <c:v>27076.0</c:v>
                </c:pt>
                <c:pt idx="730">
                  <c:v>27118.0</c:v>
                </c:pt>
                <c:pt idx="731">
                  <c:v>27004.5</c:v>
                </c:pt>
                <c:pt idx="732">
                  <c:v>26811.5</c:v>
                </c:pt>
                <c:pt idx="733">
                  <c:v>26654.5</c:v>
                </c:pt>
                <c:pt idx="734">
                  <c:v>26363.5</c:v>
                </c:pt>
                <c:pt idx="735">
                  <c:v>26204.0</c:v>
                </c:pt>
                <c:pt idx="736">
                  <c:v>26372.5</c:v>
                </c:pt>
                <c:pt idx="737">
                  <c:v>28508.0</c:v>
                </c:pt>
                <c:pt idx="738">
                  <c:v>30088.0</c:v>
                </c:pt>
                <c:pt idx="739">
                  <c:v>29722.0</c:v>
                </c:pt>
                <c:pt idx="740">
                  <c:v>28807.5</c:v>
                </c:pt>
                <c:pt idx="741">
                  <c:v>27091.5</c:v>
                </c:pt>
                <c:pt idx="742">
                  <c:v>24748.0</c:v>
                </c:pt>
                <c:pt idx="743">
                  <c:v>22790.5</c:v>
                </c:pt>
                <c:pt idx="744">
                  <c:v>21377.0</c:v>
                </c:pt>
                <c:pt idx="745">
                  <c:v>20590.5</c:v>
                </c:pt>
                <c:pt idx="746">
                  <c:v>20156.5</c:v>
                </c:pt>
                <c:pt idx="747">
                  <c:v>20148.5</c:v>
                </c:pt>
                <c:pt idx="748">
                  <c:v>20802.5</c:v>
                </c:pt>
                <c:pt idx="749">
                  <c:v>22536.5</c:v>
                </c:pt>
                <c:pt idx="750">
                  <c:v>25407.5</c:v>
                </c:pt>
                <c:pt idx="751">
                  <c:v>27009.5</c:v>
                </c:pt>
                <c:pt idx="752">
                  <c:v>27389.0</c:v>
                </c:pt>
                <c:pt idx="753">
                  <c:v>27360.5</c:v>
                </c:pt>
                <c:pt idx="754">
                  <c:v>27409.5</c:v>
                </c:pt>
                <c:pt idx="755">
                  <c:v>27233.0</c:v>
                </c:pt>
                <c:pt idx="756">
                  <c:v>27018.0</c:v>
                </c:pt>
                <c:pt idx="757">
                  <c:v>26854.0</c:v>
                </c:pt>
                <c:pt idx="758">
                  <c:v>26498.5</c:v>
                </c:pt>
                <c:pt idx="759">
                  <c:v>26160.5</c:v>
                </c:pt>
                <c:pt idx="760">
                  <c:v>26081.0</c:v>
                </c:pt>
                <c:pt idx="761">
                  <c:v>28090.5</c:v>
                </c:pt>
                <c:pt idx="762">
                  <c:v>29762.5</c:v>
                </c:pt>
                <c:pt idx="763">
                  <c:v>29380.5</c:v>
                </c:pt>
                <c:pt idx="764">
                  <c:v>28680.0</c:v>
                </c:pt>
                <c:pt idx="765">
                  <c:v>27371.0</c:v>
                </c:pt>
                <c:pt idx="766">
                  <c:v>25056.5</c:v>
                </c:pt>
                <c:pt idx="767">
                  <c:v>22839.5</c:v>
                </c:pt>
                <c:pt idx="768">
                  <c:v>21786.5</c:v>
                </c:pt>
                <c:pt idx="769">
                  <c:v>20965.0</c:v>
                </c:pt>
                <c:pt idx="770">
                  <c:v>20544.5</c:v>
                </c:pt>
                <c:pt idx="771">
                  <c:v>20557.0</c:v>
                </c:pt>
                <c:pt idx="772">
                  <c:v>21235.5</c:v>
                </c:pt>
                <c:pt idx="773">
                  <c:v>23020.5</c:v>
                </c:pt>
                <c:pt idx="774">
                  <c:v>26059.0</c:v>
                </c:pt>
                <c:pt idx="775">
                  <c:v>27627.5</c:v>
                </c:pt>
                <c:pt idx="776">
                  <c:v>28023.0</c:v>
                </c:pt>
                <c:pt idx="777">
                  <c:v>28114.5</c:v>
                </c:pt>
                <c:pt idx="778">
                  <c:v>28111.0</c:v>
                </c:pt>
                <c:pt idx="779">
                  <c:v>27897.5</c:v>
                </c:pt>
                <c:pt idx="780">
                  <c:v>27631.0</c:v>
                </c:pt>
                <c:pt idx="781">
                  <c:v>27430.0</c:v>
                </c:pt>
                <c:pt idx="782">
                  <c:v>27137.0</c:v>
                </c:pt>
                <c:pt idx="783">
                  <c:v>26771.0</c:v>
                </c:pt>
                <c:pt idx="784">
                  <c:v>26496.5</c:v>
                </c:pt>
                <c:pt idx="785">
                  <c:v>28483.0</c:v>
                </c:pt>
                <c:pt idx="786">
                  <c:v>30283.0</c:v>
                </c:pt>
                <c:pt idx="787">
                  <c:v>29897.5</c:v>
                </c:pt>
                <c:pt idx="788">
                  <c:v>29180.0</c:v>
                </c:pt>
                <c:pt idx="789">
                  <c:v>27836.5</c:v>
                </c:pt>
                <c:pt idx="790">
                  <c:v>25722.5</c:v>
                </c:pt>
                <c:pt idx="791">
                  <c:v>23558.5</c:v>
                </c:pt>
                <c:pt idx="792">
                  <c:v>21901.5</c:v>
                </c:pt>
                <c:pt idx="793">
                  <c:v>21106.5</c:v>
                </c:pt>
                <c:pt idx="794">
                  <c:v>20685.0</c:v>
                </c:pt>
                <c:pt idx="795">
                  <c:v>20713.5</c:v>
                </c:pt>
                <c:pt idx="796">
                  <c:v>21406.0</c:v>
                </c:pt>
                <c:pt idx="797">
                  <c:v>23192.0</c:v>
                </c:pt>
                <c:pt idx="798">
                  <c:v>26172.0</c:v>
                </c:pt>
                <c:pt idx="799">
                  <c:v>27718.0</c:v>
                </c:pt>
                <c:pt idx="800">
                  <c:v>28100.0</c:v>
                </c:pt>
                <c:pt idx="801">
                  <c:v>28108.0</c:v>
                </c:pt>
                <c:pt idx="802">
                  <c:v>27952.0</c:v>
                </c:pt>
                <c:pt idx="803">
                  <c:v>27773.0</c:v>
                </c:pt>
                <c:pt idx="804">
                  <c:v>27519.0</c:v>
                </c:pt>
                <c:pt idx="805">
                  <c:v>27279.5</c:v>
                </c:pt>
                <c:pt idx="806">
                  <c:v>26784.0</c:v>
                </c:pt>
                <c:pt idx="807">
                  <c:v>26327.0</c:v>
                </c:pt>
                <c:pt idx="808">
                  <c:v>26157.5</c:v>
                </c:pt>
                <c:pt idx="809">
                  <c:v>28161.5</c:v>
                </c:pt>
                <c:pt idx="810">
                  <c:v>29972.5</c:v>
                </c:pt>
                <c:pt idx="811">
                  <c:v>29570.0</c:v>
                </c:pt>
                <c:pt idx="812">
                  <c:v>28779.0</c:v>
                </c:pt>
                <c:pt idx="813">
                  <c:v>27438.0</c:v>
                </c:pt>
                <c:pt idx="814">
                  <c:v>25487.0</c:v>
                </c:pt>
                <c:pt idx="815">
                  <c:v>23392.0</c:v>
                </c:pt>
                <c:pt idx="816">
                  <c:v>21743.5</c:v>
                </c:pt>
                <c:pt idx="817">
                  <c:v>20920.5</c:v>
                </c:pt>
                <c:pt idx="818">
                  <c:v>20498.0</c:v>
                </c:pt>
                <c:pt idx="819">
                  <c:v>20496.0</c:v>
                </c:pt>
                <c:pt idx="820">
                  <c:v>21153.0</c:v>
                </c:pt>
                <c:pt idx="821">
                  <c:v>22878.5</c:v>
                </c:pt>
                <c:pt idx="822">
                  <c:v>25742.0</c:v>
                </c:pt>
                <c:pt idx="823">
                  <c:v>27242.5</c:v>
                </c:pt>
                <c:pt idx="824">
                  <c:v>27481.5</c:v>
                </c:pt>
                <c:pt idx="825">
                  <c:v>27483.5</c:v>
                </c:pt>
                <c:pt idx="826">
                  <c:v>27439.5</c:v>
                </c:pt>
                <c:pt idx="827">
                  <c:v>27150.5</c:v>
                </c:pt>
                <c:pt idx="828">
                  <c:v>26779.5</c:v>
                </c:pt>
                <c:pt idx="829">
                  <c:v>26544.0</c:v>
                </c:pt>
                <c:pt idx="830">
                  <c:v>26192.0</c:v>
                </c:pt>
                <c:pt idx="831">
                  <c:v>25806.5</c:v>
                </c:pt>
                <c:pt idx="832">
                  <c:v>25564.0</c:v>
                </c:pt>
                <c:pt idx="833">
                  <c:v>26996.0</c:v>
                </c:pt>
                <c:pt idx="834">
                  <c:v>28611.5</c:v>
                </c:pt>
                <c:pt idx="835">
                  <c:v>27994.0</c:v>
                </c:pt>
                <c:pt idx="836">
                  <c:v>27177.5</c:v>
                </c:pt>
                <c:pt idx="837">
                  <c:v>26187.5</c:v>
                </c:pt>
                <c:pt idx="838">
                  <c:v>24670.5</c:v>
                </c:pt>
                <c:pt idx="839">
                  <c:v>22774.0</c:v>
                </c:pt>
                <c:pt idx="840">
                  <c:v>21256.5</c:v>
                </c:pt>
                <c:pt idx="841">
                  <c:v>20304.0</c:v>
                </c:pt>
                <c:pt idx="842">
                  <c:v>19753.0</c:v>
                </c:pt>
                <c:pt idx="843">
                  <c:v>19558.0</c:v>
                </c:pt>
                <c:pt idx="844">
                  <c:v>19759.0</c:v>
                </c:pt>
                <c:pt idx="845">
                  <c:v>20397.0</c:v>
                </c:pt>
                <c:pt idx="846">
                  <c:v>21426.0</c:v>
                </c:pt>
                <c:pt idx="847">
                  <c:v>22049.0</c:v>
                </c:pt>
                <c:pt idx="848">
                  <c:v>23092.0</c:v>
                </c:pt>
                <c:pt idx="849">
                  <c:v>23806.5</c:v>
                </c:pt>
                <c:pt idx="850">
                  <c:v>24082.0</c:v>
                </c:pt>
                <c:pt idx="851">
                  <c:v>24001.5</c:v>
                </c:pt>
                <c:pt idx="852">
                  <c:v>23789.0</c:v>
                </c:pt>
                <c:pt idx="853">
                  <c:v>23476.0</c:v>
                </c:pt>
                <c:pt idx="854">
                  <c:v>23253.0</c:v>
                </c:pt>
                <c:pt idx="855">
                  <c:v>22949.5</c:v>
                </c:pt>
                <c:pt idx="856">
                  <c:v>22833.0</c:v>
                </c:pt>
                <c:pt idx="857">
                  <c:v>24614.0</c:v>
                </c:pt>
                <c:pt idx="858">
                  <c:v>26403.5</c:v>
                </c:pt>
                <c:pt idx="859">
                  <c:v>25919.5</c:v>
                </c:pt>
                <c:pt idx="860">
                  <c:v>25227.5</c:v>
                </c:pt>
                <c:pt idx="861">
                  <c:v>24204.5</c:v>
                </c:pt>
                <c:pt idx="862">
                  <c:v>23016.5</c:v>
                </c:pt>
                <c:pt idx="863">
                  <c:v>21628.0</c:v>
                </c:pt>
                <c:pt idx="864">
                  <c:v>20381.0</c:v>
                </c:pt>
                <c:pt idx="865">
                  <c:v>19437.0</c:v>
                </c:pt>
                <c:pt idx="866">
                  <c:v>18849.5</c:v>
                </c:pt>
                <c:pt idx="867">
                  <c:v>18650.5</c:v>
                </c:pt>
                <c:pt idx="868">
                  <c:v>18754.0</c:v>
                </c:pt>
                <c:pt idx="869">
                  <c:v>19147.5</c:v>
                </c:pt>
                <c:pt idx="870">
                  <c:v>19940.0</c:v>
                </c:pt>
                <c:pt idx="871">
                  <c:v>20426.0</c:v>
                </c:pt>
                <c:pt idx="872">
                  <c:v>21546.5</c:v>
                </c:pt>
                <c:pt idx="873">
                  <c:v>22399.5</c:v>
                </c:pt>
                <c:pt idx="874">
                  <c:v>22868.0</c:v>
                </c:pt>
                <c:pt idx="875">
                  <c:v>23078.0</c:v>
                </c:pt>
                <c:pt idx="876">
                  <c:v>23088.5</c:v>
                </c:pt>
                <c:pt idx="877">
                  <c:v>23016.5</c:v>
                </c:pt>
                <c:pt idx="878">
                  <c:v>22941.5</c:v>
                </c:pt>
                <c:pt idx="879">
                  <c:v>22838.5</c:v>
                </c:pt>
                <c:pt idx="880">
                  <c:v>22935.0</c:v>
                </c:pt>
                <c:pt idx="881">
                  <c:v>24978.5</c:v>
                </c:pt>
                <c:pt idx="882">
                  <c:v>27143.5</c:v>
                </c:pt>
                <c:pt idx="883">
                  <c:v>26826.0</c:v>
                </c:pt>
                <c:pt idx="884">
                  <c:v>26086.5</c:v>
                </c:pt>
                <c:pt idx="885">
                  <c:v>24801.0</c:v>
                </c:pt>
                <c:pt idx="886">
                  <c:v>22961.0</c:v>
                </c:pt>
                <c:pt idx="887">
                  <c:v>21126.0</c:v>
                </c:pt>
                <c:pt idx="888">
                  <c:v>19826.0</c:v>
                </c:pt>
                <c:pt idx="889">
                  <c:v>19134.5</c:v>
                </c:pt>
                <c:pt idx="890">
                  <c:v>18843.0</c:v>
                </c:pt>
                <c:pt idx="891">
                  <c:v>18907.0</c:v>
                </c:pt>
                <c:pt idx="892">
                  <c:v>19582.0</c:v>
                </c:pt>
                <c:pt idx="893">
                  <c:v>21302.5</c:v>
                </c:pt>
                <c:pt idx="894">
                  <c:v>24178.5</c:v>
                </c:pt>
                <c:pt idx="895">
                  <c:v>25816.5</c:v>
                </c:pt>
                <c:pt idx="896">
                  <c:v>26478.0</c:v>
                </c:pt>
                <c:pt idx="897">
                  <c:v>26848.5</c:v>
                </c:pt>
                <c:pt idx="898">
                  <c:v>27101.0</c:v>
                </c:pt>
                <c:pt idx="899">
                  <c:v>27113.5</c:v>
                </c:pt>
                <c:pt idx="900">
                  <c:v>27016.0</c:v>
                </c:pt>
                <c:pt idx="901">
                  <c:v>26949.0</c:v>
                </c:pt>
                <c:pt idx="902">
                  <c:v>26718.0</c:v>
                </c:pt>
                <c:pt idx="903">
                  <c:v>26305.5</c:v>
                </c:pt>
                <c:pt idx="904">
                  <c:v>25953.0</c:v>
                </c:pt>
                <c:pt idx="905">
                  <c:v>27416.0</c:v>
                </c:pt>
                <c:pt idx="906">
                  <c:v>29268.0</c:v>
                </c:pt>
                <c:pt idx="907">
                  <c:v>28818.0</c:v>
                </c:pt>
                <c:pt idx="908">
                  <c:v>27821.0</c:v>
                </c:pt>
                <c:pt idx="909">
                  <c:v>26114.5</c:v>
                </c:pt>
                <c:pt idx="910">
                  <c:v>24083.5</c:v>
                </c:pt>
                <c:pt idx="911">
                  <c:v>22180.0</c:v>
                </c:pt>
                <c:pt idx="912">
                  <c:v>20832.5</c:v>
                </c:pt>
                <c:pt idx="913">
                  <c:v>20052.0</c:v>
                </c:pt>
                <c:pt idx="914">
                  <c:v>19650.5</c:v>
                </c:pt>
                <c:pt idx="915">
                  <c:v>19613.5</c:v>
                </c:pt>
                <c:pt idx="916">
                  <c:v>20224.0</c:v>
                </c:pt>
                <c:pt idx="917">
                  <c:v>21913.0</c:v>
                </c:pt>
                <c:pt idx="918">
                  <c:v>24711.5</c:v>
                </c:pt>
                <c:pt idx="919">
                  <c:v>26267.0</c:v>
                </c:pt>
                <c:pt idx="920">
                  <c:v>26805.0</c:v>
                </c:pt>
                <c:pt idx="921">
                  <c:v>27072.5</c:v>
                </c:pt>
                <c:pt idx="922">
                  <c:v>27241.5</c:v>
                </c:pt>
                <c:pt idx="923">
                  <c:v>27174.5</c:v>
                </c:pt>
                <c:pt idx="924">
                  <c:v>26987.0</c:v>
                </c:pt>
                <c:pt idx="925">
                  <c:v>26868.0</c:v>
                </c:pt>
                <c:pt idx="926">
                  <c:v>26586.0</c:v>
                </c:pt>
                <c:pt idx="927">
                  <c:v>26206.5</c:v>
                </c:pt>
                <c:pt idx="928">
                  <c:v>26195.5</c:v>
                </c:pt>
                <c:pt idx="929">
                  <c:v>27904.0</c:v>
                </c:pt>
                <c:pt idx="930">
                  <c:v>29894.0</c:v>
                </c:pt>
                <c:pt idx="931">
                  <c:v>29570.0</c:v>
                </c:pt>
                <c:pt idx="932">
                  <c:v>28699.5</c:v>
                </c:pt>
                <c:pt idx="933">
                  <c:v>27143.0</c:v>
                </c:pt>
                <c:pt idx="934">
                  <c:v>24760.5</c:v>
                </c:pt>
                <c:pt idx="935">
                  <c:v>22606.5</c:v>
                </c:pt>
                <c:pt idx="936">
                  <c:v>21155.5</c:v>
                </c:pt>
                <c:pt idx="937">
                  <c:v>20361.5</c:v>
                </c:pt>
                <c:pt idx="938">
                  <c:v>19984.0</c:v>
                </c:pt>
                <c:pt idx="939">
                  <c:v>19989.5</c:v>
                </c:pt>
                <c:pt idx="940">
                  <c:v>20637.0</c:v>
                </c:pt>
                <c:pt idx="941">
                  <c:v>22431.0</c:v>
                </c:pt>
                <c:pt idx="942">
                  <c:v>25303.5</c:v>
                </c:pt>
                <c:pt idx="943">
                  <c:v>26820.0</c:v>
                </c:pt>
                <c:pt idx="944">
                  <c:v>27230.5</c:v>
                </c:pt>
                <c:pt idx="945">
                  <c:v>27379.5</c:v>
                </c:pt>
                <c:pt idx="946">
                  <c:v>27407.5</c:v>
                </c:pt>
                <c:pt idx="947">
                  <c:v>27155.5</c:v>
                </c:pt>
                <c:pt idx="948">
                  <c:v>26903.0</c:v>
                </c:pt>
                <c:pt idx="949">
                  <c:v>26759.0</c:v>
                </c:pt>
                <c:pt idx="950">
                  <c:v>26431.5</c:v>
                </c:pt>
                <c:pt idx="951">
                  <c:v>26139.5</c:v>
                </c:pt>
                <c:pt idx="952">
                  <c:v>26095.0</c:v>
                </c:pt>
                <c:pt idx="953">
                  <c:v>27826.0</c:v>
                </c:pt>
                <c:pt idx="954">
                  <c:v>29920.0</c:v>
                </c:pt>
                <c:pt idx="955">
                  <c:v>29642.0</c:v>
                </c:pt>
                <c:pt idx="956">
                  <c:v>28823.0</c:v>
                </c:pt>
                <c:pt idx="957">
                  <c:v>27296.5</c:v>
                </c:pt>
                <c:pt idx="958">
                  <c:v>24972.5</c:v>
                </c:pt>
                <c:pt idx="959">
                  <c:v>22775.5</c:v>
                </c:pt>
                <c:pt idx="960">
                  <c:v>21239.0</c:v>
                </c:pt>
                <c:pt idx="961">
                  <c:v>20454.5</c:v>
                </c:pt>
                <c:pt idx="962">
                  <c:v>20078.5</c:v>
                </c:pt>
                <c:pt idx="963">
                  <c:v>20103.0</c:v>
                </c:pt>
                <c:pt idx="964">
                  <c:v>20770.5</c:v>
                </c:pt>
                <c:pt idx="965">
                  <c:v>22606.0</c:v>
                </c:pt>
                <c:pt idx="966">
                  <c:v>25643.5</c:v>
                </c:pt>
                <c:pt idx="967">
                  <c:v>27028.0</c:v>
                </c:pt>
                <c:pt idx="968">
                  <c:v>27339.5</c:v>
                </c:pt>
                <c:pt idx="969">
                  <c:v>27409.5</c:v>
                </c:pt>
                <c:pt idx="970">
                  <c:v>27406.0</c:v>
                </c:pt>
                <c:pt idx="971">
                  <c:v>27142.5</c:v>
                </c:pt>
                <c:pt idx="972">
                  <c:v>26862.0</c:v>
                </c:pt>
                <c:pt idx="973">
                  <c:v>26706.0</c:v>
                </c:pt>
                <c:pt idx="974">
                  <c:v>26435.0</c:v>
                </c:pt>
                <c:pt idx="975">
                  <c:v>26100.5</c:v>
                </c:pt>
                <c:pt idx="976">
                  <c:v>26019.0</c:v>
                </c:pt>
                <c:pt idx="977">
                  <c:v>27614.0</c:v>
                </c:pt>
                <c:pt idx="978">
                  <c:v>29762.0</c:v>
                </c:pt>
                <c:pt idx="979">
                  <c:v>29443.0</c:v>
                </c:pt>
                <c:pt idx="980">
                  <c:v>28670.0</c:v>
                </c:pt>
                <c:pt idx="981">
                  <c:v>27080.5</c:v>
                </c:pt>
                <c:pt idx="982">
                  <c:v>24764.5</c:v>
                </c:pt>
                <c:pt idx="983">
                  <c:v>22657.0</c:v>
                </c:pt>
                <c:pt idx="984">
                  <c:v>21130.0</c:v>
                </c:pt>
                <c:pt idx="985">
                  <c:v>20361.5</c:v>
                </c:pt>
                <c:pt idx="986">
                  <c:v>19966.5</c:v>
                </c:pt>
                <c:pt idx="987">
                  <c:v>19961.5</c:v>
                </c:pt>
                <c:pt idx="988">
                  <c:v>20619.5</c:v>
                </c:pt>
                <c:pt idx="989">
                  <c:v>22345.0</c:v>
                </c:pt>
                <c:pt idx="990">
                  <c:v>25202.5</c:v>
                </c:pt>
                <c:pt idx="991">
                  <c:v>26713.0</c:v>
                </c:pt>
                <c:pt idx="992">
                  <c:v>27098.0</c:v>
                </c:pt>
                <c:pt idx="993">
                  <c:v>27177.5</c:v>
                </c:pt>
                <c:pt idx="994">
                  <c:v>27248.0</c:v>
                </c:pt>
                <c:pt idx="995">
                  <c:v>27030.5</c:v>
                </c:pt>
                <c:pt idx="996">
                  <c:v>26716.5</c:v>
                </c:pt>
                <c:pt idx="997">
                  <c:v>26548.0</c:v>
                </c:pt>
                <c:pt idx="998">
                  <c:v>26170.0</c:v>
                </c:pt>
                <c:pt idx="999">
                  <c:v>25799.0</c:v>
                </c:pt>
                <c:pt idx="1000">
                  <c:v>25630.5</c:v>
                </c:pt>
                <c:pt idx="1001">
                  <c:v>27019.5</c:v>
                </c:pt>
                <c:pt idx="1002">
                  <c:v>28860.0</c:v>
                </c:pt>
                <c:pt idx="1003">
                  <c:v>28297.5</c:v>
                </c:pt>
                <c:pt idx="1004">
                  <c:v>27447.0</c:v>
                </c:pt>
                <c:pt idx="1005">
                  <c:v>26165.5</c:v>
                </c:pt>
                <c:pt idx="1006">
                  <c:v>24387.5</c:v>
                </c:pt>
                <c:pt idx="1007">
                  <c:v>22432.0</c:v>
                </c:pt>
                <c:pt idx="1008">
                  <c:v>21055.0</c:v>
                </c:pt>
                <c:pt idx="1009">
                  <c:v>20093.0</c:v>
                </c:pt>
                <c:pt idx="1010">
                  <c:v>19553.5</c:v>
                </c:pt>
                <c:pt idx="1011">
                  <c:v>19360.5</c:v>
                </c:pt>
                <c:pt idx="1012">
                  <c:v>19589.5</c:v>
                </c:pt>
                <c:pt idx="1013">
                  <c:v>20343.5</c:v>
                </c:pt>
                <c:pt idx="1014">
                  <c:v>21533.5</c:v>
                </c:pt>
                <c:pt idx="1015">
                  <c:v>22152.0</c:v>
                </c:pt>
                <c:pt idx="1016">
                  <c:v>23273.0</c:v>
                </c:pt>
                <c:pt idx="1017">
                  <c:v>23979.0</c:v>
                </c:pt>
                <c:pt idx="1018">
                  <c:v>24259.0</c:v>
                </c:pt>
                <c:pt idx="1019">
                  <c:v>24115.0</c:v>
                </c:pt>
                <c:pt idx="1020">
                  <c:v>23827.5</c:v>
                </c:pt>
                <c:pt idx="1021">
                  <c:v>23505.5</c:v>
                </c:pt>
                <c:pt idx="1022">
                  <c:v>23284.5</c:v>
                </c:pt>
                <c:pt idx="1023">
                  <c:v>23132.5</c:v>
                </c:pt>
                <c:pt idx="1024">
                  <c:v>23221.0</c:v>
                </c:pt>
                <c:pt idx="1025">
                  <c:v>24977.5</c:v>
                </c:pt>
                <c:pt idx="1026">
                  <c:v>27210.5</c:v>
                </c:pt>
                <c:pt idx="1027">
                  <c:v>26838.0</c:v>
                </c:pt>
                <c:pt idx="1028">
                  <c:v>26158.5</c:v>
                </c:pt>
                <c:pt idx="1029">
                  <c:v>24951.5</c:v>
                </c:pt>
                <c:pt idx="1030">
                  <c:v>23353.0</c:v>
                </c:pt>
                <c:pt idx="1031">
                  <c:v>21597.0</c:v>
                </c:pt>
                <c:pt idx="1032">
                  <c:v>20257.0</c:v>
                </c:pt>
                <c:pt idx="1033">
                  <c:v>19433.5</c:v>
                </c:pt>
                <c:pt idx="1034">
                  <c:v>18964.5</c:v>
                </c:pt>
                <c:pt idx="1035">
                  <c:v>18790.5</c:v>
                </c:pt>
                <c:pt idx="1036">
                  <c:v>18928.0</c:v>
                </c:pt>
                <c:pt idx="1037">
                  <c:v>19479.5</c:v>
                </c:pt>
                <c:pt idx="1038">
                  <c:v>20198.5</c:v>
                </c:pt>
                <c:pt idx="1039">
                  <c:v>20633.0</c:v>
                </c:pt>
                <c:pt idx="1040">
                  <c:v>21585.0</c:v>
                </c:pt>
                <c:pt idx="1041">
                  <c:v>22194.5</c:v>
                </c:pt>
                <c:pt idx="1042">
                  <c:v>22540.5</c:v>
                </c:pt>
                <c:pt idx="1043">
                  <c:v>22611.0</c:v>
                </c:pt>
                <c:pt idx="1044">
                  <c:v>22538.5</c:v>
                </c:pt>
                <c:pt idx="1045">
                  <c:v>22439.0</c:v>
                </c:pt>
                <c:pt idx="1046">
                  <c:v>22383.0</c:v>
                </c:pt>
                <c:pt idx="1047">
                  <c:v>22372.5</c:v>
                </c:pt>
                <c:pt idx="1048">
                  <c:v>22608.0</c:v>
                </c:pt>
                <c:pt idx="1049">
                  <c:v>24430.5</c:v>
                </c:pt>
                <c:pt idx="1050">
                  <c:v>26830.0</c:v>
                </c:pt>
                <c:pt idx="1051">
                  <c:v>26765.0</c:v>
                </c:pt>
                <c:pt idx="1052">
                  <c:v>26161.5</c:v>
                </c:pt>
                <c:pt idx="1053">
                  <c:v>24750.5</c:v>
                </c:pt>
                <c:pt idx="1054">
                  <c:v>22853.0</c:v>
                </c:pt>
                <c:pt idx="1055">
                  <c:v>21004.0</c:v>
                </c:pt>
                <c:pt idx="1056">
                  <c:v>19829.5</c:v>
                </c:pt>
                <c:pt idx="1057">
                  <c:v>19173.5</c:v>
                </c:pt>
                <c:pt idx="1058">
                  <c:v>18890.5</c:v>
                </c:pt>
                <c:pt idx="1059">
                  <c:v>18955.5</c:v>
                </c:pt>
                <c:pt idx="1060">
                  <c:v>19646.0</c:v>
                </c:pt>
                <c:pt idx="1061">
                  <c:v>21431.0</c:v>
                </c:pt>
                <c:pt idx="1062">
                  <c:v>24360.5</c:v>
                </c:pt>
                <c:pt idx="1063">
                  <c:v>26016.5</c:v>
                </c:pt>
                <c:pt idx="1064">
                  <c:v>26701.0</c:v>
                </c:pt>
                <c:pt idx="1065">
                  <c:v>27123.5</c:v>
                </c:pt>
                <c:pt idx="1066">
                  <c:v>27415.5</c:v>
                </c:pt>
                <c:pt idx="1067">
                  <c:v>27361.0</c:v>
                </c:pt>
                <c:pt idx="1068">
                  <c:v>27178.0</c:v>
                </c:pt>
                <c:pt idx="1069">
                  <c:v>27132.5</c:v>
                </c:pt>
                <c:pt idx="1070">
                  <c:v>26951.5</c:v>
                </c:pt>
                <c:pt idx="1071">
                  <c:v>26725.0</c:v>
                </c:pt>
                <c:pt idx="1072">
                  <c:v>26681.0</c:v>
                </c:pt>
                <c:pt idx="1073">
                  <c:v>27910.5</c:v>
                </c:pt>
                <c:pt idx="1074">
                  <c:v>29941.5</c:v>
                </c:pt>
                <c:pt idx="1075">
                  <c:v>29611.0</c:v>
                </c:pt>
                <c:pt idx="1076">
                  <c:v>28740.5</c:v>
                </c:pt>
                <c:pt idx="1077">
                  <c:v>26956.0</c:v>
                </c:pt>
                <c:pt idx="1078">
                  <c:v>24542.0</c:v>
                </c:pt>
                <c:pt idx="1079">
                  <c:v>22300.5</c:v>
                </c:pt>
                <c:pt idx="1080">
                  <c:v>20836.0</c:v>
                </c:pt>
                <c:pt idx="1081">
                  <c:v>20041.5</c:v>
                </c:pt>
                <c:pt idx="1082">
                  <c:v>19646.5</c:v>
                </c:pt>
                <c:pt idx="1083">
                  <c:v>19622.5</c:v>
                </c:pt>
                <c:pt idx="1084">
                  <c:v>20225.0</c:v>
                </c:pt>
                <c:pt idx="1085">
                  <c:v>21958.0</c:v>
                </c:pt>
                <c:pt idx="1086">
                  <c:v>24858.0</c:v>
                </c:pt>
                <c:pt idx="1087">
                  <c:v>26481.0</c:v>
                </c:pt>
                <c:pt idx="1088">
                  <c:v>26997.0</c:v>
                </c:pt>
                <c:pt idx="1089">
                  <c:v>27271.5</c:v>
                </c:pt>
                <c:pt idx="1090">
                  <c:v>27489.5</c:v>
                </c:pt>
                <c:pt idx="1091">
                  <c:v>27400.0</c:v>
                </c:pt>
                <c:pt idx="1092">
                  <c:v>27226.5</c:v>
                </c:pt>
                <c:pt idx="1093">
                  <c:v>27138.5</c:v>
                </c:pt>
                <c:pt idx="1094">
                  <c:v>26946.5</c:v>
                </c:pt>
                <c:pt idx="1095">
                  <c:v>26708.0</c:v>
                </c:pt>
                <c:pt idx="1096">
                  <c:v>26788.0</c:v>
                </c:pt>
                <c:pt idx="1097">
                  <c:v>27928.5</c:v>
                </c:pt>
                <c:pt idx="1098">
                  <c:v>29983.0</c:v>
                </c:pt>
                <c:pt idx="1099">
                  <c:v>29599.5</c:v>
                </c:pt>
                <c:pt idx="1100">
                  <c:v>28698.5</c:v>
                </c:pt>
                <c:pt idx="1101">
                  <c:v>26976.5</c:v>
                </c:pt>
                <c:pt idx="1102">
                  <c:v>24599.0</c:v>
                </c:pt>
                <c:pt idx="1103">
                  <c:v>22386.5</c:v>
                </c:pt>
                <c:pt idx="1104">
                  <c:v>20900.5</c:v>
                </c:pt>
                <c:pt idx="1105">
                  <c:v>20061.5</c:v>
                </c:pt>
                <c:pt idx="1106">
                  <c:v>19644.0</c:v>
                </c:pt>
                <c:pt idx="1107">
                  <c:v>19597.0</c:v>
                </c:pt>
                <c:pt idx="1108">
                  <c:v>20169.0</c:v>
                </c:pt>
                <c:pt idx="1109">
                  <c:v>21849.5</c:v>
                </c:pt>
                <c:pt idx="1110">
                  <c:v>24687.5</c:v>
                </c:pt>
                <c:pt idx="1111">
                  <c:v>26368.0</c:v>
                </c:pt>
                <c:pt idx="1112">
                  <c:v>27028.0</c:v>
                </c:pt>
                <c:pt idx="1113">
                  <c:v>27436.5</c:v>
                </c:pt>
                <c:pt idx="1114">
                  <c:v>27730.5</c:v>
                </c:pt>
                <c:pt idx="1115">
                  <c:v>27685.5</c:v>
                </c:pt>
                <c:pt idx="1116">
                  <c:v>27452.0</c:v>
                </c:pt>
                <c:pt idx="1117">
                  <c:v>27217.0</c:v>
                </c:pt>
                <c:pt idx="1118">
                  <c:v>26989.5</c:v>
                </c:pt>
                <c:pt idx="1119">
                  <c:v>26799.0</c:v>
                </c:pt>
                <c:pt idx="1120">
                  <c:v>26941.5</c:v>
                </c:pt>
                <c:pt idx="1121">
                  <c:v>28215.0</c:v>
                </c:pt>
                <c:pt idx="1122">
                  <c:v>30389.5</c:v>
                </c:pt>
                <c:pt idx="1123">
                  <c:v>30098.0</c:v>
                </c:pt>
                <c:pt idx="1124">
                  <c:v>29218.0</c:v>
                </c:pt>
                <c:pt idx="1125">
                  <c:v>27570.5</c:v>
                </c:pt>
                <c:pt idx="1126">
                  <c:v>25116.5</c:v>
                </c:pt>
                <c:pt idx="1127">
                  <c:v>22900.5</c:v>
                </c:pt>
                <c:pt idx="1128">
                  <c:v>21277.0</c:v>
                </c:pt>
                <c:pt idx="1129">
                  <c:v>20468.0</c:v>
                </c:pt>
                <c:pt idx="1130">
                  <c:v>20063.0</c:v>
                </c:pt>
                <c:pt idx="1131">
                  <c:v>20039.0</c:v>
                </c:pt>
                <c:pt idx="1132">
                  <c:v>20639.0</c:v>
                </c:pt>
                <c:pt idx="1133">
                  <c:v>22350.0</c:v>
                </c:pt>
                <c:pt idx="1134">
                  <c:v>25206.5</c:v>
                </c:pt>
                <c:pt idx="1135">
                  <c:v>26855.5</c:v>
                </c:pt>
                <c:pt idx="1136">
                  <c:v>27435.0</c:v>
                </c:pt>
                <c:pt idx="1137">
                  <c:v>27766.0</c:v>
                </c:pt>
                <c:pt idx="1138">
                  <c:v>27948.0</c:v>
                </c:pt>
                <c:pt idx="1139">
                  <c:v>27869.0</c:v>
                </c:pt>
                <c:pt idx="1140">
                  <c:v>27648.0</c:v>
                </c:pt>
                <c:pt idx="1141">
                  <c:v>27485.5</c:v>
                </c:pt>
                <c:pt idx="1142">
                  <c:v>27203.5</c:v>
                </c:pt>
                <c:pt idx="1143">
                  <c:v>27048.5</c:v>
                </c:pt>
                <c:pt idx="1144">
                  <c:v>27260.0</c:v>
                </c:pt>
                <c:pt idx="1145">
                  <c:v>28441.5</c:v>
                </c:pt>
                <c:pt idx="1146">
                  <c:v>30191.0</c:v>
                </c:pt>
                <c:pt idx="1147">
                  <c:v>29802.0</c:v>
                </c:pt>
                <c:pt idx="1148">
                  <c:v>29122.0</c:v>
                </c:pt>
                <c:pt idx="1149">
                  <c:v>27698.0</c:v>
                </c:pt>
                <c:pt idx="1150">
                  <c:v>25307.5</c:v>
                </c:pt>
                <c:pt idx="1151">
                  <c:v>23064.5</c:v>
                </c:pt>
                <c:pt idx="1152">
                  <c:v>21553.5</c:v>
                </c:pt>
                <c:pt idx="1153">
                  <c:v>20731.0</c:v>
                </c:pt>
                <c:pt idx="1154">
                  <c:v>20318.5</c:v>
                </c:pt>
                <c:pt idx="1155">
                  <c:v>20284.0</c:v>
                </c:pt>
                <c:pt idx="1156">
                  <c:v>20853.0</c:v>
                </c:pt>
                <c:pt idx="1157">
                  <c:v>22535.5</c:v>
                </c:pt>
                <c:pt idx="1158">
                  <c:v>25203.0</c:v>
                </c:pt>
                <c:pt idx="1159">
                  <c:v>26826.0</c:v>
                </c:pt>
                <c:pt idx="1160">
                  <c:v>27373.5</c:v>
                </c:pt>
                <c:pt idx="1161">
                  <c:v>27642.0</c:v>
                </c:pt>
                <c:pt idx="1162">
                  <c:v>27728.0</c:v>
                </c:pt>
                <c:pt idx="1163">
                  <c:v>27528.5</c:v>
                </c:pt>
                <c:pt idx="1164">
                  <c:v>27098.5</c:v>
                </c:pt>
                <c:pt idx="1165">
                  <c:v>26883.0</c:v>
                </c:pt>
                <c:pt idx="1166">
                  <c:v>26626.5</c:v>
                </c:pt>
                <c:pt idx="1167">
                  <c:v>26371.0</c:v>
                </c:pt>
                <c:pt idx="1168">
                  <c:v>26264.5</c:v>
                </c:pt>
                <c:pt idx="1169">
                  <c:v>27424.5</c:v>
                </c:pt>
                <c:pt idx="1170">
                  <c:v>29351.0</c:v>
                </c:pt>
                <c:pt idx="1171">
                  <c:v>28870.0</c:v>
                </c:pt>
                <c:pt idx="1172">
                  <c:v>28045.0</c:v>
                </c:pt>
                <c:pt idx="1173">
                  <c:v>26853.5</c:v>
                </c:pt>
                <c:pt idx="1174">
                  <c:v>25079.0</c:v>
                </c:pt>
                <c:pt idx="1175">
                  <c:v>23062.5</c:v>
                </c:pt>
                <c:pt idx="1176">
                  <c:v>21713.0</c:v>
                </c:pt>
                <c:pt idx="1177">
                  <c:v>20749.0</c:v>
                </c:pt>
                <c:pt idx="1178">
                  <c:v>20211.0</c:v>
                </c:pt>
                <c:pt idx="1179">
                  <c:v>19982.5</c:v>
                </c:pt>
                <c:pt idx="1180">
                  <c:v>20119.5</c:v>
                </c:pt>
                <c:pt idx="1181">
                  <c:v>20792.5</c:v>
                </c:pt>
                <c:pt idx="1182">
                  <c:v>21796.0</c:v>
                </c:pt>
                <c:pt idx="1183">
                  <c:v>22518.0</c:v>
                </c:pt>
                <c:pt idx="1184">
                  <c:v>23747.5</c:v>
                </c:pt>
                <c:pt idx="1185">
                  <c:v>24579.0</c:v>
                </c:pt>
                <c:pt idx="1186">
                  <c:v>24887.5</c:v>
                </c:pt>
                <c:pt idx="1187">
                  <c:v>24714.5</c:v>
                </c:pt>
                <c:pt idx="1188">
                  <c:v>24335.5</c:v>
                </c:pt>
                <c:pt idx="1189">
                  <c:v>23821.0</c:v>
                </c:pt>
                <c:pt idx="1190">
                  <c:v>23515.5</c:v>
                </c:pt>
                <c:pt idx="1191">
                  <c:v>23494.0</c:v>
                </c:pt>
                <c:pt idx="1192">
                  <c:v>23894.0</c:v>
                </c:pt>
                <c:pt idx="1193">
                  <c:v>25462.0</c:v>
                </c:pt>
                <c:pt idx="1194">
                  <c:v>27811.0</c:v>
                </c:pt>
                <c:pt idx="1195">
                  <c:v>27597.0</c:v>
                </c:pt>
                <c:pt idx="1196">
                  <c:v>26935.5</c:v>
                </c:pt>
                <c:pt idx="1197">
                  <c:v>26001.5</c:v>
                </c:pt>
                <c:pt idx="1198">
                  <c:v>24471.0</c:v>
                </c:pt>
                <c:pt idx="1199">
                  <c:v>22727.0</c:v>
                </c:pt>
                <c:pt idx="1200">
                  <c:v>21206.0</c:v>
                </c:pt>
                <c:pt idx="1201">
                  <c:v>20354.0</c:v>
                </c:pt>
                <c:pt idx="1202">
                  <c:v>19856.5</c:v>
                </c:pt>
                <c:pt idx="1203">
                  <c:v>19679.0</c:v>
                </c:pt>
                <c:pt idx="1204">
                  <c:v>19759.0</c:v>
                </c:pt>
                <c:pt idx="1205">
                  <c:v>20164.5</c:v>
                </c:pt>
                <c:pt idx="1206">
                  <c:v>20697.5</c:v>
                </c:pt>
                <c:pt idx="1207">
                  <c:v>21165.0</c:v>
                </c:pt>
                <c:pt idx="1208">
                  <c:v>22241.0</c:v>
                </c:pt>
                <c:pt idx="1209">
                  <c:v>22901.5</c:v>
                </c:pt>
                <c:pt idx="1210">
                  <c:v>23092.0</c:v>
                </c:pt>
                <c:pt idx="1211">
                  <c:v>23010.0</c:v>
                </c:pt>
                <c:pt idx="1212">
                  <c:v>22739.5</c:v>
                </c:pt>
                <c:pt idx="1213">
                  <c:v>22375.5</c:v>
                </c:pt>
                <c:pt idx="1214">
                  <c:v>22101.5</c:v>
                </c:pt>
                <c:pt idx="1215">
                  <c:v>22207.5</c:v>
                </c:pt>
                <c:pt idx="1216">
                  <c:v>22833.5</c:v>
                </c:pt>
                <c:pt idx="1217">
                  <c:v>24826.5</c:v>
                </c:pt>
                <c:pt idx="1218">
                  <c:v>27589.0</c:v>
                </c:pt>
                <c:pt idx="1219">
                  <c:v>27647.0</c:v>
                </c:pt>
                <c:pt idx="1220">
                  <c:v>27072.0</c:v>
                </c:pt>
                <c:pt idx="1221">
                  <c:v>25788.0</c:v>
                </c:pt>
                <c:pt idx="1222">
                  <c:v>23908.5</c:v>
                </c:pt>
                <c:pt idx="1223">
                  <c:v>21959.5</c:v>
                </c:pt>
                <c:pt idx="1224">
                  <c:v>20757.0</c:v>
                </c:pt>
                <c:pt idx="1225">
                  <c:v>20045.5</c:v>
                </c:pt>
                <c:pt idx="1226">
                  <c:v>19696.5</c:v>
                </c:pt>
                <c:pt idx="1227">
                  <c:v>19720.5</c:v>
                </c:pt>
                <c:pt idx="1228">
                  <c:v>20166.0</c:v>
                </c:pt>
                <c:pt idx="1229">
                  <c:v>21380.5</c:v>
                </c:pt>
                <c:pt idx="1230">
                  <c:v>23012.0</c:v>
                </c:pt>
                <c:pt idx="1231">
                  <c:v>24133.0</c:v>
                </c:pt>
                <c:pt idx="1232">
                  <c:v>25365.5</c:v>
                </c:pt>
                <c:pt idx="1233">
                  <c:v>26074.0</c:v>
                </c:pt>
                <c:pt idx="1234">
                  <c:v>26348.0</c:v>
                </c:pt>
                <c:pt idx="1235">
                  <c:v>26146.5</c:v>
                </c:pt>
                <c:pt idx="1236">
                  <c:v>25713.5</c:v>
                </c:pt>
                <c:pt idx="1237">
                  <c:v>25329.0</c:v>
                </c:pt>
                <c:pt idx="1238">
                  <c:v>25053.0</c:v>
                </c:pt>
                <c:pt idx="1239">
                  <c:v>24916.5</c:v>
                </c:pt>
                <c:pt idx="1240">
                  <c:v>25037.5</c:v>
                </c:pt>
                <c:pt idx="1241">
                  <c:v>26836.0</c:v>
                </c:pt>
                <c:pt idx="1242">
                  <c:v>29255.5</c:v>
                </c:pt>
                <c:pt idx="1243">
                  <c:v>29036.5</c:v>
                </c:pt>
                <c:pt idx="1244">
                  <c:v>28227.0</c:v>
                </c:pt>
                <c:pt idx="1245">
                  <c:v>26832.5</c:v>
                </c:pt>
                <c:pt idx="1246">
                  <c:v>24720.5</c:v>
                </c:pt>
                <c:pt idx="1247">
                  <c:v>22579.5</c:v>
                </c:pt>
                <c:pt idx="1248">
                  <c:v>21786.5</c:v>
                </c:pt>
                <c:pt idx="1249">
                  <c:v>21029.0</c:v>
                </c:pt>
                <c:pt idx="1250">
                  <c:v>20642.0</c:v>
                </c:pt>
                <c:pt idx="1251">
                  <c:v>20637.5</c:v>
                </c:pt>
                <c:pt idx="1252">
                  <c:v>21260.0</c:v>
                </c:pt>
                <c:pt idx="1253">
                  <c:v>23064.0</c:v>
                </c:pt>
                <c:pt idx="1254">
                  <c:v>25822.0</c:v>
                </c:pt>
                <c:pt idx="1255">
                  <c:v>27411.0</c:v>
                </c:pt>
                <c:pt idx="1256">
                  <c:v>27676.5</c:v>
                </c:pt>
                <c:pt idx="1257">
                  <c:v>27778.5</c:v>
                </c:pt>
                <c:pt idx="1258">
                  <c:v>27684.5</c:v>
                </c:pt>
                <c:pt idx="1259">
                  <c:v>27391.5</c:v>
                </c:pt>
                <c:pt idx="1260">
                  <c:v>27020.0</c:v>
                </c:pt>
                <c:pt idx="1261">
                  <c:v>26846.5</c:v>
                </c:pt>
                <c:pt idx="1262">
                  <c:v>26576.0</c:v>
                </c:pt>
                <c:pt idx="1263">
                  <c:v>26374.5</c:v>
                </c:pt>
                <c:pt idx="1264">
                  <c:v>26503.0</c:v>
                </c:pt>
                <c:pt idx="1265">
                  <c:v>28054.0</c:v>
                </c:pt>
                <c:pt idx="1266">
                  <c:v>30261.0</c:v>
                </c:pt>
                <c:pt idx="1267">
                  <c:v>30036.5</c:v>
                </c:pt>
                <c:pt idx="1268">
                  <c:v>29286.5</c:v>
                </c:pt>
                <c:pt idx="1269">
                  <c:v>27675.5</c:v>
                </c:pt>
                <c:pt idx="1270">
                  <c:v>25409.5</c:v>
                </c:pt>
                <c:pt idx="1271">
                  <c:v>23288.0</c:v>
                </c:pt>
                <c:pt idx="1272">
                  <c:v>21985.0</c:v>
                </c:pt>
                <c:pt idx="1273">
                  <c:v>21181.5</c:v>
                </c:pt>
                <c:pt idx="1274">
                  <c:v>20796.5</c:v>
                </c:pt>
                <c:pt idx="1275">
                  <c:v>20798.0</c:v>
                </c:pt>
                <c:pt idx="1276">
                  <c:v>21431.5</c:v>
                </c:pt>
                <c:pt idx="1277">
                  <c:v>23244.0</c:v>
                </c:pt>
                <c:pt idx="1278">
                  <c:v>26091.0</c:v>
                </c:pt>
                <c:pt idx="1279">
                  <c:v>27701.5</c:v>
                </c:pt>
                <c:pt idx="1280">
                  <c:v>28036.5</c:v>
                </c:pt>
                <c:pt idx="1281">
                  <c:v>28076.0</c:v>
                </c:pt>
                <c:pt idx="1282">
                  <c:v>28045.0</c:v>
                </c:pt>
                <c:pt idx="1283">
                  <c:v>27794.0</c:v>
                </c:pt>
                <c:pt idx="1284">
                  <c:v>27411.5</c:v>
                </c:pt>
                <c:pt idx="1285">
                  <c:v>27193.5</c:v>
                </c:pt>
                <c:pt idx="1286">
                  <c:v>26957.0</c:v>
                </c:pt>
                <c:pt idx="1287">
                  <c:v>26759.0</c:v>
                </c:pt>
                <c:pt idx="1288">
                  <c:v>26890.0</c:v>
                </c:pt>
                <c:pt idx="1289">
                  <c:v>28274.5</c:v>
                </c:pt>
                <c:pt idx="1290">
                  <c:v>30549.0</c:v>
                </c:pt>
                <c:pt idx="1291">
                  <c:v>30337.5</c:v>
                </c:pt>
                <c:pt idx="1292">
                  <c:v>29606.0</c:v>
                </c:pt>
                <c:pt idx="1293">
                  <c:v>28052.0</c:v>
                </c:pt>
                <c:pt idx="1294">
                  <c:v>25641.5</c:v>
                </c:pt>
                <c:pt idx="1295">
                  <c:v>23412.0</c:v>
                </c:pt>
                <c:pt idx="1296">
                  <c:v>21971.0</c:v>
                </c:pt>
                <c:pt idx="1297">
                  <c:v>21150.5</c:v>
                </c:pt>
                <c:pt idx="1298">
                  <c:v>20749.5</c:v>
                </c:pt>
                <c:pt idx="1299">
                  <c:v>20740.0</c:v>
                </c:pt>
                <c:pt idx="1300">
                  <c:v>21347.5</c:v>
                </c:pt>
                <c:pt idx="1301">
                  <c:v>23112.5</c:v>
                </c:pt>
                <c:pt idx="1302">
                  <c:v>25860.5</c:v>
                </c:pt>
                <c:pt idx="1303">
                  <c:v>27451.5</c:v>
                </c:pt>
                <c:pt idx="1304">
                  <c:v>27938.5</c:v>
                </c:pt>
                <c:pt idx="1305">
                  <c:v>28163.5</c:v>
                </c:pt>
                <c:pt idx="1306">
                  <c:v>28231.0</c:v>
                </c:pt>
                <c:pt idx="1307">
                  <c:v>28065.5</c:v>
                </c:pt>
                <c:pt idx="1308">
                  <c:v>27721.5</c:v>
                </c:pt>
                <c:pt idx="1309">
                  <c:v>27572.5</c:v>
                </c:pt>
                <c:pt idx="1310">
                  <c:v>27320.5</c:v>
                </c:pt>
                <c:pt idx="1311">
                  <c:v>27152.5</c:v>
                </c:pt>
                <c:pt idx="1312">
                  <c:v>27232.0</c:v>
                </c:pt>
                <c:pt idx="1313">
                  <c:v>28426.0</c:v>
                </c:pt>
                <c:pt idx="1314">
                  <c:v>30560.5</c:v>
                </c:pt>
                <c:pt idx="1315">
                  <c:v>30328.0</c:v>
                </c:pt>
                <c:pt idx="1316">
                  <c:v>29585.5</c:v>
                </c:pt>
                <c:pt idx="1317">
                  <c:v>28010.0</c:v>
                </c:pt>
                <c:pt idx="1318">
                  <c:v>25597.0</c:v>
                </c:pt>
                <c:pt idx="1319">
                  <c:v>23388.5</c:v>
                </c:pt>
                <c:pt idx="1320">
                  <c:v>21903.5</c:v>
                </c:pt>
                <c:pt idx="1321">
                  <c:v>21058.0</c:v>
                </c:pt>
                <c:pt idx="1322">
                  <c:v>20627.5</c:v>
                </c:pt>
                <c:pt idx="1323">
                  <c:v>20591.5</c:v>
                </c:pt>
                <c:pt idx="1324">
                  <c:v>21163.5</c:v>
                </c:pt>
                <c:pt idx="1325">
                  <c:v>22837.0</c:v>
                </c:pt>
                <c:pt idx="1326">
                  <c:v>25413.5</c:v>
                </c:pt>
                <c:pt idx="1327">
                  <c:v>27050.5</c:v>
                </c:pt>
                <c:pt idx="1328">
                  <c:v>27707.5</c:v>
                </c:pt>
                <c:pt idx="1329">
                  <c:v>28062.0</c:v>
                </c:pt>
                <c:pt idx="1330">
                  <c:v>28219.5</c:v>
                </c:pt>
                <c:pt idx="1331">
                  <c:v>27976.0</c:v>
                </c:pt>
                <c:pt idx="1332">
                  <c:v>27604.0</c:v>
                </c:pt>
                <c:pt idx="1333">
                  <c:v>27398.5</c:v>
                </c:pt>
                <c:pt idx="1334">
                  <c:v>27080.0</c:v>
                </c:pt>
                <c:pt idx="1335">
                  <c:v>26847.0</c:v>
                </c:pt>
                <c:pt idx="1336">
                  <c:v>26726.0</c:v>
                </c:pt>
                <c:pt idx="1337">
                  <c:v>27774.0</c:v>
                </c:pt>
                <c:pt idx="1338">
                  <c:v>29795.5</c:v>
                </c:pt>
                <c:pt idx="1339">
                  <c:v>29418.5</c:v>
                </c:pt>
                <c:pt idx="1340">
                  <c:v>28598.0</c:v>
                </c:pt>
                <c:pt idx="1341">
                  <c:v>27283.5</c:v>
                </c:pt>
                <c:pt idx="1342">
                  <c:v>25575.5</c:v>
                </c:pt>
                <c:pt idx="1343">
                  <c:v>23651.0</c:v>
                </c:pt>
                <c:pt idx="1344">
                  <c:v>22311.0</c:v>
                </c:pt>
                <c:pt idx="1345">
                  <c:v>21334.0</c:v>
                </c:pt>
                <c:pt idx="1346">
                  <c:v>20808.5</c:v>
                </c:pt>
                <c:pt idx="1347">
                  <c:v>20608.0</c:v>
                </c:pt>
                <c:pt idx="1348">
                  <c:v>20796.5</c:v>
                </c:pt>
                <c:pt idx="1349">
                  <c:v>21469.5</c:v>
                </c:pt>
                <c:pt idx="1350">
                  <c:v>22303.5</c:v>
                </c:pt>
                <c:pt idx="1351">
                  <c:v>23070.0</c:v>
                </c:pt>
                <c:pt idx="1352">
                  <c:v>24223.0</c:v>
                </c:pt>
                <c:pt idx="1353">
                  <c:v>24493.5</c:v>
                </c:pt>
                <c:pt idx="1354">
                  <c:v>24719.5</c:v>
                </c:pt>
                <c:pt idx="1355">
                  <c:v>24529.0</c:v>
                </c:pt>
                <c:pt idx="1356">
                  <c:v>24112.0</c:v>
                </c:pt>
                <c:pt idx="1357">
                  <c:v>23595.5</c:v>
                </c:pt>
                <c:pt idx="1358">
                  <c:v>23260.0</c:v>
                </c:pt>
                <c:pt idx="1359">
                  <c:v>23268.5</c:v>
                </c:pt>
                <c:pt idx="1360">
                  <c:v>23884.0</c:v>
                </c:pt>
                <c:pt idx="1361">
                  <c:v>25549.5</c:v>
                </c:pt>
                <c:pt idx="1362">
                  <c:v>28047.5</c:v>
                </c:pt>
                <c:pt idx="1363">
                  <c:v>27948.5</c:v>
                </c:pt>
                <c:pt idx="1364">
                  <c:v>27340.0</c:v>
                </c:pt>
                <c:pt idx="1365">
                  <c:v>26560.5</c:v>
                </c:pt>
                <c:pt idx="1366">
                  <c:v>25256.5</c:v>
                </c:pt>
                <c:pt idx="1367">
                  <c:v>23513.5</c:v>
                </c:pt>
                <c:pt idx="1368">
                  <c:v>21916.5</c:v>
                </c:pt>
                <c:pt idx="1369">
                  <c:v>21064.5</c:v>
                </c:pt>
                <c:pt idx="1370">
                  <c:v>20594.5</c:v>
                </c:pt>
                <c:pt idx="1371">
                  <c:v>20448.5</c:v>
                </c:pt>
                <c:pt idx="1372">
                  <c:v>20608.5</c:v>
                </c:pt>
                <c:pt idx="1373">
                  <c:v>21027.0</c:v>
                </c:pt>
                <c:pt idx="1374">
                  <c:v>21577.0</c:v>
                </c:pt>
                <c:pt idx="1375">
                  <c:v>22116.0</c:v>
                </c:pt>
                <c:pt idx="1376">
                  <c:v>22887.0</c:v>
                </c:pt>
                <c:pt idx="1377">
                  <c:v>23229.5</c:v>
                </c:pt>
                <c:pt idx="1378">
                  <c:v>23250.0</c:v>
                </c:pt>
                <c:pt idx="1379">
                  <c:v>23014.0</c:v>
                </c:pt>
                <c:pt idx="1380">
                  <c:v>22654.0</c:v>
                </c:pt>
                <c:pt idx="1381">
                  <c:v>22342.0</c:v>
                </c:pt>
                <c:pt idx="1382">
                  <c:v>22171.5</c:v>
                </c:pt>
                <c:pt idx="1383">
                  <c:v>22292.0</c:v>
                </c:pt>
                <c:pt idx="1384">
                  <c:v>22849.5</c:v>
                </c:pt>
                <c:pt idx="1385">
                  <c:v>24774.0</c:v>
                </c:pt>
                <c:pt idx="1386">
                  <c:v>27665.0</c:v>
                </c:pt>
                <c:pt idx="1387">
                  <c:v>27794.0</c:v>
                </c:pt>
                <c:pt idx="1388">
                  <c:v>27313.5</c:v>
                </c:pt>
                <c:pt idx="1389">
                  <c:v>26356.0</c:v>
                </c:pt>
                <c:pt idx="1390">
                  <c:v>24564.0</c:v>
                </c:pt>
                <c:pt idx="1391">
                  <c:v>22722.0</c:v>
                </c:pt>
                <c:pt idx="1392">
                  <c:v>21266.5</c:v>
                </c:pt>
                <c:pt idx="1393">
                  <c:v>20605.5</c:v>
                </c:pt>
                <c:pt idx="1394">
                  <c:v>20355.0</c:v>
                </c:pt>
                <c:pt idx="1395">
                  <c:v>20500.5</c:v>
                </c:pt>
                <c:pt idx="1396">
                  <c:v>21256.0</c:v>
                </c:pt>
                <c:pt idx="1397">
                  <c:v>23130.0</c:v>
                </c:pt>
                <c:pt idx="1398">
                  <c:v>25775.0</c:v>
                </c:pt>
                <c:pt idx="1399">
                  <c:v>27435.0</c:v>
                </c:pt>
                <c:pt idx="1400">
                  <c:v>27891.5</c:v>
                </c:pt>
                <c:pt idx="1401">
                  <c:v>27441.5</c:v>
                </c:pt>
                <c:pt idx="1402">
                  <c:v>27354.0</c:v>
                </c:pt>
                <c:pt idx="1403">
                  <c:v>27022.5</c:v>
                </c:pt>
                <c:pt idx="1404">
                  <c:v>26647.5</c:v>
                </c:pt>
                <c:pt idx="1405">
                  <c:v>26419.5</c:v>
                </c:pt>
                <c:pt idx="1406">
                  <c:v>26135.5</c:v>
                </c:pt>
                <c:pt idx="1407">
                  <c:v>25863.5</c:v>
                </c:pt>
                <c:pt idx="1408">
                  <c:v>25945.5</c:v>
                </c:pt>
                <c:pt idx="1409">
                  <c:v>27494.5</c:v>
                </c:pt>
                <c:pt idx="1410">
                  <c:v>30038.5</c:v>
                </c:pt>
                <c:pt idx="1411">
                  <c:v>29962.0</c:v>
                </c:pt>
                <c:pt idx="1412">
                  <c:v>29205.5</c:v>
                </c:pt>
                <c:pt idx="1413">
                  <c:v>27848.0</c:v>
                </c:pt>
                <c:pt idx="1414">
                  <c:v>25730.5</c:v>
                </c:pt>
                <c:pt idx="1415">
                  <c:v>23492.0</c:v>
                </c:pt>
                <c:pt idx="1416">
                  <c:v>21516.5</c:v>
                </c:pt>
                <c:pt idx="1417">
                  <c:v>20451.5</c:v>
                </c:pt>
                <c:pt idx="1418">
                  <c:v>20089.0</c:v>
                </c:pt>
                <c:pt idx="1419">
                  <c:v>20096.5</c:v>
                </c:pt>
                <c:pt idx="1420">
                  <c:v>20715.0</c:v>
                </c:pt>
                <c:pt idx="1421">
                  <c:v>22436.0</c:v>
                </c:pt>
                <c:pt idx="1422">
                  <c:v>25057.5</c:v>
                </c:pt>
                <c:pt idx="1423">
                  <c:v>26704.5</c:v>
                </c:pt>
                <c:pt idx="1424">
                  <c:v>27150.5</c:v>
                </c:pt>
                <c:pt idx="1425">
                  <c:v>27197.5</c:v>
                </c:pt>
                <c:pt idx="1426">
                  <c:v>27182.5</c:v>
                </c:pt>
                <c:pt idx="1427">
                  <c:v>26982.0</c:v>
                </c:pt>
                <c:pt idx="1428">
                  <c:v>26718.0</c:v>
                </c:pt>
                <c:pt idx="1429">
                  <c:v>26532.0</c:v>
                </c:pt>
                <c:pt idx="1430">
                  <c:v>26315.0</c:v>
                </c:pt>
                <c:pt idx="1431">
                  <c:v>26000.5</c:v>
                </c:pt>
                <c:pt idx="1432">
                  <c:v>25904.0</c:v>
                </c:pt>
                <c:pt idx="1433">
                  <c:v>27043.5</c:v>
                </c:pt>
                <c:pt idx="1434">
                  <c:v>29451.0</c:v>
                </c:pt>
                <c:pt idx="1435">
                  <c:v>29548.0</c:v>
                </c:pt>
                <c:pt idx="1436">
                  <c:v>28658.0</c:v>
                </c:pt>
                <c:pt idx="1437">
                  <c:v>27101.0</c:v>
                </c:pt>
                <c:pt idx="1438">
                  <c:v>24929.0</c:v>
                </c:pt>
                <c:pt idx="1439">
                  <c:v>22893.0</c:v>
                </c:pt>
                <c:pt idx="1440">
                  <c:v>21292.5</c:v>
                </c:pt>
                <c:pt idx="1441">
                  <c:v>20457.0</c:v>
                </c:pt>
                <c:pt idx="1442">
                  <c:v>20057.5</c:v>
                </c:pt>
                <c:pt idx="1443">
                  <c:v>19983.0</c:v>
                </c:pt>
                <c:pt idx="1444">
                  <c:v>20268.5</c:v>
                </c:pt>
                <c:pt idx="1445">
                  <c:v>21814.5</c:v>
                </c:pt>
                <c:pt idx="1446">
                  <c:v>24279.0</c:v>
                </c:pt>
                <c:pt idx="1447">
                  <c:v>25945.0</c:v>
                </c:pt>
                <c:pt idx="1448">
                  <c:v>26503.5</c:v>
                </c:pt>
                <c:pt idx="1449">
                  <c:v>26777.0</c:v>
                </c:pt>
                <c:pt idx="1450">
                  <c:v>27002.0</c:v>
                </c:pt>
                <c:pt idx="1451">
                  <c:v>26985.5</c:v>
                </c:pt>
                <c:pt idx="1452">
                  <c:v>26811.0</c:v>
                </c:pt>
                <c:pt idx="1453">
                  <c:v>26744.5</c:v>
                </c:pt>
                <c:pt idx="1454">
                  <c:v>26573.5</c:v>
                </c:pt>
                <c:pt idx="1455">
                  <c:v>26267.5</c:v>
                </c:pt>
                <c:pt idx="1456">
                  <c:v>26167.0</c:v>
                </c:pt>
                <c:pt idx="1457">
                  <c:v>27012.5</c:v>
                </c:pt>
                <c:pt idx="1458">
                  <c:v>29224.5</c:v>
                </c:pt>
                <c:pt idx="1459">
                  <c:v>29221.0</c:v>
                </c:pt>
                <c:pt idx="1460">
                  <c:v>28278.5</c:v>
                </c:pt>
                <c:pt idx="1461">
                  <c:v>26788.5</c:v>
                </c:pt>
                <c:pt idx="1462">
                  <c:v>24511.5</c:v>
                </c:pt>
                <c:pt idx="1463">
                  <c:v>22332.0</c:v>
                </c:pt>
                <c:pt idx="1464">
                  <c:v>21182.0</c:v>
                </c:pt>
                <c:pt idx="1465">
                  <c:v>20363.0</c:v>
                </c:pt>
                <c:pt idx="1466">
                  <c:v>19943.0</c:v>
                </c:pt>
                <c:pt idx="1467">
                  <c:v>19880.5</c:v>
                </c:pt>
                <c:pt idx="1468">
                  <c:v>20456.0</c:v>
                </c:pt>
                <c:pt idx="1469">
                  <c:v>22104.0</c:v>
                </c:pt>
                <c:pt idx="1470">
                  <c:v>24346.5</c:v>
                </c:pt>
                <c:pt idx="1471">
                  <c:v>25908.0</c:v>
                </c:pt>
                <c:pt idx="1472">
                  <c:v>26510.5</c:v>
                </c:pt>
                <c:pt idx="1473">
                  <c:v>26851.0</c:v>
                </c:pt>
                <c:pt idx="1474">
                  <c:v>27127.5</c:v>
                </c:pt>
                <c:pt idx="1475">
                  <c:v>27140.0</c:v>
                </c:pt>
                <c:pt idx="1476">
                  <c:v>26998.5</c:v>
                </c:pt>
                <c:pt idx="1477">
                  <c:v>26912.0</c:v>
                </c:pt>
                <c:pt idx="1478">
                  <c:v>26546.0</c:v>
                </c:pt>
                <c:pt idx="1479">
                  <c:v>26173.5</c:v>
                </c:pt>
                <c:pt idx="1480">
                  <c:v>26090.0</c:v>
                </c:pt>
                <c:pt idx="1481">
                  <c:v>26916.5</c:v>
                </c:pt>
                <c:pt idx="1482">
                  <c:v>29176.0</c:v>
                </c:pt>
                <c:pt idx="1483">
                  <c:v>29243.0</c:v>
                </c:pt>
                <c:pt idx="1484">
                  <c:v>28354.0</c:v>
                </c:pt>
                <c:pt idx="1485">
                  <c:v>26672.0</c:v>
                </c:pt>
                <c:pt idx="1486">
                  <c:v>24584.0</c:v>
                </c:pt>
                <c:pt idx="1487">
                  <c:v>22660.5</c:v>
                </c:pt>
                <c:pt idx="1488">
                  <c:v>21005.5</c:v>
                </c:pt>
                <c:pt idx="1489">
                  <c:v>20145.0</c:v>
                </c:pt>
                <c:pt idx="1490">
                  <c:v>19734.5</c:v>
                </c:pt>
                <c:pt idx="1491">
                  <c:v>19688.0</c:v>
                </c:pt>
                <c:pt idx="1492">
                  <c:v>20285.0</c:v>
                </c:pt>
                <c:pt idx="1493">
                  <c:v>21871.5</c:v>
                </c:pt>
                <c:pt idx="1494">
                  <c:v>23976.5</c:v>
                </c:pt>
                <c:pt idx="1495">
                  <c:v>25646.0</c:v>
                </c:pt>
                <c:pt idx="1496">
                  <c:v>26306.0</c:v>
                </c:pt>
                <c:pt idx="1497">
                  <c:v>26630.5</c:v>
                </c:pt>
                <c:pt idx="1498">
                  <c:v>26801.5</c:v>
                </c:pt>
                <c:pt idx="1499">
                  <c:v>26789.5</c:v>
                </c:pt>
                <c:pt idx="1500">
                  <c:v>26557.5</c:v>
                </c:pt>
                <c:pt idx="1501">
                  <c:v>26466.5</c:v>
                </c:pt>
                <c:pt idx="1502">
                  <c:v>26233.0</c:v>
                </c:pt>
                <c:pt idx="1503">
                  <c:v>25861.5</c:v>
                </c:pt>
                <c:pt idx="1504">
                  <c:v>25725.5</c:v>
                </c:pt>
                <c:pt idx="1505">
                  <c:v>26426.0</c:v>
                </c:pt>
                <c:pt idx="1506">
                  <c:v>28516.0</c:v>
                </c:pt>
                <c:pt idx="1507">
                  <c:v>28386.0</c:v>
                </c:pt>
                <c:pt idx="1508">
                  <c:v>27483.0</c:v>
                </c:pt>
                <c:pt idx="1509">
                  <c:v>26152.5</c:v>
                </c:pt>
                <c:pt idx="1510">
                  <c:v>24465.0</c:v>
                </c:pt>
                <c:pt idx="1511">
                  <c:v>22491.5</c:v>
                </c:pt>
                <c:pt idx="1512">
                  <c:v>20914.5</c:v>
                </c:pt>
                <c:pt idx="1513">
                  <c:v>20002.5</c:v>
                </c:pt>
                <c:pt idx="1514">
                  <c:v>19486.0</c:v>
                </c:pt>
                <c:pt idx="1515">
                  <c:v>19252.5</c:v>
                </c:pt>
                <c:pt idx="1516">
                  <c:v>19399.5</c:v>
                </c:pt>
                <c:pt idx="1517">
                  <c:v>19949.0</c:v>
                </c:pt>
                <c:pt idx="1518">
                  <c:v>20369.5</c:v>
                </c:pt>
                <c:pt idx="1519">
                  <c:v>21027.0</c:v>
                </c:pt>
                <c:pt idx="1520">
                  <c:v>22175.0</c:v>
                </c:pt>
                <c:pt idx="1521">
                  <c:v>23019.0</c:v>
                </c:pt>
                <c:pt idx="1522">
                  <c:v>23506.0</c:v>
                </c:pt>
                <c:pt idx="1523">
                  <c:v>23613.0</c:v>
                </c:pt>
                <c:pt idx="1524">
                  <c:v>23416.0</c:v>
                </c:pt>
                <c:pt idx="1525">
                  <c:v>23072.5</c:v>
                </c:pt>
                <c:pt idx="1526">
                  <c:v>22918.0</c:v>
                </c:pt>
                <c:pt idx="1527">
                  <c:v>22768.0</c:v>
                </c:pt>
                <c:pt idx="1528">
                  <c:v>22870.0</c:v>
                </c:pt>
                <c:pt idx="1529">
                  <c:v>23836.5</c:v>
                </c:pt>
                <c:pt idx="1530">
                  <c:v>26136.0</c:v>
                </c:pt>
                <c:pt idx="1531">
                  <c:v>26172.5</c:v>
                </c:pt>
                <c:pt idx="1532">
                  <c:v>25419.5</c:v>
                </c:pt>
                <c:pt idx="1533">
                  <c:v>24441.0</c:v>
                </c:pt>
                <c:pt idx="1534">
                  <c:v>23153.0</c:v>
                </c:pt>
                <c:pt idx="1535">
                  <c:v>21567.5</c:v>
                </c:pt>
                <c:pt idx="1536">
                  <c:v>20465.0</c:v>
                </c:pt>
                <c:pt idx="1537">
                  <c:v>19589.5</c:v>
                </c:pt>
                <c:pt idx="1538">
                  <c:v>19072.5</c:v>
                </c:pt>
                <c:pt idx="1539">
                  <c:v>18823.5</c:v>
                </c:pt>
                <c:pt idx="1540">
                  <c:v>18857.5</c:v>
                </c:pt>
                <c:pt idx="1541">
                  <c:v>19222.0</c:v>
                </c:pt>
                <c:pt idx="1542">
                  <c:v>19192.0</c:v>
                </c:pt>
                <c:pt idx="1543">
                  <c:v>19712.0</c:v>
                </c:pt>
                <c:pt idx="1544">
                  <c:v>20818.0</c:v>
                </c:pt>
                <c:pt idx="1545">
                  <c:v>21729.0</c:v>
                </c:pt>
                <c:pt idx="1546">
                  <c:v>22333.5</c:v>
                </c:pt>
                <c:pt idx="1547">
                  <c:v>22640.0</c:v>
                </c:pt>
                <c:pt idx="1548">
                  <c:v>22669.0</c:v>
                </c:pt>
                <c:pt idx="1549">
                  <c:v>22578.0</c:v>
                </c:pt>
                <c:pt idx="1550">
                  <c:v>22384.5</c:v>
                </c:pt>
                <c:pt idx="1551">
                  <c:v>22329.0</c:v>
                </c:pt>
                <c:pt idx="1552">
                  <c:v>22545.0</c:v>
                </c:pt>
                <c:pt idx="1553">
                  <c:v>23655.5</c:v>
                </c:pt>
                <c:pt idx="1554">
                  <c:v>26199.0</c:v>
                </c:pt>
                <c:pt idx="1555">
                  <c:v>26486.5</c:v>
                </c:pt>
                <c:pt idx="1556">
                  <c:v>25766.5</c:v>
                </c:pt>
                <c:pt idx="1557">
                  <c:v>24561.5</c:v>
                </c:pt>
                <c:pt idx="1558">
                  <c:v>22636.0</c:v>
                </c:pt>
                <c:pt idx="1559">
                  <c:v>21093.5</c:v>
                </c:pt>
                <c:pt idx="1560">
                  <c:v>19986.0</c:v>
                </c:pt>
                <c:pt idx="1561">
                  <c:v>19276.5</c:v>
                </c:pt>
                <c:pt idx="1562">
                  <c:v>18967.5</c:v>
                </c:pt>
                <c:pt idx="1563">
                  <c:v>19014.0</c:v>
                </c:pt>
                <c:pt idx="1564">
                  <c:v>19656.5</c:v>
                </c:pt>
                <c:pt idx="1565">
                  <c:v>21287.5</c:v>
                </c:pt>
                <c:pt idx="1566">
                  <c:v>23531.0</c:v>
                </c:pt>
                <c:pt idx="1567">
                  <c:v>25201.0</c:v>
                </c:pt>
                <c:pt idx="1568">
                  <c:v>25953.0</c:v>
                </c:pt>
                <c:pt idx="1569">
                  <c:v>26486.0</c:v>
                </c:pt>
                <c:pt idx="1570">
                  <c:v>26826.0</c:v>
                </c:pt>
                <c:pt idx="1571">
                  <c:v>26852.0</c:v>
                </c:pt>
                <c:pt idx="1572">
                  <c:v>26638.0</c:v>
                </c:pt>
                <c:pt idx="1573">
                  <c:v>26375.5</c:v>
                </c:pt>
                <c:pt idx="1574">
                  <c:v>26065.5</c:v>
                </c:pt>
                <c:pt idx="1575">
                  <c:v>25789.0</c:v>
                </c:pt>
                <c:pt idx="1576">
                  <c:v>25763.5</c:v>
                </c:pt>
                <c:pt idx="1577">
                  <c:v>26738.0</c:v>
                </c:pt>
                <c:pt idx="1578">
                  <c:v>29233.0</c:v>
                </c:pt>
                <c:pt idx="1579">
                  <c:v>29417.0</c:v>
                </c:pt>
                <c:pt idx="1580">
                  <c:v>28572.5</c:v>
                </c:pt>
                <c:pt idx="1581">
                  <c:v>27004.0</c:v>
                </c:pt>
                <c:pt idx="1582">
                  <c:v>24783.5</c:v>
                </c:pt>
                <c:pt idx="1583">
                  <c:v>22615.5</c:v>
                </c:pt>
                <c:pt idx="1584">
                  <c:v>21161.5</c:v>
                </c:pt>
                <c:pt idx="1585">
                  <c:v>20408.5</c:v>
                </c:pt>
                <c:pt idx="1586">
                  <c:v>20006.5</c:v>
                </c:pt>
                <c:pt idx="1587">
                  <c:v>20003.5</c:v>
                </c:pt>
                <c:pt idx="1588">
                  <c:v>20629.5</c:v>
                </c:pt>
                <c:pt idx="1589">
                  <c:v>22393.0</c:v>
                </c:pt>
                <c:pt idx="1590">
                  <c:v>24838.0</c:v>
                </c:pt>
                <c:pt idx="1591">
                  <c:v>26387.0</c:v>
                </c:pt>
                <c:pt idx="1592">
                  <c:v>26918.0</c:v>
                </c:pt>
                <c:pt idx="1593">
                  <c:v>27152.5</c:v>
                </c:pt>
                <c:pt idx="1594">
                  <c:v>27402.0</c:v>
                </c:pt>
                <c:pt idx="1595">
                  <c:v>27423.5</c:v>
                </c:pt>
                <c:pt idx="1596">
                  <c:v>27345.5</c:v>
                </c:pt>
                <c:pt idx="1597">
                  <c:v>27306.0</c:v>
                </c:pt>
                <c:pt idx="1598">
                  <c:v>27080.0</c:v>
                </c:pt>
                <c:pt idx="1599">
                  <c:v>26642.5</c:v>
                </c:pt>
                <c:pt idx="1600">
                  <c:v>26406.0</c:v>
                </c:pt>
                <c:pt idx="1601">
                  <c:v>27097.0</c:v>
                </c:pt>
                <c:pt idx="1602">
                  <c:v>29455.5</c:v>
                </c:pt>
                <c:pt idx="1603">
                  <c:v>29557.0</c:v>
                </c:pt>
                <c:pt idx="1604">
                  <c:v>28759.0</c:v>
                </c:pt>
                <c:pt idx="1605">
                  <c:v>27238.5</c:v>
                </c:pt>
                <c:pt idx="1606">
                  <c:v>24801.0</c:v>
                </c:pt>
                <c:pt idx="1607">
                  <c:v>22599.5</c:v>
                </c:pt>
                <c:pt idx="1608">
                  <c:v>21191.5</c:v>
                </c:pt>
                <c:pt idx="1609">
                  <c:v>20338.0</c:v>
                </c:pt>
                <c:pt idx="1610">
                  <c:v>19895.0</c:v>
                </c:pt>
                <c:pt idx="1611">
                  <c:v>19857.0</c:v>
                </c:pt>
                <c:pt idx="1612">
                  <c:v>20308.0</c:v>
                </c:pt>
                <c:pt idx="1613">
                  <c:v>21939.0</c:v>
                </c:pt>
                <c:pt idx="1614">
                  <c:v>24174.5</c:v>
                </c:pt>
                <c:pt idx="1615">
                  <c:v>25883.0</c:v>
                </c:pt>
                <c:pt idx="1616">
                  <c:v>26450.0</c:v>
                </c:pt>
                <c:pt idx="1617">
                  <c:v>26821.5</c:v>
                </c:pt>
                <c:pt idx="1618">
                  <c:v>27217.5</c:v>
                </c:pt>
                <c:pt idx="1619">
                  <c:v>27359.5</c:v>
                </c:pt>
                <c:pt idx="1620">
                  <c:v>27379.0</c:v>
                </c:pt>
                <c:pt idx="1621">
                  <c:v>27440.5</c:v>
                </c:pt>
                <c:pt idx="1622">
                  <c:v>27356.5</c:v>
                </c:pt>
                <c:pt idx="1623">
                  <c:v>27100.0</c:v>
                </c:pt>
                <c:pt idx="1624">
                  <c:v>26900.5</c:v>
                </c:pt>
                <c:pt idx="1625">
                  <c:v>27515.5</c:v>
                </c:pt>
                <c:pt idx="1626">
                  <c:v>29749.0</c:v>
                </c:pt>
                <c:pt idx="1627">
                  <c:v>29718.0</c:v>
                </c:pt>
                <c:pt idx="1628">
                  <c:v>28763.0</c:v>
                </c:pt>
                <c:pt idx="1629">
                  <c:v>26857.0</c:v>
                </c:pt>
                <c:pt idx="1630">
                  <c:v>24497.0</c:v>
                </c:pt>
                <c:pt idx="1631">
                  <c:v>22363.0</c:v>
                </c:pt>
                <c:pt idx="1632">
                  <c:v>21048.0</c:v>
                </c:pt>
                <c:pt idx="1633">
                  <c:v>20252.0</c:v>
                </c:pt>
                <c:pt idx="1634">
                  <c:v>19802.5</c:v>
                </c:pt>
                <c:pt idx="1635">
                  <c:v>19757.5</c:v>
                </c:pt>
                <c:pt idx="1636">
                  <c:v>20312.0</c:v>
                </c:pt>
                <c:pt idx="1637">
                  <c:v>21735.0</c:v>
                </c:pt>
                <c:pt idx="1638">
                  <c:v>23845.0</c:v>
                </c:pt>
                <c:pt idx="1639">
                  <c:v>25521.5</c:v>
                </c:pt>
                <c:pt idx="1640">
                  <c:v>26201.5</c:v>
                </c:pt>
                <c:pt idx="1641">
                  <c:v>26680.0</c:v>
                </c:pt>
                <c:pt idx="1642">
                  <c:v>27148.5</c:v>
                </c:pt>
                <c:pt idx="1643">
                  <c:v>27356.5</c:v>
                </c:pt>
                <c:pt idx="1644">
                  <c:v>27418.5</c:v>
                </c:pt>
                <c:pt idx="1645">
                  <c:v>27445.5</c:v>
                </c:pt>
                <c:pt idx="1646">
                  <c:v>27365.0</c:v>
                </c:pt>
                <c:pt idx="1647">
                  <c:v>27048.5</c:v>
                </c:pt>
                <c:pt idx="1648">
                  <c:v>26786.0</c:v>
                </c:pt>
                <c:pt idx="1649">
                  <c:v>27241.0</c:v>
                </c:pt>
                <c:pt idx="1650">
                  <c:v>29189.5</c:v>
                </c:pt>
                <c:pt idx="1651">
                  <c:v>29115.5</c:v>
                </c:pt>
                <c:pt idx="1652">
                  <c:v>28224.0</c:v>
                </c:pt>
                <c:pt idx="1653">
                  <c:v>26463.5</c:v>
                </c:pt>
                <c:pt idx="1654">
                  <c:v>24247.5</c:v>
                </c:pt>
                <c:pt idx="1655">
                  <c:v>22362.0</c:v>
                </c:pt>
                <c:pt idx="1656">
                  <c:v>21145.0</c:v>
                </c:pt>
                <c:pt idx="1657">
                  <c:v>20369.5</c:v>
                </c:pt>
                <c:pt idx="1658">
                  <c:v>19923.0</c:v>
                </c:pt>
                <c:pt idx="1659">
                  <c:v>19876.0</c:v>
                </c:pt>
                <c:pt idx="1660">
                  <c:v>20420.5</c:v>
                </c:pt>
                <c:pt idx="1661">
                  <c:v>22010.5</c:v>
                </c:pt>
                <c:pt idx="1662">
                  <c:v>24058.5</c:v>
                </c:pt>
                <c:pt idx="1663">
                  <c:v>25500.0</c:v>
                </c:pt>
                <c:pt idx="1664">
                  <c:v>26137.5</c:v>
                </c:pt>
                <c:pt idx="1665">
                  <c:v>26606.0</c:v>
                </c:pt>
                <c:pt idx="1666">
                  <c:v>26942.5</c:v>
                </c:pt>
                <c:pt idx="1667">
                  <c:v>27046.0</c:v>
                </c:pt>
                <c:pt idx="1668">
                  <c:v>26951.0</c:v>
                </c:pt>
                <c:pt idx="1669">
                  <c:v>26929.5</c:v>
                </c:pt>
                <c:pt idx="1670">
                  <c:v>26734.0</c:v>
                </c:pt>
                <c:pt idx="1671">
                  <c:v>26385.0</c:v>
                </c:pt>
                <c:pt idx="1672">
                  <c:v>25972.5</c:v>
                </c:pt>
                <c:pt idx="1673">
                  <c:v>26407.0</c:v>
                </c:pt>
                <c:pt idx="1674">
                  <c:v>28334.5</c:v>
                </c:pt>
                <c:pt idx="1675">
                  <c:v>28210.5</c:v>
                </c:pt>
                <c:pt idx="1676">
                  <c:v>27379.0</c:v>
                </c:pt>
                <c:pt idx="1677">
                  <c:v>26273.5</c:v>
                </c:pt>
                <c:pt idx="1678">
                  <c:v>24609.5</c:v>
                </c:pt>
                <c:pt idx="1679">
                  <c:v>22680.5</c:v>
                </c:pt>
                <c:pt idx="1680">
                  <c:v>21237.5</c:v>
                </c:pt>
                <c:pt idx="1681">
                  <c:v>20334.0</c:v>
                </c:pt>
                <c:pt idx="1682">
                  <c:v>19795.5</c:v>
                </c:pt>
                <c:pt idx="1683">
                  <c:v>19591.0</c:v>
                </c:pt>
                <c:pt idx="1684">
                  <c:v>19748.0</c:v>
                </c:pt>
                <c:pt idx="1685">
                  <c:v>20408.0</c:v>
                </c:pt>
                <c:pt idx="1686">
                  <c:v>20737.5</c:v>
                </c:pt>
                <c:pt idx="1687">
                  <c:v>21502.0</c:v>
                </c:pt>
                <c:pt idx="1688">
                  <c:v>22573.0</c:v>
                </c:pt>
                <c:pt idx="1689">
                  <c:v>23363.0</c:v>
                </c:pt>
                <c:pt idx="1690">
                  <c:v>23811.5</c:v>
                </c:pt>
                <c:pt idx="1691">
                  <c:v>23797.5</c:v>
                </c:pt>
                <c:pt idx="1692">
                  <c:v>23536.0</c:v>
                </c:pt>
                <c:pt idx="1693">
                  <c:v>23256.0</c:v>
                </c:pt>
                <c:pt idx="1694">
                  <c:v>22995.5</c:v>
                </c:pt>
                <c:pt idx="1695">
                  <c:v>22803.5</c:v>
                </c:pt>
                <c:pt idx="1696">
                  <c:v>22744.0</c:v>
                </c:pt>
                <c:pt idx="1697">
                  <c:v>23649.5</c:v>
                </c:pt>
                <c:pt idx="1698">
                  <c:v>26045.5</c:v>
                </c:pt>
                <c:pt idx="1699">
                  <c:v>26202.0</c:v>
                </c:pt>
                <c:pt idx="1700">
                  <c:v>25561.5</c:v>
                </c:pt>
                <c:pt idx="1701">
                  <c:v>24757.0</c:v>
                </c:pt>
                <c:pt idx="1702">
                  <c:v>23435.5</c:v>
                </c:pt>
                <c:pt idx="1703">
                  <c:v>21809.5</c:v>
                </c:pt>
                <c:pt idx="1704">
                  <c:v>21082.5</c:v>
                </c:pt>
                <c:pt idx="1705">
                  <c:v>20090.5</c:v>
                </c:pt>
                <c:pt idx="1706">
                  <c:v>19239.0</c:v>
                </c:pt>
                <c:pt idx="1707">
                  <c:v>19190.5</c:v>
                </c:pt>
                <c:pt idx="1708">
                  <c:v>19463.0</c:v>
                </c:pt>
                <c:pt idx="1709">
                  <c:v>20214.0</c:v>
                </c:pt>
                <c:pt idx="1710">
                  <c:v>20859.0</c:v>
                </c:pt>
                <c:pt idx="1711">
                  <c:v>21796.5</c:v>
                </c:pt>
                <c:pt idx="1712">
                  <c:v>22636.0</c:v>
                </c:pt>
                <c:pt idx="1713">
                  <c:v>23245.0</c:v>
                </c:pt>
                <c:pt idx="1714">
                  <c:v>23347.5</c:v>
                </c:pt>
                <c:pt idx="1715">
                  <c:v>23346.5</c:v>
                </c:pt>
                <c:pt idx="1716">
                  <c:v>23267.5</c:v>
                </c:pt>
                <c:pt idx="1717">
                  <c:v>23194.5</c:v>
                </c:pt>
                <c:pt idx="1718">
                  <c:v>23130.0</c:v>
                </c:pt>
                <c:pt idx="1719">
                  <c:v>23096.0</c:v>
                </c:pt>
                <c:pt idx="1720">
                  <c:v>23257.5</c:v>
                </c:pt>
                <c:pt idx="1721">
                  <c:v>23629.5</c:v>
                </c:pt>
                <c:pt idx="1722">
                  <c:v>25963.5</c:v>
                </c:pt>
                <c:pt idx="1723">
                  <c:v>26421.5</c:v>
                </c:pt>
                <c:pt idx="1724">
                  <c:v>25472.5</c:v>
                </c:pt>
                <c:pt idx="1725">
                  <c:v>23649.0</c:v>
                </c:pt>
                <c:pt idx="1726">
                  <c:v>21801.5</c:v>
                </c:pt>
                <c:pt idx="1727">
                  <c:v>20374.5</c:v>
                </c:pt>
                <c:pt idx="1728">
                  <c:v>19535.0</c:v>
                </c:pt>
                <c:pt idx="1729">
                  <c:v>19144.0</c:v>
                </c:pt>
                <c:pt idx="1730">
                  <c:v>19138.0</c:v>
                </c:pt>
                <c:pt idx="1731">
                  <c:v>19637.0</c:v>
                </c:pt>
                <c:pt idx="1732">
                  <c:v>21139.5</c:v>
                </c:pt>
                <c:pt idx="1733">
                  <c:v>23684.5</c:v>
                </c:pt>
                <c:pt idx="1734">
                  <c:v>25504.5</c:v>
                </c:pt>
                <c:pt idx="1735">
                  <c:v>26138.0</c:v>
                </c:pt>
                <c:pt idx="1736">
                  <c:v>26839.5</c:v>
                </c:pt>
                <c:pt idx="1737">
                  <c:v>27501.5</c:v>
                </c:pt>
                <c:pt idx="1738">
                  <c:v>27731.5</c:v>
                </c:pt>
                <c:pt idx="1739">
                  <c:v>27769.0</c:v>
                </c:pt>
                <c:pt idx="1740">
                  <c:v>27909.0</c:v>
                </c:pt>
                <c:pt idx="1741">
                  <c:v>27721.0</c:v>
                </c:pt>
                <c:pt idx="1742">
                  <c:v>27378.0</c:v>
                </c:pt>
                <c:pt idx="1743">
                  <c:v>26864.5</c:v>
                </c:pt>
                <c:pt idx="1744">
                  <c:v>26529.0</c:v>
                </c:pt>
                <c:pt idx="1745">
                  <c:v>26520.5</c:v>
                </c:pt>
                <c:pt idx="1746">
                  <c:v>28607.0</c:v>
                </c:pt>
                <c:pt idx="1747">
                  <c:v>28777.5</c:v>
                </c:pt>
                <c:pt idx="1748">
                  <c:v>27541.0</c:v>
                </c:pt>
                <c:pt idx="1749">
                  <c:v>25390.5</c:v>
                </c:pt>
                <c:pt idx="1750">
                  <c:v>23027.5</c:v>
                </c:pt>
                <c:pt idx="1751">
                  <c:v>21435.5</c:v>
                </c:pt>
                <c:pt idx="1752">
                  <c:v>20485.0</c:v>
                </c:pt>
                <c:pt idx="1753">
                  <c:v>19910.0</c:v>
                </c:pt>
                <c:pt idx="1754">
                  <c:v>19839.0</c:v>
                </c:pt>
                <c:pt idx="1755">
                  <c:v>20252.5</c:v>
                </c:pt>
                <c:pt idx="1756">
                  <c:v>21716.0</c:v>
                </c:pt>
                <c:pt idx="1757">
                  <c:v>24536.5</c:v>
                </c:pt>
                <c:pt idx="1758">
                  <c:v>26278.5</c:v>
                </c:pt>
                <c:pt idx="1759">
                  <c:v>26934.0</c:v>
                </c:pt>
                <c:pt idx="1760">
                  <c:v>27625.0</c:v>
                </c:pt>
                <c:pt idx="1761">
                  <c:v>28229.5</c:v>
                </c:pt>
                <c:pt idx="1762">
                  <c:v>28567.0</c:v>
                </c:pt>
                <c:pt idx="1763">
                  <c:v>28689.0</c:v>
                </c:pt>
                <c:pt idx="1764">
                  <c:v>28892.5</c:v>
                </c:pt>
                <c:pt idx="1765">
                  <c:v>28843.0</c:v>
                </c:pt>
                <c:pt idx="1766">
                  <c:v>28581.0</c:v>
                </c:pt>
                <c:pt idx="1767">
                  <c:v>28268.5</c:v>
                </c:pt>
                <c:pt idx="1768">
                  <c:v>27759.0</c:v>
                </c:pt>
                <c:pt idx="1769">
                  <c:v>27550.5</c:v>
                </c:pt>
                <c:pt idx="1770">
                  <c:v>29534.0</c:v>
                </c:pt>
                <c:pt idx="1771">
                  <c:v>29686.0</c:v>
                </c:pt>
                <c:pt idx="1772">
                  <c:v>28083.5</c:v>
                </c:pt>
                <c:pt idx="1773">
                  <c:v>25563.5</c:v>
                </c:pt>
                <c:pt idx="1774">
                  <c:v>23174.0</c:v>
                </c:pt>
                <c:pt idx="1775">
                  <c:v>21523.5</c:v>
                </c:pt>
                <c:pt idx="1776">
                  <c:v>20530.0</c:v>
                </c:pt>
                <c:pt idx="1777">
                  <c:v>19997.0</c:v>
                </c:pt>
                <c:pt idx="1778">
                  <c:v>19861.0</c:v>
                </c:pt>
                <c:pt idx="1779">
                  <c:v>20267.0</c:v>
                </c:pt>
                <c:pt idx="1780">
                  <c:v>21699.5</c:v>
                </c:pt>
                <c:pt idx="1781">
                  <c:v>24263.0</c:v>
                </c:pt>
                <c:pt idx="1782">
                  <c:v>25951.0</c:v>
                </c:pt>
                <c:pt idx="1783">
                  <c:v>26633.0</c:v>
                </c:pt>
                <c:pt idx="1784">
                  <c:v>27335.5</c:v>
                </c:pt>
                <c:pt idx="1785">
                  <c:v>27981.5</c:v>
                </c:pt>
                <c:pt idx="1786">
                  <c:v>28184.0</c:v>
                </c:pt>
                <c:pt idx="1787">
                  <c:v>28199.0</c:v>
                </c:pt>
                <c:pt idx="1788">
                  <c:v>28271.5</c:v>
                </c:pt>
                <c:pt idx="1789">
                  <c:v>28139.5</c:v>
                </c:pt>
                <c:pt idx="1790">
                  <c:v>27740.5</c:v>
                </c:pt>
                <c:pt idx="1791">
                  <c:v>27131.5</c:v>
                </c:pt>
                <c:pt idx="1792">
                  <c:v>26845.0</c:v>
                </c:pt>
                <c:pt idx="1793">
                  <c:v>26831.0</c:v>
                </c:pt>
                <c:pt idx="1794">
                  <c:v>28835.0</c:v>
                </c:pt>
                <c:pt idx="1795">
                  <c:v>29020.5</c:v>
                </c:pt>
                <c:pt idx="1796">
                  <c:v>27792.5</c:v>
                </c:pt>
                <c:pt idx="1797">
                  <c:v>25627.5</c:v>
                </c:pt>
                <c:pt idx="1798">
                  <c:v>23375.0</c:v>
                </c:pt>
                <c:pt idx="1799">
                  <c:v>21687.0</c:v>
                </c:pt>
                <c:pt idx="1800">
                  <c:v>20727.0</c:v>
                </c:pt>
                <c:pt idx="1801">
                  <c:v>20204.5</c:v>
                </c:pt>
                <c:pt idx="1802">
                  <c:v>20093.0</c:v>
                </c:pt>
                <c:pt idx="1803">
                  <c:v>20553.5</c:v>
                </c:pt>
                <c:pt idx="1804">
                  <c:v>22024.0</c:v>
                </c:pt>
                <c:pt idx="1805">
                  <c:v>24620.0</c:v>
                </c:pt>
                <c:pt idx="1806">
                  <c:v>26042.0</c:v>
                </c:pt>
                <c:pt idx="1807">
                  <c:v>26613.5</c:v>
                </c:pt>
                <c:pt idx="1808">
                  <c:v>27110.5</c:v>
                </c:pt>
                <c:pt idx="1809">
                  <c:v>27521.5</c:v>
                </c:pt>
                <c:pt idx="1810">
                  <c:v>27585.5</c:v>
                </c:pt>
                <c:pt idx="1811">
                  <c:v>27530.5</c:v>
                </c:pt>
                <c:pt idx="1812">
                  <c:v>27551.5</c:v>
                </c:pt>
                <c:pt idx="1813">
                  <c:v>27351.0</c:v>
                </c:pt>
                <c:pt idx="1814">
                  <c:v>26951.5</c:v>
                </c:pt>
                <c:pt idx="1815">
                  <c:v>26635.5</c:v>
                </c:pt>
                <c:pt idx="1816">
                  <c:v>26413.0</c:v>
                </c:pt>
                <c:pt idx="1817">
                  <c:v>26544.0</c:v>
                </c:pt>
                <c:pt idx="1818">
                  <c:v>28649.5</c:v>
                </c:pt>
                <c:pt idx="1819">
                  <c:v>28887.0</c:v>
                </c:pt>
                <c:pt idx="1820">
                  <c:v>27677.0</c:v>
                </c:pt>
                <c:pt idx="1821">
                  <c:v>25544.0</c:v>
                </c:pt>
                <c:pt idx="1822">
                  <c:v>23219.5</c:v>
                </c:pt>
                <c:pt idx="1823">
                  <c:v>21680.0</c:v>
                </c:pt>
                <c:pt idx="1824">
                  <c:v>20733.5</c:v>
                </c:pt>
                <c:pt idx="1825">
                  <c:v>20220.0</c:v>
                </c:pt>
                <c:pt idx="1826">
                  <c:v>20085.5</c:v>
                </c:pt>
                <c:pt idx="1827">
                  <c:v>20566.5</c:v>
                </c:pt>
                <c:pt idx="1828">
                  <c:v>22019.0</c:v>
                </c:pt>
                <c:pt idx="1829">
                  <c:v>24736.0</c:v>
                </c:pt>
                <c:pt idx="1830">
                  <c:v>26235.0</c:v>
                </c:pt>
                <c:pt idx="1831">
                  <c:v>26741.0</c:v>
                </c:pt>
                <c:pt idx="1832">
                  <c:v>27149.0</c:v>
                </c:pt>
                <c:pt idx="1833">
                  <c:v>27467.5</c:v>
                </c:pt>
                <c:pt idx="1834">
                  <c:v>27425.0</c:v>
                </c:pt>
                <c:pt idx="1835">
                  <c:v>27160.0</c:v>
                </c:pt>
                <c:pt idx="1836">
                  <c:v>27097.5</c:v>
                </c:pt>
                <c:pt idx="1837">
                  <c:v>26831.0</c:v>
                </c:pt>
                <c:pt idx="1838">
                  <c:v>26294.0</c:v>
                </c:pt>
                <c:pt idx="1839">
                  <c:v>26006.5</c:v>
                </c:pt>
                <c:pt idx="1840">
                  <c:v>25710.5</c:v>
                </c:pt>
                <c:pt idx="1841">
                  <c:v>25737.0</c:v>
                </c:pt>
                <c:pt idx="1842">
                  <c:v>27617.0</c:v>
                </c:pt>
                <c:pt idx="1843">
                  <c:v>27820.5</c:v>
                </c:pt>
                <c:pt idx="1844">
                  <c:v>26955.0</c:v>
                </c:pt>
                <c:pt idx="1845">
                  <c:v>25193.0</c:v>
                </c:pt>
                <c:pt idx="1846">
                  <c:v>23118.5</c:v>
                </c:pt>
                <c:pt idx="1847">
                  <c:v>21801.0</c:v>
                </c:pt>
                <c:pt idx="1848">
                  <c:v>20740.5</c:v>
                </c:pt>
                <c:pt idx="1849">
                  <c:v>20102.0</c:v>
                </c:pt>
                <c:pt idx="1850">
                  <c:v>19833.5</c:v>
                </c:pt>
                <c:pt idx="1851">
                  <c:v>19864.0</c:v>
                </c:pt>
                <c:pt idx="1852">
                  <c:v>20318.5</c:v>
                </c:pt>
                <c:pt idx="1853">
                  <c:v>21116.0</c:v>
                </c:pt>
                <c:pt idx="1854">
                  <c:v>21759.5</c:v>
                </c:pt>
                <c:pt idx="1855">
                  <c:v>22910.0</c:v>
                </c:pt>
                <c:pt idx="1856">
                  <c:v>23753.5</c:v>
                </c:pt>
                <c:pt idx="1857">
                  <c:v>24147.5</c:v>
                </c:pt>
                <c:pt idx="1858">
                  <c:v>24095.0</c:v>
                </c:pt>
                <c:pt idx="1859">
                  <c:v>23738.0</c:v>
                </c:pt>
                <c:pt idx="1860">
                  <c:v>23357.5</c:v>
                </c:pt>
                <c:pt idx="1861">
                  <c:v>23081.5</c:v>
                </c:pt>
                <c:pt idx="1862">
                  <c:v>22885.5</c:v>
                </c:pt>
                <c:pt idx="1863">
                  <c:v>22929.0</c:v>
                </c:pt>
                <c:pt idx="1864">
                  <c:v>23311.0</c:v>
                </c:pt>
                <c:pt idx="1865">
                  <c:v>23741.0</c:v>
                </c:pt>
                <c:pt idx="1866">
                  <c:v>25839.5</c:v>
                </c:pt>
                <c:pt idx="1867">
                  <c:v>26304.5</c:v>
                </c:pt>
                <c:pt idx="1868">
                  <c:v>25737.0</c:v>
                </c:pt>
                <c:pt idx="1869">
                  <c:v>24345.5</c:v>
                </c:pt>
                <c:pt idx="1870">
                  <c:v>22529.5</c:v>
                </c:pt>
                <c:pt idx="1871">
                  <c:v>21417.5</c:v>
                </c:pt>
                <c:pt idx="1872">
                  <c:v>20326.5</c:v>
                </c:pt>
                <c:pt idx="1873">
                  <c:v>19665.5</c:v>
                </c:pt>
                <c:pt idx="1874">
                  <c:v>19395.0</c:v>
                </c:pt>
                <c:pt idx="1875">
                  <c:v>19333.0</c:v>
                </c:pt>
                <c:pt idx="1876">
                  <c:v>19567.5</c:v>
                </c:pt>
                <c:pt idx="1877">
                  <c:v>20036.5</c:v>
                </c:pt>
                <c:pt idx="1878">
                  <c:v>20784.0</c:v>
                </c:pt>
                <c:pt idx="1879">
                  <c:v>21804.5</c:v>
                </c:pt>
                <c:pt idx="1880">
                  <c:v>22711.0</c:v>
                </c:pt>
                <c:pt idx="1881">
                  <c:v>23235.0</c:v>
                </c:pt>
                <c:pt idx="1882">
                  <c:v>23394.0</c:v>
                </c:pt>
                <c:pt idx="1883">
                  <c:v>23342.5</c:v>
                </c:pt>
                <c:pt idx="1884">
                  <c:v>23110.0</c:v>
                </c:pt>
                <c:pt idx="1885">
                  <c:v>22950.0</c:v>
                </c:pt>
                <c:pt idx="1886">
                  <c:v>22988.5</c:v>
                </c:pt>
                <c:pt idx="1887">
                  <c:v>23273.0</c:v>
                </c:pt>
                <c:pt idx="1888">
                  <c:v>23989.0</c:v>
                </c:pt>
                <c:pt idx="1889">
                  <c:v>24692.5</c:v>
                </c:pt>
                <c:pt idx="1890">
                  <c:v>27020.0</c:v>
                </c:pt>
                <c:pt idx="1891">
                  <c:v>27449.0</c:v>
                </c:pt>
                <c:pt idx="1892">
                  <c:v>26471.0</c:v>
                </c:pt>
                <c:pt idx="1893">
                  <c:v>24441.0</c:v>
                </c:pt>
                <c:pt idx="1894">
                  <c:v>22196.5</c:v>
                </c:pt>
                <c:pt idx="1895">
                  <c:v>20755.5</c:v>
                </c:pt>
                <c:pt idx="1896">
                  <c:v>20045.5</c:v>
                </c:pt>
                <c:pt idx="1897">
                  <c:v>19615.5</c:v>
                </c:pt>
                <c:pt idx="1898">
                  <c:v>19624.5</c:v>
                </c:pt>
                <c:pt idx="1899">
                  <c:v>20220.5</c:v>
                </c:pt>
                <c:pt idx="1900">
                  <c:v>21770.5</c:v>
                </c:pt>
                <c:pt idx="1901">
                  <c:v>24411.0</c:v>
                </c:pt>
                <c:pt idx="1902">
                  <c:v>26131.5</c:v>
                </c:pt>
                <c:pt idx="1903">
                  <c:v>26859.0</c:v>
                </c:pt>
                <c:pt idx="1904">
                  <c:v>27307.0</c:v>
                </c:pt>
                <c:pt idx="1905">
                  <c:v>27561.5</c:v>
                </c:pt>
                <c:pt idx="1906">
                  <c:v>27542.0</c:v>
                </c:pt>
                <c:pt idx="1907">
                  <c:v>27255.5</c:v>
                </c:pt>
                <c:pt idx="1908">
                  <c:v>27044.0</c:v>
                </c:pt>
                <c:pt idx="1909">
                  <c:v>26756.0</c:v>
                </c:pt>
                <c:pt idx="1910">
                  <c:v>26460.0</c:v>
                </c:pt>
                <c:pt idx="1911">
                  <c:v>26293.0</c:v>
                </c:pt>
                <c:pt idx="1912">
                  <c:v>26438.5</c:v>
                </c:pt>
                <c:pt idx="1913">
                  <c:v>26974.0</c:v>
                </c:pt>
                <c:pt idx="1914">
                  <c:v>28942.5</c:v>
                </c:pt>
                <c:pt idx="1915">
                  <c:v>29121.5</c:v>
                </c:pt>
                <c:pt idx="1916">
                  <c:v>27909.0</c:v>
                </c:pt>
                <c:pt idx="1917">
                  <c:v>25691.0</c:v>
                </c:pt>
                <c:pt idx="1918">
                  <c:v>23319.5</c:v>
                </c:pt>
                <c:pt idx="1919">
                  <c:v>21644.0</c:v>
                </c:pt>
                <c:pt idx="1920">
                  <c:v>20620.0</c:v>
                </c:pt>
                <c:pt idx="1921">
                  <c:v>20110.5</c:v>
                </c:pt>
                <c:pt idx="1922">
                  <c:v>20029.0</c:v>
                </c:pt>
                <c:pt idx="1923">
                  <c:v>20561.5</c:v>
                </c:pt>
                <c:pt idx="1924">
                  <c:v>22146.5</c:v>
                </c:pt>
                <c:pt idx="1925">
                  <c:v>25066.5</c:v>
                </c:pt>
                <c:pt idx="1926">
                  <c:v>26857.0</c:v>
                </c:pt>
                <c:pt idx="1927">
                  <c:v>27191.5</c:v>
                </c:pt>
                <c:pt idx="1928">
                  <c:v>27497.5</c:v>
                </c:pt>
                <c:pt idx="1929">
                  <c:v>27543.5</c:v>
                </c:pt>
                <c:pt idx="1930">
                  <c:v>27467.5</c:v>
                </c:pt>
                <c:pt idx="1931">
                  <c:v>27236.5</c:v>
                </c:pt>
                <c:pt idx="1932">
                  <c:v>27099.5</c:v>
                </c:pt>
                <c:pt idx="1933">
                  <c:v>26791.5</c:v>
                </c:pt>
                <c:pt idx="1934">
                  <c:v>26476.5</c:v>
                </c:pt>
                <c:pt idx="1935">
                  <c:v>26407.5</c:v>
                </c:pt>
                <c:pt idx="1936">
                  <c:v>26386.5</c:v>
                </c:pt>
                <c:pt idx="1937">
                  <c:v>26863.5</c:v>
                </c:pt>
                <c:pt idx="1938">
                  <c:v>28804.5</c:v>
                </c:pt>
                <c:pt idx="1939">
                  <c:v>28959.0</c:v>
                </c:pt>
                <c:pt idx="1940">
                  <c:v>27567.0</c:v>
                </c:pt>
                <c:pt idx="1941">
                  <c:v>25257.0</c:v>
                </c:pt>
                <c:pt idx="1942">
                  <c:v>22887.0</c:v>
                </c:pt>
                <c:pt idx="1943">
                  <c:v>21704.5</c:v>
                </c:pt>
                <c:pt idx="1944">
                  <c:v>20753.0</c:v>
                </c:pt>
                <c:pt idx="1945">
                  <c:v>20228.5</c:v>
                </c:pt>
                <c:pt idx="1946">
                  <c:v>20114.5</c:v>
                </c:pt>
                <c:pt idx="1947">
                  <c:v>20591.5</c:v>
                </c:pt>
                <c:pt idx="1948">
                  <c:v>22110.0</c:v>
                </c:pt>
                <c:pt idx="1949">
                  <c:v>24851.0</c:v>
                </c:pt>
                <c:pt idx="1950">
                  <c:v>26567.0</c:v>
                </c:pt>
                <c:pt idx="1951">
                  <c:v>26900.0</c:v>
                </c:pt>
                <c:pt idx="1952">
                  <c:v>27240.0</c:v>
                </c:pt>
                <c:pt idx="1953">
                  <c:v>27476.5</c:v>
                </c:pt>
                <c:pt idx="1954">
                  <c:v>27409.0</c:v>
                </c:pt>
                <c:pt idx="1955">
                  <c:v>27212.0</c:v>
                </c:pt>
                <c:pt idx="1956">
                  <c:v>27077.0</c:v>
                </c:pt>
                <c:pt idx="1957">
                  <c:v>26847.5</c:v>
                </c:pt>
                <c:pt idx="1958">
                  <c:v>26537.5</c:v>
                </c:pt>
                <c:pt idx="1959">
                  <c:v>26264.5</c:v>
                </c:pt>
                <c:pt idx="1960">
                  <c:v>26248.5</c:v>
                </c:pt>
                <c:pt idx="1961">
                  <c:v>26665.0</c:v>
                </c:pt>
                <c:pt idx="1962">
                  <c:v>28509.0</c:v>
                </c:pt>
                <c:pt idx="1963">
                  <c:v>28735.0</c:v>
                </c:pt>
                <c:pt idx="1964">
                  <c:v>27519.5</c:v>
                </c:pt>
                <c:pt idx="1965">
                  <c:v>25352.0</c:v>
                </c:pt>
                <c:pt idx="1966">
                  <c:v>23024.5</c:v>
                </c:pt>
                <c:pt idx="1967">
                  <c:v>21658.0</c:v>
                </c:pt>
                <c:pt idx="1968">
                  <c:v>20705.5</c:v>
                </c:pt>
                <c:pt idx="1969">
                  <c:v>20157.5</c:v>
                </c:pt>
                <c:pt idx="1970">
                  <c:v>20029.5</c:v>
                </c:pt>
                <c:pt idx="1971">
                  <c:v>20540.0</c:v>
                </c:pt>
                <c:pt idx="1972">
                  <c:v>21954.0</c:v>
                </c:pt>
                <c:pt idx="1973">
                  <c:v>24597.0</c:v>
                </c:pt>
                <c:pt idx="1974">
                  <c:v>26304.5</c:v>
                </c:pt>
                <c:pt idx="1975">
                  <c:v>26774.0</c:v>
                </c:pt>
                <c:pt idx="1976">
                  <c:v>27130.0</c:v>
                </c:pt>
                <c:pt idx="1977">
                  <c:v>27373.5</c:v>
                </c:pt>
                <c:pt idx="1978">
                  <c:v>27256.0</c:v>
                </c:pt>
                <c:pt idx="1979">
                  <c:v>27033.0</c:v>
                </c:pt>
                <c:pt idx="1980">
                  <c:v>26886.5</c:v>
                </c:pt>
                <c:pt idx="1981">
                  <c:v>26623.5</c:v>
                </c:pt>
                <c:pt idx="1982">
                  <c:v>26284.5</c:v>
                </c:pt>
                <c:pt idx="1983">
                  <c:v>26183.0</c:v>
                </c:pt>
                <c:pt idx="1984">
                  <c:v>26085.5</c:v>
                </c:pt>
                <c:pt idx="1985">
                  <c:v>26447.0</c:v>
                </c:pt>
                <c:pt idx="1986">
                  <c:v>28283.0</c:v>
                </c:pt>
                <c:pt idx="1987">
                  <c:v>28623.5</c:v>
                </c:pt>
                <c:pt idx="1988">
                  <c:v>27345.0</c:v>
                </c:pt>
                <c:pt idx="1989">
                  <c:v>25223.0</c:v>
                </c:pt>
                <c:pt idx="1990">
                  <c:v>23134.5</c:v>
                </c:pt>
                <c:pt idx="1991">
                  <c:v>21428.0</c:v>
                </c:pt>
                <c:pt idx="1992">
                  <c:v>20430.47</c:v>
                </c:pt>
                <c:pt idx="1993">
                  <c:v>20014.91999999998</c:v>
                </c:pt>
                <c:pt idx="1994">
                  <c:v>19870.84999999998</c:v>
                </c:pt>
                <c:pt idx="1995">
                  <c:v>20246.98000000001</c:v>
                </c:pt>
                <c:pt idx="1996">
                  <c:v>21633.57</c:v>
                </c:pt>
                <c:pt idx="1997">
                  <c:v>24244.09</c:v>
                </c:pt>
                <c:pt idx="1998">
                  <c:v>25995.60999999999</c:v>
                </c:pt>
                <c:pt idx="1999">
                  <c:v>26618.60999999999</c:v>
                </c:pt>
                <c:pt idx="2000">
                  <c:v>26999.36</c:v>
                </c:pt>
                <c:pt idx="2001">
                  <c:v>27157.82999999999</c:v>
                </c:pt>
                <c:pt idx="2002">
                  <c:v>26954.64999999999</c:v>
                </c:pt>
                <c:pt idx="2003">
                  <c:v>26620.82999999999</c:v>
                </c:pt>
                <c:pt idx="2004">
                  <c:v>26374.60999999999</c:v>
                </c:pt>
                <c:pt idx="2005">
                  <c:v>25856.52</c:v>
                </c:pt>
                <c:pt idx="2006">
                  <c:v>25344.76000000001</c:v>
                </c:pt>
                <c:pt idx="2007">
                  <c:v>24889.60999999999</c:v>
                </c:pt>
                <c:pt idx="2008">
                  <c:v>24831.14</c:v>
                </c:pt>
                <c:pt idx="2009">
                  <c:v>25115.36</c:v>
                </c:pt>
                <c:pt idx="2010">
                  <c:v>26689.14999999999</c:v>
                </c:pt>
                <c:pt idx="2011">
                  <c:v>26991.86</c:v>
                </c:pt>
                <c:pt idx="2012">
                  <c:v>25988.12</c:v>
                </c:pt>
                <c:pt idx="2013">
                  <c:v>24429.22</c:v>
                </c:pt>
                <c:pt idx="2014">
                  <c:v>22597.1</c:v>
                </c:pt>
                <c:pt idx="2015">
                  <c:v>21422.05</c:v>
                </c:pt>
                <c:pt idx="2016">
                  <c:v>20406.99000000002</c:v>
                </c:pt>
                <c:pt idx="2017">
                  <c:v>19930.21</c:v>
                </c:pt>
                <c:pt idx="2018">
                  <c:v>19700.64999999999</c:v>
                </c:pt>
                <c:pt idx="2019">
                  <c:v>19780.64999999999</c:v>
                </c:pt>
                <c:pt idx="2020">
                  <c:v>20294.30999999999</c:v>
                </c:pt>
                <c:pt idx="2021">
                  <c:v>21247.19</c:v>
                </c:pt>
                <c:pt idx="2022">
                  <c:v>21914.7</c:v>
                </c:pt>
                <c:pt idx="2023">
                  <c:v>22906.93</c:v>
                </c:pt>
                <c:pt idx="2024">
                  <c:v>23698.71</c:v>
                </c:pt>
                <c:pt idx="2025">
                  <c:v>24086.4</c:v>
                </c:pt>
                <c:pt idx="2026">
                  <c:v>24041.06</c:v>
                </c:pt>
                <c:pt idx="2027">
                  <c:v>23739.27</c:v>
                </c:pt>
                <c:pt idx="2028">
                  <c:v>23339.35</c:v>
                </c:pt>
                <c:pt idx="2029">
                  <c:v>22975.96000000001</c:v>
                </c:pt>
                <c:pt idx="2030">
                  <c:v>22768.41</c:v>
                </c:pt>
                <c:pt idx="2031">
                  <c:v>22780.39</c:v>
                </c:pt>
                <c:pt idx="2032">
                  <c:v>23145.82</c:v>
                </c:pt>
                <c:pt idx="2033">
                  <c:v>23990.24000000002</c:v>
                </c:pt>
                <c:pt idx="2034">
                  <c:v>25664.68</c:v>
                </c:pt>
                <c:pt idx="2035">
                  <c:v>26100.41</c:v>
                </c:pt>
                <c:pt idx="2036">
                  <c:v>25262.21</c:v>
                </c:pt>
                <c:pt idx="2037">
                  <c:v>23728.49</c:v>
                </c:pt>
                <c:pt idx="2038">
                  <c:v>22101.64</c:v>
                </c:pt>
                <c:pt idx="2039">
                  <c:v>20721.79</c:v>
                </c:pt>
                <c:pt idx="2040">
                  <c:v>19828.09999999998</c:v>
                </c:pt>
                <c:pt idx="2041">
                  <c:v>19389.7</c:v>
                </c:pt>
                <c:pt idx="2042">
                  <c:v>19125.94000000001</c:v>
                </c:pt>
                <c:pt idx="2043">
                  <c:v>19116.96000000001</c:v>
                </c:pt>
                <c:pt idx="2044">
                  <c:v>19472.12999999999</c:v>
                </c:pt>
                <c:pt idx="2045">
                  <c:v>20091.97</c:v>
                </c:pt>
                <c:pt idx="2046">
                  <c:v>20502.77</c:v>
                </c:pt>
                <c:pt idx="2047">
                  <c:v>21561.72</c:v>
                </c:pt>
                <c:pt idx="2048">
                  <c:v>22381.54</c:v>
                </c:pt>
                <c:pt idx="2049">
                  <c:v>22692.27</c:v>
                </c:pt>
                <c:pt idx="2050">
                  <c:v>22782.62999999999</c:v>
                </c:pt>
                <c:pt idx="2051">
                  <c:v>22746.92000000001</c:v>
                </c:pt>
                <c:pt idx="2052">
                  <c:v>22569.29</c:v>
                </c:pt>
                <c:pt idx="2053">
                  <c:v>22325.86</c:v>
                </c:pt>
                <c:pt idx="2054">
                  <c:v>22225.18</c:v>
                </c:pt>
                <c:pt idx="2055">
                  <c:v>22218.85</c:v>
                </c:pt>
                <c:pt idx="2056">
                  <c:v>22711.59</c:v>
                </c:pt>
                <c:pt idx="2057">
                  <c:v>23528.26000000001</c:v>
                </c:pt>
                <c:pt idx="2058">
                  <c:v>25547.62999999999</c:v>
                </c:pt>
                <c:pt idx="2059">
                  <c:v>26185.72</c:v>
                </c:pt>
                <c:pt idx="2060">
                  <c:v>25071.67</c:v>
                </c:pt>
                <c:pt idx="2061">
                  <c:v>23301.52</c:v>
                </c:pt>
                <c:pt idx="2062">
                  <c:v>21449.78000000001</c:v>
                </c:pt>
                <c:pt idx="2063">
                  <c:v>19888.09</c:v>
                </c:pt>
                <c:pt idx="2064">
                  <c:v>19124.4</c:v>
                </c:pt>
                <c:pt idx="2065">
                  <c:v>18755.56</c:v>
                </c:pt>
                <c:pt idx="2066">
                  <c:v>18693.57</c:v>
                </c:pt>
                <c:pt idx="2067">
                  <c:v>19309.41</c:v>
                </c:pt>
                <c:pt idx="2068">
                  <c:v>20911.60999999999</c:v>
                </c:pt>
                <c:pt idx="2069">
                  <c:v>23568.63999999985</c:v>
                </c:pt>
                <c:pt idx="2070">
                  <c:v>25342.09</c:v>
                </c:pt>
                <c:pt idx="2071">
                  <c:v>26124.91</c:v>
                </c:pt>
                <c:pt idx="2072">
                  <c:v>26565.0</c:v>
                </c:pt>
                <c:pt idx="2073">
                  <c:v>26773.86</c:v>
                </c:pt>
                <c:pt idx="2074">
                  <c:v>26790.42000000001</c:v>
                </c:pt>
                <c:pt idx="2075">
                  <c:v>26777.2</c:v>
                </c:pt>
                <c:pt idx="2076">
                  <c:v>26695.07</c:v>
                </c:pt>
                <c:pt idx="2077">
                  <c:v>26415.60999999999</c:v>
                </c:pt>
                <c:pt idx="2078">
                  <c:v>26049.14999999999</c:v>
                </c:pt>
                <c:pt idx="2079">
                  <c:v>25631.2</c:v>
                </c:pt>
                <c:pt idx="2080">
                  <c:v>25488.67</c:v>
                </c:pt>
                <c:pt idx="2081">
                  <c:v>25744.23</c:v>
                </c:pt>
                <c:pt idx="2082">
                  <c:v>27729.68</c:v>
                </c:pt>
                <c:pt idx="2083">
                  <c:v>28085.93</c:v>
                </c:pt>
                <c:pt idx="2084">
                  <c:v>26690.12999999999</c:v>
                </c:pt>
                <c:pt idx="2085">
                  <c:v>24503.19</c:v>
                </c:pt>
                <c:pt idx="2086">
                  <c:v>22302.37</c:v>
                </c:pt>
                <c:pt idx="2087">
                  <c:v>21136.45</c:v>
                </c:pt>
                <c:pt idx="2088">
                  <c:v>20209.62</c:v>
                </c:pt>
                <c:pt idx="2089">
                  <c:v>19711.82999999999</c:v>
                </c:pt>
                <c:pt idx="2090">
                  <c:v>19540.87</c:v>
                </c:pt>
                <c:pt idx="2091">
                  <c:v>20086.64999999999</c:v>
                </c:pt>
                <c:pt idx="2092">
                  <c:v>21602.91</c:v>
                </c:pt>
                <c:pt idx="2093">
                  <c:v>24221.59999999998</c:v>
                </c:pt>
                <c:pt idx="2094">
                  <c:v>25643.42000000001</c:v>
                </c:pt>
                <c:pt idx="2095">
                  <c:v>26328.51</c:v>
                </c:pt>
                <c:pt idx="2096">
                  <c:v>26794.69</c:v>
                </c:pt>
                <c:pt idx="2097">
                  <c:v>27115.38</c:v>
                </c:pt>
                <c:pt idx="2098">
                  <c:v>27285.28000000001</c:v>
                </c:pt>
                <c:pt idx="2099">
                  <c:v>27424.68</c:v>
                </c:pt>
                <c:pt idx="2100">
                  <c:v>27559.73</c:v>
                </c:pt>
                <c:pt idx="2101">
                  <c:v>27467.91</c:v>
                </c:pt>
                <c:pt idx="2102">
                  <c:v>27206.05</c:v>
                </c:pt>
                <c:pt idx="2103">
                  <c:v>26777.1</c:v>
                </c:pt>
                <c:pt idx="2104">
                  <c:v>26382.07</c:v>
                </c:pt>
                <c:pt idx="2105">
                  <c:v>26170.03</c:v>
                </c:pt>
                <c:pt idx="2106">
                  <c:v>28042.95</c:v>
                </c:pt>
                <c:pt idx="2107">
                  <c:v>28527.80999999999</c:v>
                </c:pt>
                <c:pt idx="2108">
                  <c:v>27160.98000000001</c:v>
                </c:pt>
                <c:pt idx="2109">
                  <c:v>24890.25</c:v>
                </c:pt>
                <c:pt idx="2110">
                  <c:v>22558.56</c:v>
                </c:pt>
                <c:pt idx="2111">
                  <c:v>21045.07</c:v>
                </c:pt>
                <c:pt idx="2112">
                  <c:v>20041.48000000001</c:v>
                </c:pt>
                <c:pt idx="2113">
                  <c:v>19472.34</c:v>
                </c:pt>
                <c:pt idx="2114">
                  <c:v>19314.02</c:v>
                </c:pt>
                <c:pt idx="2115">
                  <c:v>19822.74000000002</c:v>
                </c:pt>
                <c:pt idx="2116">
                  <c:v>21211.05</c:v>
                </c:pt>
                <c:pt idx="2117">
                  <c:v>23776.6</c:v>
                </c:pt>
                <c:pt idx="2118">
                  <c:v>25152.68</c:v>
                </c:pt>
                <c:pt idx="2119">
                  <c:v>25920.17</c:v>
                </c:pt>
                <c:pt idx="2120">
                  <c:v>26529.07</c:v>
                </c:pt>
                <c:pt idx="2121">
                  <c:v>27223.11999999988</c:v>
                </c:pt>
                <c:pt idx="2122">
                  <c:v>27734.79</c:v>
                </c:pt>
                <c:pt idx="2123">
                  <c:v>28055.73</c:v>
                </c:pt>
                <c:pt idx="2124">
                  <c:v>28443.07</c:v>
                </c:pt>
                <c:pt idx="2125">
                  <c:v>28290.12</c:v>
                </c:pt>
                <c:pt idx="2126">
                  <c:v>28159.52</c:v>
                </c:pt>
                <c:pt idx="2127">
                  <c:v>27968.84</c:v>
                </c:pt>
                <c:pt idx="2128">
                  <c:v>27443.73</c:v>
                </c:pt>
                <c:pt idx="2129">
                  <c:v>26935.11999999988</c:v>
                </c:pt>
                <c:pt idx="2130">
                  <c:v>28521.74</c:v>
                </c:pt>
                <c:pt idx="2131">
                  <c:v>29024.47</c:v>
                </c:pt>
                <c:pt idx="2132">
                  <c:v>27683.60999999999</c:v>
                </c:pt>
                <c:pt idx="2133">
                  <c:v>25447.28000000001</c:v>
                </c:pt>
                <c:pt idx="2134">
                  <c:v>23194.22</c:v>
                </c:pt>
                <c:pt idx="2135">
                  <c:v>21409.07</c:v>
                </c:pt>
                <c:pt idx="2136">
                  <c:v>20383.62</c:v>
                </c:pt>
                <c:pt idx="2137">
                  <c:v>19741.82</c:v>
                </c:pt>
                <c:pt idx="2138">
                  <c:v>19513.41</c:v>
                </c:pt>
                <c:pt idx="2139">
                  <c:v>19980.72</c:v>
                </c:pt>
                <c:pt idx="2140">
                  <c:v>21307.47</c:v>
                </c:pt>
                <c:pt idx="2141">
                  <c:v>23951.88</c:v>
                </c:pt>
                <c:pt idx="2142">
                  <c:v>25430.6</c:v>
                </c:pt>
                <c:pt idx="2143">
                  <c:v>26335.17</c:v>
                </c:pt>
                <c:pt idx="2144">
                  <c:v>27130.63999999985</c:v>
                </c:pt>
                <c:pt idx="2145">
                  <c:v>27981.01</c:v>
                </c:pt>
                <c:pt idx="2146">
                  <c:v>28634.73</c:v>
                </c:pt>
                <c:pt idx="2147">
                  <c:v>29052.12</c:v>
                </c:pt>
                <c:pt idx="2148">
                  <c:v>29631.07</c:v>
                </c:pt>
                <c:pt idx="2149">
                  <c:v>29885.2</c:v>
                </c:pt>
                <c:pt idx="2150">
                  <c:v>29884.99</c:v>
                </c:pt>
                <c:pt idx="2151">
                  <c:v>29441.47</c:v>
                </c:pt>
                <c:pt idx="2152">
                  <c:v>28794.76000000001</c:v>
                </c:pt>
                <c:pt idx="2153">
                  <c:v>28048.26000000001</c:v>
                </c:pt>
                <c:pt idx="2154">
                  <c:v>29293.46000000001</c:v>
                </c:pt>
                <c:pt idx="2155">
                  <c:v>29679.32999999999</c:v>
                </c:pt>
                <c:pt idx="2156">
                  <c:v>28246.46000000001</c:v>
                </c:pt>
                <c:pt idx="2157">
                  <c:v>25799.32</c:v>
                </c:pt>
                <c:pt idx="2158">
                  <c:v>23453.64999999999</c:v>
                </c:pt>
                <c:pt idx="2159">
                  <c:v>21898.30999999999</c:v>
                </c:pt>
                <c:pt idx="2160">
                  <c:v>20876.09999999998</c:v>
                </c:pt>
                <c:pt idx="2161">
                  <c:v>20182.9</c:v>
                </c:pt>
                <c:pt idx="2162">
                  <c:v>19904.95</c:v>
                </c:pt>
                <c:pt idx="2163">
                  <c:v>20242.77</c:v>
                </c:pt>
                <c:pt idx="2164">
                  <c:v>21430.7</c:v>
                </c:pt>
                <c:pt idx="2165">
                  <c:v>23687.53</c:v>
                </c:pt>
                <c:pt idx="2166">
                  <c:v>25136.18</c:v>
                </c:pt>
                <c:pt idx="2167">
                  <c:v>26217.94000000001</c:v>
                </c:pt>
                <c:pt idx="2168">
                  <c:v>27152.32</c:v>
                </c:pt>
                <c:pt idx="2169">
                  <c:v>28071.18</c:v>
                </c:pt>
                <c:pt idx="2170">
                  <c:v>28678.4</c:v>
                </c:pt>
                <c:pt idx="2171">
                  <c:v>29007.01</c:v>
                </c:pt>
                <c:pt idx="2172">
                  <c:v>29474.85</c:v>
                </c:pt>
                <c:pt idx="2173">
                  <c:v>29586.53</c:v>
                </c:pt>
                <c:pt idx="2174">
                  <c:v>29467.34</c:v>
                </c:pt>
                <c:pt idx="2175">
                  <c:v>28896.96000000001</c:v>
                </c:pt>
                <c:pt idx="2176">
                  <c:v>28154.45</c:v>
                </c:pt>
                <c:pt idx="2177">
                  <c:v>27463.80999999999</c:v>
                </c:pt>
                <c:pt idx="2178">
                  <c:v>28181.38</c:v>
                </c:pt>
                <c:pt idx="2179">
                  <c:v>28471.99</c:v>
                </c:pt>
                <c:pt idx="2180">
                  <c:v>27237.54</c:v>
                </c:pt>
                <c:pt idx="2181">
                  <c:v>25392.21</c:v>
                </c:pt>
                <c:pt idx="2182">
                  <c:v>23396.30999999999</c:v>
                </c:pt>
                <c:pt idx="2183">
                  <c:v>21863.68</c:v>
                </c:pt>
                <c:pt idx="2184">
                  <c:v>20693.58000000002</c:v>
                </c:pt>
                <c:pt idx="2185">
                  <c:v>19991.02</c:v>
                </c:pt>
                <c:pt idx="2186">
                  <c:v>19592.50999999998</c:v>
                </c:pt>
                <c:pt idx="2187">
                  <c:v>19492.53</c:v>
                </c:pt>
                <c:pt idx="2188">
                  <c:v>19876.89</c:v>
                </c:pt>
                <c:pt idx="2189">
                  <c:v>20383.84999999998</c:v>
                </c:pt>
                <c:pt idx="2190">
                  <c:v>20990.03</c:v>
                </c:pt>
                <c:pt idx="2191">
                  <c:v>22477.23</c:v>
                </c:pt>
                <c:pt idx="2192">
                  <c:v>23627.52</c:v>
                </c:pt>
                <c:pt idx="2193">
                  <c:v>24255.7</c:v>
                </c:pt>
                <c:pt idx="2194">
                  <c:v>24409.14</c:v>
                </c:pt>
                <c:pt idx="2195">
                  <c:v>24398.18</c:v>
                </c:pt>
                <c:pt idx="2196">
                  <c:v>24147.60999999999</c:v>
                </c:pt>
                <c:pt idx="2197">
                  <c:v>23828.03</c:v>
                </c:pt>
                <c:pt idx="2198">
                  <c:v>23607.80999999999</c:v>
                </c:pt>
                <c:pt idx="2199">
                  <c:v>23435.96000000001</c:v>
                </c:pt>
                <c:pt idx="2200">
                  <c:v>23399.45</c:v>
                </c:pt>
                <c:pt idx="2201">
                  <c:v>23648.6</c:v>
                </c:pt>
                <c:pt idx="2202">
                  <c:v>24819.67</c:v>
                </c:pt>
                <c:pt idx="2203">
                  <c:v>25260.19</c:v>
                </c:pt>
                <c:pt idx="2204">
                  <c:v>24323.91999999998</c:v>
                </c:pt>
                <c:pt idx="2205">
                  <c:v>23056.42000000001</c:v>
                </c:pt>
                <c:pt idx="2206">
                  <c:v>21710.37</c:v>
                </c:pt>
                <c:pt idx="2207">
                  <c:v>20983.48000000001</c:v>
                </c:pt>
                <c:pt idx="2208">
                  <c:v>19978.03</c:v>
                </c:pt>
                <c:pt idx="2209">
                  <c:v>19397.4</c:v>
                </c:pt>
                <c:pt idx="2210">
                  <c:v>19085.12999999999</c:v>
                </c:pt>
                <c:pt idx="2211">
                  <c:v>18971.2</c:v>
                </c:pt>
                <c:pt idx="2212">
                  <c:v>19269.84999999998</c:v>
                </c:pt>
                <c:pt idx="2213">
                  <c:v>19738.72</c:v>
                </c:pt>
                <c:pt idx="2214">
                  <c:v>19703.04</c:v>
                </c:pt>
                <c:pt idx="2215">
                  <c:v>20701.28000000001</c:v>
                </c:pt>
                <c:pt idx="2216">
                  <c:v>21566.97</c:v>
                </c:pt>
                <c:pt idx="2217">
                  <c:v>22071.55</c:v>
                </c:pt>
                <c:pt idx="2218">
                  <c:v>22203.80999999999</c:v>
                </c:pt>
                <c:pt idx="2219">
                  <c:v>22260.93</c:v>
                </c:pt>
                <c:pt idx="2220">
                  <c:v>22018.87</c:v>
                </c:pt>
                <c:pt idx="2221">
                  <c:v>21909.2</c:v>
                </c:pt>
                <c:pt idx="2222">
                  <c:v>21905.44000000001</c:v>
                </c:pt>
                <c:pt idx="2223">
                  <c:v>21969.54</c:v>
                </c:pt>
                <c:pt idx="2224">
                  <c:v>22297.24</c:v>
                </c:pt>
                <c:pt idx="2225">
                  <c:v>23163.46000000001</c:v>
                </c:pt>
                <c:pt idx="2226">
                  <c:v>24997.11999999988</c:v>
                </c:pt>
                <c:pt idx="2227">
                  <c:v>25836.57</c:v>
                </c:pt>
                <c:pt idx="2228">
                  <c:v>25069.44000000001</c:v>
                </c:pt>
                <c:pt idx="2229">
                  <c:v>23380.98000000001</c:v>
                </c:pt>
                <c:pt idx="2230">
                  <c:v>21474.27</c:v>
                </c:pt>
                <c:pt idx="2231">
                  <c:v>19848.99000000002</c:v>
                </c:pt>
                <c:pt idx="2232">
                  <c:v>19086.05</c:v>
                </c:pt>
                <c:pt idx="2233">
                  <c:v>18679.52</c:v>
                </c:pt>
                <c:pt idx="2234">
                  <c:v>18674.04</c:v>
                </c:pt>
                <c:pt idx="2235">
                  <c:v>19184.59</c:v>
                </c:pt>
                <c:pt idx="2236">
                  <c:v>20559.88</c:v>
                </c:pt>
                <c:pt idx="2237">
                  <c:v>22723.09</c:v>
                </c:pt>
                <c:pt idx="2238">
                  <c:v>24263.94000000001</c:v>
                </c:pt>
                <c:pt idx="2239">
                  <c:v>25102.9</c:v>
                </c:pt>
                <c:pt idx="2240">
                  <c:v>25817.36</c:v>
                </c:pt>
                <c:pt idx="2241">
                  <c:v>26493.82</c:v>
                </c:pt>
                <c:pt idx="2242">
                  <c:v>26833.30999999999</c:v>
                </c:pt>
                <c:pt idx="2243">
                  <c:v>27103.41</c:v>
                </c:pt>
                <c:pt idx="2244">
                  <c:v>27291.59</c:v>
                </c:pt>
                <c:pt idx="2245">
                  <c:v>27321.59</c:v>
                </c:pt>
                <c:pt idx="2246">
                  <c:v>27198.79</c:v>
                </c:pt>
                <c:pt idx="2247">
                  <c:v>27005.55</c:v>
                </c:pt>
                <c:pt idx="2248">
                  <c:v>26635.55</c:v>
                </c:pt>
                <c:pt idx="2249">
                  <c:v>26600.77</c:v>
                </c:pt>
                <c:pt idx="2250">
                  <c:v>28028.49</c:v>
                </c:pt>
                <c:pt idx="2251">
                  <c:v>28761.09</c:v>
                </c:pt>
                <c:pt idx="2252">
                  <c:v>27498.56</c:v>
                </c:pt>
                <c:pt idx="2253">
                  <c:v>25191.98000000001</c:v>
                </c:pt>
                <c:pt idx="2254">
                  <c:v>22766.56</c:v>
                </c:pt>
                <c:pt idx="2255">
                  <c:v>21093.99</c:v>
                </c:pt>
                <c:pt idx="2256">
                  <c:v>20112.16999999998</c:v>
                </c:pt>
                <c:pt idx="2257">
                  <c:v>19544.46000000001</c:v>
                </c:pt>
                <c:pt idx="2258">
                  <c:v>19380.2</c:v>
                </c:pt>
                <c:pt idx="2259">
                  <c:v>19836.00999999998</c:v>
                </c:pt>
                <c:pt idx="2260">
                  <c:v>21176.09</c:v>
                </c:pt>
                <c:pt idx="2261">
                  <c:v>23248.75</c:v>
                </c:pt>
                <c:pt idx="2262">
                  <c:v>24769.87</c:v>
                </c:pt>
                <c:pt idx="2263">
                  <c:v>25568.22</c:v>
                </c:pt>
                <c:pt idx="2264">
                  <c:v>26189.97</c:v>
                </c:pt>
                <c:pt idx="2265">
                  <c:v>26831.04</c:v>
                </c:pt>
                <c:pt idx="2266">
                  <c:v>27161.2</c:v>
                </c:pt>
                <c:pt idx="2267">
                  <c:v>27369.32999999999</c:v>
                </c:pt>
                <c:pt idx="2268">
                  <c:v>27488.38</c:v>
                </c:pt>
                <c:pt idx="2269">
                  <c:v>27401.96000000001</c:v>
                </c:pt>
                <c:pt idx="2270">
                  <c:v>27170.73</c:v>
                </c:pt>
                <c:pt idx="2271">
                  <c:v>26900.37</c:v>
                </c:pt>
                <c:pt idx="2272">
                  <c:v>26468.49</c:v>
                </c:pt>
                <c:pt idx="2273">
                  <c:v>26373.12999999999</c:v>
                </c:pt>
                <c:pt idx="2274">
                  <c:v>27704.47</c:v>
                </c:pt>
                <c:pt idx="2275">
                  <c:v>28437.84</c:v>
                </c:pt>
                <c:pt idx="2276">
                  <c:v>27232.66</c:v>
                </c:pt>
                <c:pt idx="2277">
                  <c:v>24996.14</c:v>
                </c:pt>
                <c:pt idx="2278">
                  <c:v>22654.94000000001</c:v>
                </c:pt>
                <c:pt idx="2279">
                  <c:v>21269.58</c:v>
                </c:pt>
                <c:pt idx="2280">
                  <c:v>20306.44000000001</c:v>
                </c:pt>
                <c:pt idx="2281">
                  <c:v>19731.80999999999</c:v>
                </c:pt>
                <c:pt idx="2282">
                  <c:v>19527.4</c:v>
                </c:pt>
                <c:pt idx="2283">
                  <c:v>19880.84999999998</c:v>
                </c:pt>
                <c:pt idx="2284">
                  <c:v>20981.87</c:v>
                </c:pt>
                <c:pt idx="2285">
                  <c:v>23278.7</c:v>
                </c:pt>
                <c:pt idx="2286">
                  <c:v>24821.12999999999</c:v>
                </c:pt>
                <c:pt idx="2287">
                  <c:v>25592.69</c:v>
                </c:pt>
                <c:pt idx="2288">
                  <c:v>26148.02</c:v>
                </c:pt>
                <c:pt idx="2289">
                  <c:v>26658.53</c:v>
                </c:pt>
                <c:pt idx="2290">
                  <c:v>26876.58</c:v>
                </c:pt>
                <c:pt idx="2291">
                  <c:v>26888.77</c:v>
                </c:pt>
                <c:pt idx="2292">
                  <c:v>26862.60999999999</c:v>
                </c:pt>
                <c:pt idx="2293">
                  <c:v>26686.68</c:v>
                </c:pt>
                <c:pt idx="2294">
                  <c:v>26320.63999999985</c:v>
                </c:pt>
                <c:pt idx="2295">
                  <c:v>25961.95</c:v>
                </c:pt>
                <c:pt idx="2296">
                  <c:v>25608.14999999999</c:v>
                </c:pt>
                <c:pt idx="2297">
                  <c:v>25710.06</c:v>
                </c:pt>
                <c:pt idx="2298">
                  <c:v>27067.30999999999</c:v>
                </c:pt>
                <c:pt idx="2299">
                  <c:v>27864.4</c:v>
                </c:pt>
                <c:pt idx="2300">
                  <c:v>26707.06</c:v>
                </c:pt>
                <c:pt idx="2301">
                  <c:v>24608.53</c:v>
                </c:pt>
                <c:pt idx="2302">
                  <c:v>22455.26000000001</c:v>
                </c:pt>
                <c:pt idx="2303">
                  <c:v>21081.06</c:v>
                </c:pt>
                <c:pt idx="2304">
                  <c:v>20238.9</c:v>
                </c:pt>
                <c:pt idx="2305">
                  <c:v>19688.88</c:v>
                </c:pt>
                <c:pt idx="2306">
                  <c:v>19559.73</c:v>
                </c:pt>
                <c:pt idx="2307">
                  <c:v>20009.43</c:v>
                </c:pt>
                <c:pt idx="2308">
                  <c:v>21350.58</c:v>
                </c:pt>
                <c:pt idx="2309">
                  <c:v>23448.94000000001</c:v>
                </c:pt>
                <c:pt idx="2310">
                  <c:v>24958.3</c:v>
                </c:pt>
                <c:pt idx="2311">
                  <c:v>25683.4</c:v>
                </c:pt>
                <c:pt idx="2312">
                  <c:v>26143.72</c:v>
                </c:pt>
                <c:pt idx="2313">
                  <c:v>26367.47</c:v>
                </c:pt>
                <c:pt idx="2314">
                  <c:v>26373.44000000001</c:v>
                </c:pt>
                <c:pt idx="2315">
                  <c:v>26171.27</c:v>
                </c:pt>
                <c:pt idx="2316">
                  <c:v>25895.82999999999</c:v>
                </c:pt>
                <c:pt idx="2317">
                  <c:v>25523.12999999999</c:v>
                </c:pt>
                <c:pt idx="2318">
                  <c:v>25107.09</c:v>
                </c:pt>
                <c:pt idx="2319">
                  <c:v>24868.43</c:v>
                </c:pt>
                <c:pt idx="2320">
                  <c:v>24814.25</c:v>
                </c:pt>
                <c:pt idx="2321">
                  <c:v>25311.80999999999</c:v>
                </c:pt>
                <c:pt idx="2322">
                  <c:v>26854.4</c:v>
                </c:pt>
                <c:pt idx="2323">
                  <c:v>27776.43</c:v>
                </c:pt>
                <c:pt idx="2324">
                  <c:v>26721.41</c:v>
                </c:pt>
                <c:pt idx="2325">
                  <c:v>24792.14</c:v>
                </c:pt>
                <c:pt idx="2326">
                  <c:v>22781.36</c:v>
                </c:pt>
                <c:pt idx="2327">
                  <c:v>21608.85</c:v>
                </c:pt>
                <c:pt idx="2328">
                  <c:v>20738.47</c:v>
                </c:pt>
                <c:pt idx="2329">
                  <c:v>20208.16999999998</c:v>
                </c:pt>
                <c:pt idx="2330">
                  <c:v>20086.62999999999</c:v>
                </c:pt>
                <c:pt idx="2331">
                  <c:v>20535.12</c:v>
                </c:pt>
                <c:pt idx="2332">
                  <c:v>21959.44000000001</c:v>
                </c:pt>
                <c:pt idx="2333">
                  <c:v>24100.84</c:v>
                </c:pt>
                <c:pt idx="2334">
                  <c:v>25703.41</c:v>
                </c:pt>
                <c:pt idx="2335">
                  <c:v>26486.01</c:v>
                </c:pt>
                <c:pt idx="2336">
                  <c:v>26700.36</c:v>
                </c:pt>
                <c:pt idx="2337">
                  <c:v>26809.99</c:v>
                </c:pt>
                <c:pt idx="2338">
                  <c:v>26632.2</c:v>
                </c:pt>
                <c:pt idx="2339">
                  <c:v>26219.80999999999</c:v>
                </c:pt>
                <c:pt idx="2340">
                  <c:v>25683.29</c:v>
                </c:pt>
                <c:pt idx="2341">
                  <c:v>25229.23</c:v>
                </c:pt>
                <c:pt idx="2342">
                  <c:v>24724.21</c:v>
                </c:pt>
                <c:pt idx="2343">
                  <c:v>24439.82</c:v>
                </c:pt>
                <c:pt idx="2344">
                  <c:v>24387.0</c:v>
                </c:pt>
                <c:pt idx="2345">
                  <c:v>24908.12999999999</c:v>
                </c:pt>
                <c:pt idx="2346">
                  <c:v>26414.28000000001</c:v>
                </c:pt>
                <c:pt idx="2347">
                  <c:v>27329.85</c:v>
                </c:pt>
                <c:pt idx="2348">
                  <c:v>26602.62999999999</c:v>
                </c:pt>
                <c:pt idx="2349">
                  <c:v>24968.32</c:v>
                </c:pt>
                <c:pt idx="2350">
                  <c:v>22996.8</c:v>
                </c:pt>
                <c:pt idx="2351">
                  <c:v>21800.69</c:v>
                </c:pt>
                <c:pt idx="2352">
                  <c:v>20914.34999999998</c:v>
                </c:pt>
                <c:pt idx="2353">
                  <c:v>20346.16</c:v>
                </c:pt>
                <c:pt idx="2354">
                  <c:v>20168.59999999998</c:v>
                </c:pt>
                <c:pt idx="2355">
                  <c:v>20269.7</c:v>
                </c:pt>
                <c:pt idx="2356">
                  <c:v>20834.57</c:v>
                </c:pt>
                <c:pt idx="2357">
                  <c:v>21314.21</c:v>
                </c:pt>
                <c:pt idx="2358">
                  <c:v>21941.02</c:v>
                </c:pt>
                <c:pt idx="2359">
                  <c:v>22937.0</c:v>
                </c:pt>
                <c:pt idx="2360">
                  <c:v>23621.30999999999</c:v>
                </c:pt>
                <c:pt idx="2361">
                  <c:v>23894.30999999999</c:v>
                </c:pt>
                <c:pt idx="2362">
                  <c:v>23790.51</c:v>
                </c:pt>
                <c:pt idx="2363">
                  <c:v>23477.86</c:v>
                </c:pt>
                <c:pt idx="2364">
                  <c:v>23134.39</c:v>
                </c:pt>
                <c:pt idx="2365">
                  <c:v>22799.56</c:v>
                </c:pt>
                <c:pt idx="2366">
                  <c:v>22660.91</c:v>
                </c:pt>
                <c:pt idx="2367">
                  <c:v>22640.88</c:v>
                </c:pt>
                <c:pt idx="2368">
                  <c:v>23016.63999999985</c:v>
                </c:pt>
                <c:pt idx="2369">
                  <c:v>23792.30999999999</c:v>
                </c:pt>
                <c:pt idx="2370">
                  <c:v>25049.35</c:v>
                </c:pt>
                <c:pt idx="2371">
                  <c:v>26026.93</c:v>
                </c:pt>
                <c:pt idx="2372">
                  <c:v>25262.37</c:v>
                </c:pt>
                <c:pt idx="2373">
                  <c:v>23919.62</c:v>
                </c:pt>
                <c:pt idx="2374">
                  <c:v>22334.45</c:v>
                </c:pt>
                <c:pt idx="2375">
                  <c:v>21042.82</c:v>
                </c:pt>
                <c:pt idx="2376">
                  <c:v>20171.09</c:v>
                </c:pt>
                <c:pt idx="2377">
                  <c:v>19696.74000000002</c:v>
                </c:pt>
                <c:pt idx="2378">
                  <c:v>19562.10999999999</c:v>
                </c:pt>
                <c:pt idx="2379">
                  <c:v>19576.45</c:v>
                </c:pt>
                <c:pt idx="2380">
                  <c:v>19959.77</c:v>
                </c:pt>
                <c:pt idx="2381">
                  <c:v>20146.05</c:v>
                </c:pt>
                <c:pt idx="2382">
                  <c:v>20626.74000000002</c:v>
                </c:pt>
                <c:pt idx="2383">
                  <c:v>21428.08000000002</c:v>
                </c:pt>
                <c:pt idx="2384">
                  <c:v>22005.45</c:v>
                </c:pt>
                <c:pt idx="2385">
                  <c:v>22316.55</c:v>
                </c:pt>
                <c:pt idx="2386">
                  <c:v>22387.14999999999</c:v>
                </c:pt>
                <c:pt idx="2387">
                  <c:v>22188.95</c:v>
                </c:pt>
                <c:pt idx="2388">
                  <c:v>21989.35</c:v>
                </c:pt>
                <c:pt idx="2389">
                  <c:v>21781.64</c:v>
                </c:pt>
                <c:pt idx="2390">
                  <c:v>21689.60999999999</c:v>
                </c:pt>
                <c:pt idx="2391">
                  <c:v>21800.12</c:v>
                </c:pt>
                <c:pt idx="2392">
                  <c:v>22249.74</c:v>
                </c:pt>
                <c:pt idx="2393">
                  <c:v>23091.72</c:v>
                </c:pt>
                <c:pt idx="2394">
                  <c:v>24594.48000000001</c:v>
                </c:pt>
                <c:pt idx="2395">
                  <c:v>25855.96000000001</c:v>
                </c:pt>
                <c:pt idx="2396">
                  <c:v>25089.36</c:v>
                </c:pt>
                <c:pt idx="2397">
                  <c:v>23491.79</c:v>
                </c:pt>
                <c:pt idx="2398">
                  <c:v>21587.73</c:v>
                </c:pt>
                <c:pt idx="2399">
                  <c:v>19999.75999999998</c:v>
                </c:pt>
                <c:pt idx="2400">
                  <c:v>19282.91999999998</c:v>
                </c:pt>
                <c:pt idx="2401">
                  <c:v>18920.55</c:v>
                </c:pt>
                <c:pt idx="2402">
                  <c:v>18936.56</c:v>
                </c:pt>
                <c:pt idx="2403">
                  <c:v>19545.68999999999</c:v>
                </c:pt>
                <c:pt idx="2404">
                  <c:v>21134.24000000002</c:v>
                </c:pt>
                <c:pt idx="2405">
                  <c:v>23307.64</c:v>
                </c:pt>
                <c:pt idx="2406">
                  <c:v>24937.57</c:v>
                </c:pt>
                <c:pt idx="2407">
                  <c:v>25772.60999999999</c:v>
                </c:pt>
                <c:pt idx="2408">
                  <c:v>26201.05</c:v>
                </c:pt>
                <c:pt idx="2409">
                  <c:v>26579.86</c:v>
                </c:pt>
                <c:pt idx="2410">
                  <c:v>26656.85</c:v>
                </c:pt>
                <c:pt idx="2411">
                  <c:v>26564.49</c:v>
                </c:pt>
                <c:pt idx="2412">
                  <c:v>26592.64999999999</c:v>
                </c:pt>
                <c:pt idx="2413">
                  <c:v>26393.80999999999</c:v>
                </c:pt>
                <c:pt idx="2414">
                  <c:v>26064.56</c:v>
                </c:pt>
                <c:pt idx="2415">
                  <c:v>25788.42000000001</c:v>
                </c:pt>
                <c:pt idx="2416">
                  <c:v>25544.01</c:v>
                </c:pt>
                <c:pt idx="2417">
                  <c:v>25649.91</c:v>
                </c:pt>
                <c:pt idx="2418">
                  <c:v>27174.39</c:v>
                </c:pt>
                <c:pt idx="2419">
                  <c:v>28200.84</c:v>
                </c:pt>
                <c:pt idx="2420">
                  <c:v>26971.57</c:v>
                </c:pt>
                <c:pt idx="2421">
                  <c:v>24829.57</c:v>
                </c:pt>
                <c:pt idx="2422">
                  <c:v>22538.30999999999</c:v>
                </c:pt>
                <c:pt idx="2423">
                  <c:v>21085.79</c:v>
                </c:pt>
                <c:pt idx="2424">
                  <c:v>20262.47</c:v>
                </c:pt>
                <c:pt idx="2425">
                  <c:v>19798.38</c:v>
                </c:pt>
                <c:pt idx="2426">
                  <c:v>19702.98000000001</c:v>
                </c:pt>
                <c:pt idx="2427">
                  <c:v>20203.4</c:v>
                </c:pt>
                <c:pt idx="2428">
                  <c:v>21579.72</c:v>
                </c:pt>
                <c:pt idx="2429">
                  <c:v>23758.94000000001</c:v>
                </c:pt>
                <c:pt idx="2430">
                  <c:v>25292.35</c:v>
                </c:pt>
                <c:pt idx="2431">
                  <c:v>25949.49</c:v>
                </c:pt>
                <c:pt idx="2432">
                  <c:v>26288.37</c:v>
                </c:pt>
                <c:pt idx="2433">
                  <c:v>26660.29</c:v>
                </c:pt>
                <c:pt idx="2434">
                  <c:v>26791.36</c:v>
                </c:pt>
                <c:pt idx="2435">
                  <c:v>26718.68</c:v>
                </c:pt>
                <c:pt idx="2436">
                  <c:v>26757.71</c:v>
                </c:pt>
                <c:pt idx="2437">
                  <c:v>26552.16</c:v>
                </c:pt>
                <c:pt idx="2438">
                  <c:v>26233.18</c:v>
                </c:pt>
                <c:pt idx="2439">
                  <c:v>25982.52</c:v>
                </c:pt>
                <c:pt idx="2440">
                  <c:v>25722.0</c:v>
                </c:pt>
                <c:pt idx="2441">
                  <c:v>25780.89</c:v>
                </c:pt>
                <c:pt idx="2442">
                  <c:v>27119.72</c:v>
                </c:pt>
                <c:pt idx="2443">
                  <c:v>28173.29</c:v>
                </c:pt>
                <c:pt idx="2444">
                  <c:v>26998.62999999999</c:v>
                </c:pt>
                <c:pt idx="2445">
                  <c:v>24859.71</c:v>
                </c:pt>
                <c:pt idx="2446">
                  <c:v>22626.47</c:v>
                </c:pt>
                <c:pt idx="2447">
                  <c:v>21168.12</c:v>
                </c:pt>
                <c:pt idx="2448">
                  <c:v>20300.46000000001</c:v>
                </c:pt>
                <c:pt idx="2449">
                  <c:v>19827.74000000002</c:v>
                </c:pt>
                <c:pt idx="2450">
                  <c:v>19714.14999999999</c:v>
                </c:pt>
                <c:pt idx="2451">
                  <c:v>20123.55</c:v>
                </c:pt>
                <c:pt idx="2452">
                  <c:v>21377.74</c:v>
                </c:pt>
                <c:pt idx="2453">
                  <c:v>23602.3</c:v>
                </c:pt>
                <c:pt idx="2454">
                  <c:v>25337.05</c:v>
                </c:pt>
                <c:pt idx="2455">
                  <c:v>25990.46000000001</c:v>
                </c:pt>
                <c:pt idx="2456">
                  <c:v>26406.10999999999</c:v>
                </c:pt>
                <c:pt idx="2457">
                  <c:v>26707.94000000001</c:v>
                </c:pt>
                <c:pt idx="2458">
                  <c:v>26747.4</c:v>
                </c:pt>
                <c:pt idx="2459">
                  <c:v>26651.25</c:v>
                </c:pt>
                <c:pt idx="2460">
                  <c:v>26453.12999999999</c:v>
                </c:pt>
                <c:pt idx="2461">
                  <c:v>26201.06</c:v>
                </c:pt>
                <c:pt idx="2462">
                  <c:v>25793.47</c:v>
                </c:pt>
                <c:pt idx="2463">
                  <c:v>25510.05</c:v>
                </c:pt>
                <c:pt idx="2464">
                  <c:v>25368.56</c:v>
                </c:pt>
                <c:pt idx="2465">
                  <c:v>25626.55</c:v>
                </c:pt>
                <c:pt idx="2466">
                  <c:v>27077.75999999998</c:v>
                </c:pt>
                <c:pt idx="2467">
                  <c:v>28127.88</c:v>
                </c:pt>
                <c:pt idx="2468">
                  <c:v>27029.52</c:v>
                </c:pt>
                <c:pt idx="2469">
                  <c:v>24903.32999999999</c:v>
                </c:pt>
                <c:pt idx="2470">
                  <c:v>22643.30999999999</c:v>
                </c:pt>
                <c:pt idx="2471">
                  <c:v>21243.79</c:v>
                </c:pt>
                <c:pt idx="2472">
                  <c:v>20369.00999999998</c:v>
                </c:pt>
                <c:pt idx="2473">
                  <c:v>19935.24000000002</c:v>
                </c:pt>
                <c:pt idx="2474">
                  <c:v>19887.34</c:v>
                </c:pt>
                <c:pt idx="2475">
                  <c:v>20356.27</c:v>
                </c:pt>
                <c:pt idx="2476">
                  <c:v>21838.93</c:v>
                </c:pt>
                <c:pt idx="2477">
                  <c:v>23883.04</c:v>
                </c:pt>
                <c:pt idx="2478">
                  <c:v>25482.18</c:v>
                </c:pt>
                <c:pt idx="2479">
                  <c:v>26024.30999999999</c:v>
                </c:pt>
                <c:pt idx="2480">
                  <c:v>26347.2</c:v>
                </c:pt>
                <c:pt idx="2481">
                  <c:v>26531.87</c:v>
                </c:pt>
                <c:pt idx="2482">
                  <c:v>26657.77</c:v>
                </c:pt>
                <c:pt idx="2483">
                  <c:v>26624.66</c:v>
                </c:pt>
                <c:pt idx="2484">
                  <c:v>26621.64999999999</c:v>
                </c:pt>
                <c:pt idx="2485">
                  <c:v>26473.91999999998</c:v>
                </c:pt>
                <c:pt idx="2486">
                  <c:v>26172.71</c:v>
                </c:pt>
                <c:pt idx="2487">
                  <c:v>25898.28000000001</c:v>
                </c:pt>
                <c:pt idx="2488">
                  <c:v>25607.04</c:v>
                </c:pt>
                <c:pt idx="2489">
                  <c:v>25451.72</c:v>
                </c:pt>
                <c:pt idx="2490">
                  <c:v>26835.43</c:v>
                </c:pt>
                <c:pt idx="2491">
                  <c:v>28119.64</c:v>
                </c:pt>
                <c:pt idx="2492">
                  <c:v>27003.77</c:v>
                </c:pt>
                <c:pt idx="2493">
                  <c:v>24913.77</c:v>
                </c:pt>
                <c:pt idx="2494">
                  <c:v>22638.07</c:v>
                </c:pt>
                <c:pt idx="2495">
                  <c:v>21005.11999999988</c:v>
                </c:pt>
                <c:pt idx="2496">
                  <c:v>20048.77</c:v>
                </c:pt>
                <c:pt idx="2497">
                  <c:v>19567.48000000001</c:v>
                </c:pt>
                <c:pt idx="2498">
                  <c:v>19450.56</c:v>
                </c:pt>
                <c:pt idx="2499">
                  <c:v>19584.91</c:v>
                </c:pt>
                <c:pt idx="2500">
                  <c:v>20750.34999999998</c:v>
                </c:pt>
                <c:pt idx="2501">
                  <c:v>22739.37</c:v>
                </c:pt>
                <c:pt idx="2502">
                  <c:v>24531.30999999999</c:v>
                </c:pt>
                <c:pt idx="2503">
                  <c:v>25689.1</c:v>
                </c:pt>
                <c:pt idx="2504">
                  <c:v>26375.54</c:v>
                </c:pt>
                <c:pt idx="2505">
                  <c:v>26905.3</c:v>
                </c:pt>
                <c:pt idx="2506">
                  <c:v>27150.76000000001</c:v>
                </c:pt>
                <c:pt idx="2507">
                  <c:v>27197.75</c:v>
                </c:pt>
                <c:pt idx="2508">
                  <c:v>27481.11999999988</c:v>
                </c:pt>
                <c:pt idx="2509">
                  <c:v>27528.18</c:v>
                </c:pt>
                <c:pt idx="2510">
                  <c:v>27376.97</c:v>
                </c:pt>
                <c:pt idx="2511">
                  <c:v>27153.39</c:v>
                </c:pt>
                <c:pt idx="2512">
                  <c:v>26633.74</c:v>
                </c:pt>
                <c:pt idx="2513">
                  <c:v>26001.85</c:v>
                </c:pt>
                <c:pt idx="2514">
                  <c:v>26753.80999999999</c:v>
                </c:pt>
                <c:pt idx="2515">
                  <c:v>27847.59999999998</c:v>
                </c:pt>
                <c:pt idx="2516">
                  <c:v>26939.32</c:v>
                </c:pt>
                <c:pt idx="2517">
                  <c:v>25048.5</c:v>
                </c:pt>
                <c:pt idx="2518">
                  <c:v>22826.12999999999</c:v>
                </c:pt>
                <c:pt idx="2519">
                  <c:v>21387.0</c:v>
                </c:pt>
                <c:pt idx="2520">
                  <c:v>20310.2</c:v>
                </c:pt>
                <c:pt idx="2521">
                  <c:v>19711.96000000001</c:v>
                </c:pt>
                <c:pt idx="2522">
                  <c:v>19365.47</c:v>
                </c:pt>
                <c:pt idx="2523">
                  <c:v>18989.62</c:v>
                </c:pt>
                <c:pt idx="2524">
                  <c:v>19296.12999999999</c:v>
                </c:pt>
                <c:pt idx="2525">
                  <c:v>19754.43</c:v>
                </c:pt>
                <c:pt idx="2526">
                  <c:v>20540.22</c:v>
                </c:pt>
                <c:pt idx="2527">
                  <c:v>21796.16</c:v>
                </c:pt>
                <c:pt idx="2528">
                  <c:v>22888.82</c:v>
                </c:pt>
                <c:pt idx="2529">
                  <c:v>23719.14</c:v>
                </c:pt>
                <c:pt idx="2530">
                  <c:v>24189.21</c:v>
                </c:pt>
                <c:pt idx="2531">
                  <c:v>24408.66</c:v>
                </c:pt>
                <c:pt idx="2532">
                  <c:v>24480.29</c:v>
                </c:pt>
                <c:pt idx="2533">
                  <c:v>24552.34</c:v>
                </c:pt>
                <c:pt idx="2534">
                  <c:v>24738.16</c:v>
                </c:pt>
                <c:pt idx="2535">
                  <c:v>24903.82</c:v>
                </c:pt>
                <c:pt idx="2536">
                  <c:v>25005.06</c:v>
                </c:pt>
                <c:pt idx="2537">
                  <c:v>25498.12999999999</c:v>
                </c:pt>
                <c:pt idx="2538">
                  <c:v>26255.68</c:v>
                </c:pt>
                <c:pt idx="2539">
                  <c:v>27212.23</c:v>
                </c:pt>
                <c:pt idx="2540">
                  <c:v>26345.69</c:v>
                </c:pt>
                <c:pt idx="2541">
                  <c:v>24612.19</c:v>
                </c:pt>
                <c:pt idx="2542">
                  <c:v>22599.71</c:v>
                </c:pt>
                <c:pt idx="2543">
                  <c:v>20901.27</c:v>
                </c:pt>
                <c:pt idx="2544">
                  <c:v>19878.62</c:v>
                </c:pt>
                <c:pt idx="2545">
                  <c:v>19247.95</c:v>
                </c:pt>
                <c:pt idx="2546">
                  <c:v>18932.14</c:v>
                </c:pt>
                <c:pt idx="2547">
                  <c:v>18887.32</c:v>
                </c:pt>
                <c:pt idx="2548">
                  <c:v>19132.93</c:v>
                </c:pt>
                <c:pt idx="2549">
                  <c:v>19197.60999999999</c:v>
                </c:pt>
                <c:pt idx="2550">
                  <c:v>19634.8</c:v>
                </c:pt>
                <c:pt idx="2551">
                  <c:v>20904.09999999998</c:v>
                </c:pt>
                <c:pt idx="2552">
                  <c:v>21977.78000000001</c:v>
                </c:pt>
                <c:pt idx="2553">
                  <c:v>22850.14999999999</c:v>
                </c:pt>
                <c:pt idx="2554">
                  <c:v>23432.14999999999</c:v>
                </c:pt>
                <c:pt idx="2555">
                  <c:v>23749.57</c:v>
                </c:pt>
                <c:pt idx="2556">
                  <c:v>23979.4</c:v>
                </c:pt>
                <c:pt idx="2557">
                  <c:v>24095.68</c:v>
                </c:pt>
                <c:pt idx="2558">
                  <c:v>24282.9</c:v>
                </c:pt>
                <c:pt idx="2559">
                  <c:v>24411.93</c:v>
                </c:pt>
                <c:pt idx="2560">
                  <c:v>24553.8</c:v>
                </c:pt>
                <c:pt idx="2561">
                  <c:v>24744.12</c:v>
                </c:pt>
                <c:pt idx="2562">
                  <c:v>25662.38</c:v>
                </c:pt>
                <c:pt idx="2563">
                  <c:v>26783.47</c:v>
                </c:pt>
                <c:pt idx="2564">
                  <c:v>25676.05</c:v>
                </c:pt>
                <c:pt idx="2565">
                  <c:v>23795.68</c:v>
                </c:pt>
                <c:pt idx="2566">
                  <c:v>21667.59999999998</c:v>
                </c:pt>
                <c:pt idx="2567">
                  <c:v>20286.71</c:v>
                </c:pt>
                <c:pt idx="2568">
                  <c:v>19453.53</c:v>
                </c:pt>
                <c:pt idx="2569">
                  <c:v>19028.53</c:v>
                </c:pt>
                <c:pt idx="2570">
                  <c:v>18972.24000000002</c:v>
                </c:pt>
                <c:pt idx="2571">
                  <c:v>19409.68999999999</c:v>
                </c:pt>
                <c:pt idx="2572">
                  <c:v>20773.12</c:v>
                </c:pt>
                <c:pt idx="2573">
                  <c:v>22713.0</c:v>
                </c:pt>
                <c:pt idx="2574">
                  <c:v>24358.73</c:v>
                </c:pt>
                <c:pt idx="2575">
                  <c:v>25563.74</c:v>
                </c:pt>
                <c:pt idx="2576">
                  <c:v>26512.85</c:v>
                </c:pt>
                <c:pt idx="2577">
                  <c:v>27229.99</c:v>
                </c:pt>
                <c:pt idx="2578">
                  <c:v>27506.75</c:v>
                </c:pt>
                <c:pt idx="2579">
                  <c:v>27549.62</c:v>
                </c:pt>
                <c:pt idx="2580">
                  <c:v>27581.32</c:v>
                </c:pt>
                <c:pt idx="2581">
                  <c:v>27380.28000000001</c:v>
                </c:pt>
                <c:pt idx="2582">
                  <c:v>27061.53</c:v>
                </c:pt>
                <c:pt idx="2583">
                  <c:v>26664.07</c:v>
                </c:pt>
                <c:pt idx="2584">
                  <c:v>26253.59999999998</c:v>
                </c:pt>
                <c:pt idx="2585">
                  <c:v>26022.60999999999</c:v>
                </c:pt>
                <c:pt idx="2586">
                  <c:v>27024.6</c:v>
                </c:pt>
                <c:pt idx="2587">
                  <c:v>28032.14999999999</c:v>
                </c:pt>
                <c:pt idx="2588">
                  <c:v>26583.30999999999</c:v>
                </c:pt>
                <c:pt idx="2589">
                  <c:v>24381.24</c:v>
                </c:pt>
                <c:pt idx="2590">
                  <c:v>22172.34</c:v>
                </c:pt>
                <c:pt idx="2591">
                  <c:v>21031.96000000001</c:v>
                </c:pt>
                <c:pt idx="2592">
                  <c:v>20170.12</c:v>
                </c:pt>
                <c:pt idx="2593">
                  <c:v>19682.14999999999</c:v>
                </c:pt>
                <c:pt idx="2594">
                  <c:v>19537.0</c:v>
                </c:pt>
                <c:pt idx="2595">
                  <c:v>19939.78000000001</c:v>
                </c:pt>
                <c:pt idx="2596">
                  <c:v>21352.47</c:v>
                </c:pt>
                <c:pt idx="2597">
                  <c:v>23446.3</c:v>
                </c:pt>
                <c:pt idx="2598">
                  <c:v>24838.53</c:v>
                </c:pt>
                <c:pt idx="2599">
                  <c:v>25676.18</c:v>
                </c:pt>
                <c:pt idx="2600">
                  <c:v>26339.06</c:v>
                </c:pt>
                <c:pt idx="2601">
                  <c:v>26876.21</c:v>
                </c:pt>
                <c:pt idx="2602">
                  <c:v>27152.73</c:v>
                </c:pt>
                <c:pt idx="2603">
                  <c:v>27197.56</c:v>
                </c:pt>
                <c:pt idx="2604">
                  <c:v>27285.41</c:v>
                </c:pt>
                <c:pt idx="2605">
                  <c:v>27157.54</c:v>
                </c:pt>
                <c:pt idx="2606">
                  <c:v>26897.99</c:v>
                </c:pt>
                <c:pt idx="2607">
                  <c:v>26602.12999999999</c:v>
                </c:pt>
                <c:pt idx="2608">
                  <c:v>26213.93</c:v>
                </c:pt>
                <c:pt idx="2609">
                  <c:v>25865.7</c:v>
                </c:pt>
                <c:pt idx="2610">
                  <c:v>26935.08</c:v>
                </c:pt>
                <c:pt idx="2611">
                  <c:v>28032.16</c:v>
                </c:pt>
                <c:pt idx="2612">
                  <c:v>26727.14999999999</c:v>
                </c:pt>
                <c:pt idx="2613">
                  <c:v>24546.32999999999</c:v>
                </c:pt>
                <c:pt idx="2614">
                  <c:v>22319.55</c:v>
                </c:pt>
                <c:pt idx="2615">
                  <c:v>21242.59</c:v>
                </c:pt>
                <c:pt idx="2616">
                  <c:v>20327.23</c:v>
                </c:pt>
                <c:pt idx="2617">
                  <c:v>19831.74000000002</c:v>
                </c:pt>
                <c:pt idx="2618">
                  <c:v>19689.66</c:v>
                </c:pt>
                <c:pt idx="2619">
                  <c:v>20105.8</c:v>
                </c:pt>
                <c:pt idx="2620">
                  <c:v>21532.32</c:v>
                </c:pt>
                <c:pt idx="2621">
                  <c:v>23446.52</c:v>
                </c:pt>
                <c:pt idx="2622">
                  <c:v>25108.07</c:v>
                </c:pt>
                <c:pt idx="2623">
                  <c:v>26073.56</c:v>
                </c:pt>
                <c:pt idx="2624">
                  <c:v>26713.28000000001</c:v>
                </c:pt>
                <c:pt idx="2625">
                  <c:v>27247.98000000001</c:v>
                </c:pt>
                <c:pt idx="2626">
                  <c:v>27478.36</c:v>
                </c:pt>
                <c:pt idx="2627">
                  <c:v>27531.52</c:v>
                </c:pt>
                <c:pt idx="2628">
                  <c:v>27613.64</c:v>
                </c:pt>
                <c:pt idx="2629">
                  <c:v>27498.32</c:v>
                </c:pt>
                <c:pt idx="2630">
                  <c:v>27026.16</c:v>
                </c:pt>
                <c:pt idx="2631">
                  <c:v>26733.4</c:v>
                </c:pt>
                <c:pt idx="2632">
                  <c:v>26390.69</c:v>
                </c:pt>
                <c:pt idx="2633">
                  <c:v>26120.5</c:v>
                </c:pt>
                <c:pt idx="2634">
                  <c:v>27270.5</c:v>
                </c:pt>
                <c:pt idx="2635">
                  <c:v>28560.9</c:v>
                </c:pt>
                <c:pt idx="2636">
                  <c:v>27266.60999999999</c:v>
                </c:pt>
                <c:pt idx="2637">
                  <c:v>25114.01</c:v>
                </c:pt>
                <c:pt idx="2638">
                  <c:v>22855.17</c:v>
                </c:pt>
                <c:pt idx="2639">
                  <c:v>21298.42000000001</c:v>
                </c:pt>
                <c:pt idx="2640">
                  <c:v>20365.34</c:v>
                </c:pt>
                <c:pt idx="2641">
                  <c:v>19874.24000000002</c:v>
                </c:pt>
                <c:pt idx="2642">
                  <c:v>19730.49000000002</c:v>
                </c:pt>
                <c:pt idx="2643">
                  <c:v>20128.28000000001</c:v>
                </c:pt>
                <c:pt idx="2644">
                  <c:v>21508.59</c:v>
                </c:pt>
                <c:pt idx="2645">
                  <c:v>23442.06</c:v>
                </c:pt>
                <c:pt idx="2646">
                  <c:v>25045.14999999999</c:v>
                </c:pt>
                <c:pt idx="2647">
                  <c:v>25845.37</c:v>
                </c:pt>
                <c:pt idx="2648">
                  <c:v>26491.11999999988</c:v>
                </c:pt>
                <c:pt idx="2649">
                  <c:v>27028.78000000001</c:v>
                </c:pt>
                <c:pt idx="2650">
                  <c:v>27232.57</c:v>
                </c:pt>
                <c:pt idx="2651">
                  <c:v>27181.80999999999</c:v>
                </c:pt>
                <c:pt idx="2652">
                  <c:v>27175.07</c:v>
                </c:pt>
                <c:pt idx="2653">
                  <c:v>26784.42000000001</c:v>
                </c:pt>
                <c:pt idx="2654">
                  <c:v>26419.14999999999</c:v>
                </c:pt>
                <c:pt idx="2655">
                  <c:v>26087.39</c:v>
                </c:pt>
                <c:pt idx="2656">
                  <c:v>25703.56</c:v>
                </c:pt>
                <c:pt idx="2657">
                  <c:v>25458.3</c:v>
                </c:pt>
                <c:pt idx="2658">
                  <c:v>26696.69</c:v>
                </c:pt>
                <c:pt idx="2659">
                  <c:v>27982.24000000002</c:v>
                </c:pt>
                <c:pt idx="2660">
                  <c:v>27062.94000000001</c:v>
                </c:pt>
                <c:pt idx="2661">
                  <c:v>24815.91999999998</c:v>
                </c:pt>
                <c:pt idx="2662">
                  <c:v>22598.86</c:v>
                </c:pt>
                <c:pt idx="2663">
                  <c:v>21248.37</c:v>
                </c:pt>
                <c:pt idx="2664">
                  <c:v>20352.79</c:v>
                </c:pt>
                <c:pt idx="2665">
                  <c:v>19831.78000000001</c:v>
                </c:pt>
                <c:pt idx="2666">
                  <c:v>19714.66999999998</c:v>
                </c:pt>
                <c:pt idx="2667">
                  <c:v>20132.96000000001</c:v>
                </c:pt>
                <c:pt idx="2668">
                  <c:v>21444.85</c:v>
                </c:pt>
                <c:pt idx="2669">
                  <c:v>23185.54</c:v>
                </c:pt>
                <c:pt idx="2670">
                  <c:v>24877.06</c:v>
                </c:pt>
                <c:pt idx="2671">
                  <c:v>25708.34</c:v>
                </c:pt>
                <c:pt idx="2672">
                  <c:v>26358.98000000001</c:v>
                </c:pt>
                <c:pt idx="2673">
                  <c:v>26858.79</c:v>
                </c:pt>
                <c:pt idx="2674">
                  <c:v>27112.2</c:v>
                </c:pt>
                <c:pt idx="2675">
                  <c:v>27075.95</c:v>
                </c:pt>
                <c:pt idx="2676">
                  <c:v>26984.18</c:v>
                </c:pt>
                <c:pt idx="2677">
                  <c:v>26834.4</c:v>
                </c:pt>
                <c:pt idx="2678">
                  <c:v>26486.57</c:v>
                </c:pt>
                <c:pt idx="2679">
                  <c:v>26108.94000000001</c:v>
                </c:pt>
                <c:pt idx="2680">
                  <c:v>25569.86</c:v>
                </c:pt>
                <c:pt idx="2681">
                  <c:v>25173.75</c:v>
                </c:pt>
                <c:pt idx="2682">
                  <c:v>26235.8</c:v>
                </c:pt>
                <c:pt idx="2683">
                  <c:v>27495.05</c:v>
                </c:pt>
                <c:pt idx="2684">
                  <c:v>26658.49</c:v>
                </c:pt>
                <c:pt idx="2685">
                  <c:v>24813.49</c:v>
                </c:pt>
                <c:pt idx="2686">
                  <c:v>22791.87</c:v>
                </c:pt>
                <c:pt idx="2687">
                  <c:v>21336.36</c:v>
                </c:pt>
                <c:pt idx="2688">
                  <c:v>20357.38</c:v>
                </c:pt>
                <c:pt idx="2689">
                  <c:v>19751.10999999999</c:v>
                </c:pt>
                <c:pt idx="2690">
                  <c:v>19507.88</c:v>
                </c:pt>
                <c:pt idx="2691">
                  <c:v>19551.94000000001</c:v>
                </c:pt>
                <c:pt idx="2692">
                  <c:v>20051.62</c:v>
                </c:pt>
                <c:pt idx="2693">
                  <c:v>20366.53</c:v>
                </c:pt>
                <c:pt idx="2694">
                  <c:v>21010.48000000001</c:v>
                </c:pt>
                <c:pt idx="2695">
                  <c:v>22278.4</c:v>
                </c:pt>
                <c:pt idx="2696">
                  <c:v>23233.97</c:v>
                </c:pt>
                <c:pt idx="2697">
                  <c:v>23769.41</c:v>
                </c:pt>
                <c:pt idx="2698">
                  <c:v>23887.53</c:v>
                </c:pt>
                <c:pt idx="2699">
                  <c:v>23694.94000000001</c:v>
                </c:pt>
                <c:pt idx="2700">
                  <c:v>23239.12999999999</c:v>
                </c:pt>
                <c:pt idx="2701">
                  <c:v>23050.46000000001</c:v>
                </c:pt>
                <c:pt idx="2702">
                  <c:v>22909.56</c:v>
                </c:pt>
                <c:pt idx="2703">
                  <c:v>22958.72</c:v>
                </c:pt>
                <c:pt idx="2704">
                  <c:v>23102.86</c:v>
                </c:pt>
                <c:pt idx="2705">
                  <c:v>23395.32</c:v>
                </c:pt>
                <c:pt idx="2706">
                  <c:v>24368.84</c:v>
                </c:pt>
                <c:pt idx="2707">
                  <c:v>25878.44000000001</c:v>
                </c:pt>
                <c:pt idx="2708">
                  <c:v>25237.82999999999</c:v>
                </c:pt>
                <c:pt idx="2709">
                  <c:v>23755.06</c:v>
                </c:pt>
                <c:pt idx="2710">
                  <c:v>21939.56</c:v>
                </c:pt>
                <c:pt idx="2711">
                  <c:v>20589.18</c:v>
                </c:pt>
                <c:pt idx="2712">
                  <c:v>19683.43</c:v>
                </c:pt>
                <c:pt idx="2713">
                  <c:v>19020.18</c:v>
                </c:pt>
                <c:pt idx="2714">
                  <c:v>18806.94000000001</c:v>
                </c:pt>
                <c:pt idx="2715">
                  <c:v>18767.95</c:v>
                </c:pt>
                <c:pt idx="2716">
                  <c:v>18965.82</c:v>
                </c:pt>
                <c:pt idx="2717">
                  <c:v>18749.02</c:v>
                </c:pt>
                <c:pt idx="2718">
                  <c:v>19052.30999999999</c:v>
                </c:pt>
                <c:pt idx="2719">
                  <c:v>20298.74000000002</c:v>
                </c:pt>
                <c:pt idx="2720">
                  <c:v>21441.4</c:v>
                </c:pt>
                <c:pt idx="2721">
                  <c:v>22171.75</c:v>
                </c:pt>
                <c:pt idx="2722">
                  <c:v>22468.55</c:v>
                </c:pt>
                <c:pt idx="2723">
                  <c:v>22477.96000000001</c:v>
                </c:pt>
                <c:pt idx="2724">
                  <c:v>22154.30999999999</c:v>
                </c:pt>
                <c:pt idx="2725">
                  <c:v>22124.49</c:v>
                </c:pt>
                <c:pt idx="2726">
                  <c:v>22111.28000000001</c:v>
                </c:pt>
                <c:pt idx="2727">
                  <c:v>22301.38</c:v>
                </c:pt>
                <c:pt idx="2728">
                  <c:v>22706.79</c:v>
                </c:pt>
                <c:pt idx="2729">
                  <c:v>23061.88</c:v>
                </c:pt>
                <c:pt idx="2730">
                  <c:v>24346.48000000001</c:v>
                </c:pt>
                <c:pt idx="2731">
                  <c:v>25947.62</c:v>
                </c:pt>
                <c:pt idx="2732">
                  <c:v>25184.45</c:v>
                </c:pt>
                <c:pt idx="2733">
                  <c:v>23292.60999999999</c:v>
                </c:pt>
                <c:pt idx="2734">
                  <c:v>21306.35</c:v>
                </c:pt>
                <c:pt idx="2735">
                  <c:v>19811.05</c:v>
                </c:pt>
                <c:pt idx="2736">
                  <c:v>19073.73</c:v>
                </c:pt>
                <c:pt idx="2737">
                  <c:v>18729.03</c:v>
                </c:pt>
                <c:pt idx="2738">
                  <c:v>18749.60999999999</c:v>
                </c:pt>
                <c:pt idx="2739">
                  <c:v>19269.36</c:v>
                </c:pt>
                <c:pt idx="2740">
                  <c:v>20730.71</c:v>
                </c:pt>
                <c:pt idx="2741">
                  <c:v>22691.32999999999</c:v>
                </c:pt>
                <c:pt idx="2742">
                  <c:v>24380.54</c:v>
                </c:pt>
                <c:pt idx="2743">
                  <c:v>25478.47</c:v>
                </c:pt>
                <c:pt idx="2744">
                  <c:v>26233.62</c:v>
                </c:pt>
                <c:pt idx="2745">
                  <c:v>26847.91</c:v>
                </c:pt>
                <c:pt idx="2746">
                  <c:v>27153.06</c:v>
                </c:pt>
                <c:pt idx="2747">
                  <c:v>27203.43</c:v>
                </c:pt>
                <c:pt idx="2748">
                  <c:v>27106.16</c:v>
                </c:pt>
                <c:pt idx="2749">
                  <c:v>26945.64</c:v>
                </c:pt>
                <c:pt idx="2750">
                  <c:v>26624.54</c:v>
                </c:pt>
                <c:pt idx="2751">
                  <c:v>26316.97</c:v>
                </c:pt>
                <c:pt idx="2752">
                  <c:v>25991.06</c:v>
                </c:pt>
                <c:pt idx="2753">
                  <c:v>25888.38</c:v>
                </c:pt>
                <c:pt idx="2754">
                  <c:v>27124.09</c:v>
                </c:pt>
                <c:pt idx="2755">
                  <c:v>28528.57</c:v>
                </c:pt>
                <c:pt idx="2756">
                  <c:v>27389.49</c:v>
                </c:pt>
                <c:pt idx="2757">
                  <c:v>25007.22</c:v>
                </c:pt>
                <c:pt idx="2758">
                  <c:v>22714.23</c:v>
                </c:pt>
                <c:pt idx="2759">
                  <c:v>21041.35</c:v>
                </c:pt>
                <c:pt idx="2760">
                  <c:v>20084.44000000001</c:v>
                </c:pt>
                <c:pt idx="2761">
                  <c:v>19580.43</c:v>
                </c:pt>
                <c:pt idx="2762">
                  <c:v>19420.29</c:v>
                </c:pt>
                <c:pt idx="2763">
                  <c:v>19793.94000000001</c:v>
                </c:pt>
                <c:pt idx="2764">
                  <c:v>21180.35</c:v>
                </c:pt>
                <c:pt idx="2765">
                  <c:v>23148.53</c:v>
                </c:pt>
                <c:pt idx="2766">
                  <c:v>24833.10999999999</c:v>
                </c:pt>
                <c:pt idx="2767">
                  <c:v>25759.29</c:v>
                </c:pt>
                <c:pt idx="2768">
                  <c:v>26345.16</c:v>
                </c:pt>
                <c:pt idx="2769">
                  <c:v>26814.71</c:v>
                </c:pt>
                <c:pt idx="2770">
                  <c:v>27075.10999999999</c:v>
                </c:pt>
                <c:pt idx="2771">
                  <c:v>27194.78000000001</c:v>
                </c:pt>
                <c:pt idx="2772">
                  <c:v>27213.0</c:v>
                </c:pt>
                <c:pt idx="2773">
                  <c:v>27171.14999999999</c:v>
                </c:pt>
                <c:pt idx="2774">
                  <c:v>26963.66</c:v>
                </c:pt>
                <c:pt idx="2775">
                  <c:v>26703.27</c:v>
                </c:pt>
                <c:pt idx="2776">
                  <c:v>26241.39</c:v>
                </c:pt>
                <c:pt idx="2777">
                  <c:v>25828.25</c:v>
                </c:pt>
                <c:pt idx="2778">
                  <c:v>26822.66</c:v>
                </c:pt>
                <c:pt idx="2779">
                  <c:v>28288.78000000001</c:v>
                </c:pt>
                <c:pt idx="2780">
                  <c:v>27280.1</c:v>
                </c:pt>
                <c:pt idx="2781">
                  <c:v>24965.19</c:v>
                </c:pt>
                <c:pt idx="2782">
                  <c:v>22686.84</c:v>
                </c:pt>
                <c:pt idx="2783">
                  <c:v>21241.85</c:v>
                </c:pt>
                <c:pt idx="2784">
                  <c:v>20272.44000000001</c:v>
                </c:pt>
                <c:pt idx="2785">
                  <c:v>19726.66</c:v>
                </c:pt>
                <c:pt idx="2786">
                  <c:v>19609.64999999999</c:v>
                </c:pt>
                <c:pt idx="2787">
                  <c:v>20104.53</c:v>
                </c:pt>
                <c:pt idx="2788">
                  <c:v>21595.97</c:v>
                </c:pt>
                <c:pt idx="2789">
                  <c:v>23381.4</c:v>
                </c:pt>
                <c:pt idx="2790">
                  <c:v>25298.23</c:v>
                </c:pt>
                <c:pt idx="2791">
                  <c:v>26492.62999999999</c:v>
                </c:pt>
                <c:pt idx="2792">
                  <c:v>27438.22</c:v>
                </c:pt>
                <c:pt idx="2793">
                  <c:v>28326.85</c:v>
                </c:pt>
                <c:pt idx="2794">
                  <c:v>28715.74</c:v>
                </c:pt>
                <c:pt idx="2795">
                  <c:v>29022.57</c:v>
                </c:pt>
                <c:pt idx="2796">
                  <c:v>29256.87</c:v>
                </c:pt>
                <c:pt idx="2797">
                  <c:v>29492.29</c:v>
                </c:pt>
                <c:pt idx="2798">
                  <c:v>29407.62</c:v>
                </c:pt>
                <c:pt idx="2799">
                  <c:v>29149.24</c:v>
                </c:pt>
                <c:pt idx="2800">
                  <c:v>28609.84</c:v>
                </c:pt>
                <c:pt idx="2801">
                  <c:v>27930.59</c:v>
                </c:pt>
                <c:pt idx="2802">
                  <c:v>28464.37</c:v>
                </c:pt>
                <c:pt idx="2803">
                  <c:v>29752.28000000001</c:v>
                </c:pt>
                <c:pt idx="2804">
                  <c:v>28717.57</c:v>
                </c:pt>
                <c:pt idx="2805">
                  <c:v>26133.79</c:v>
                </c:pt>
                <c:pt idx="2806">
                  <c:v>23437.17</c:v>
                </c:pt>
                <c:pt idx="2807">
                  <c:v>21657.01</c:v>
                </c:pt>
                <c:pt idx="2808">
                  <c:v>20666.71</c:v>
                </c:pt>
                <c:pt idx="2809">
                  <c:v>20116.87</c:v>
                </c:pt>
                <c:pt idx="2810">
                  <c:v>19942.02</c:v>
                </c:pt>
                <c:pt idx="2811">
                  <c:v>20392.34</c:v>
                </c:pt>
                <c:pt idx="2812">
                  <c:v>21770.34</c:v>
                </c:pt>
                <c:pt idx="2813">
                  <c:v>23314.71</c:v>
                </c:pt>
                <c:pt idx="2814">
                  <c:v>25159.4</c:v>
                </c:pt>
                <c:pt idx="2815">
                  <c:v>26330.34</c:v>
                </c:pt>
                <c:pt idx="2816">
                  <c:v>27271.73</c:v>
                </c:pt>
                <c:pt idx="2817">
                  <c:v>28164.10999999999</c:v>
                </c:pt>
                <c:pt idx="2818">
                  <c:v>28669.30999999999</c:v>
                </c:pt>
                <c:pt idx="2819">
                  <c:v>28741.43</c:v>
                </c:pt>
                <c:pt idx="2820">
                  <c:v>28839.42000000001</c:v>
                </c:pt>
                <c:pt idx="2821">
                  <c:v>28890.89</c:v>
                </c:pt>
                <c:pt idx="2822">
                  <c:v>28692.77</c:v>
                </c:pt>
                <c:pt idx="2823">
                  <c:v>28343.51</c:v>
                </c:pt>
                <c:pt idx="2824">
                  <c:v>27732.79</c:v>
                </c:pt>
                <c:pt idx="2825">
                  <c:v>27179.03</c:v>
                </c:pt>
                <c:pt idx="2826">
                  <c:v>27667.07</c:v>
                </c:pt>
                <c:pt idx="2827">
                  <c:v>29008.59</c:v>
                </c:pt>
                <c:pt idx="2828">
                  <c:v>27889.14</c:v>
                </c:pt>
                <c:pt idx="2829">
                  <c:v>25604.48000000001</c:v>
                </c:pt>
                <c:pt idx="2830">
                  <c:v>23248.57</c:v>
                </c:pt>
                <c:pt idx="2831">
                  <c:v>21625.05</c:v>
                </c:pt>
                <c:pt idx="2832">
                  <c:v>20603.95</c:v>
                </c:pt>
                <c:pt idx="2833">
                  <c:v>20047.52</c:v>
                </c:pt>
                <c:pt idx="2834">
                  <c:v>19956.06</c:v>
                </c:pt>
                <c:pt idx="2835">
                  <c:v>20356.86</c:v>
                </c:pt>
                <c:pt idx="2836">
                  <c:v>21664.72</c:v>
                </c:pt>
                <c:pt idx="2837">
                  <c:v>23510.56</c:v>
                </c:pt>
                <c:pt idx="2838">
                  <c:v>25028.41</c:v>
                </c:pt>
                <c:pt idx="2839">
                  <c:v>25966.27</c:v>
                </c:pt>
                <c:pt idx="2840">
                  <c:v>26717.43</c:v>
                </c:pt>
                <c:pt idx="2841">
                  <c:v>27200.32</c:v>
                </c:pt>
                <c:pt idx="2842">
                  <c:v>27464.62</c:v>
                </c:pt>
                <c:pt idx="2843">
                  <c:v>27455.4</c:v>
                </c:pt>
                <c:pt idx="2844">
                  <c:v>27490.98000000001</c:v>
                </c:pt>
                <c:pt idx="2845">
                  <c:v>27355.62999999999</c:v>
                </c:pt>
                <c:pt idx="2846">
                  <c:v>27016.85</c:v>
                </c:pt>
                <c:pt idx="2847">
                  <c:v>26620.39</c:v>
                </c:pt>
                <c:pt idx="2848">
                  <c:v>26031.06</c:v>
                </c:pt>
                <c:pt idx="2849">
                  <c:v>25452.10999999999</c:v>
                </c:pt>
                <c:pt idx="2850">
                  <c:v>26002.80999999999</c:v>
                </c:pt>
                <c:pt idx="2851">
                  <c:v>27488.18</c:v>
                </c:pt>
                <c:pt idx="2852">
                  <c:v>26820.29</c:v>
                </c:pt>
                <c:pt idx="2853">
                  <c:v>25014.56</c:v>
                </c:pt>
                <c:pt idx="2854">
                  <c:v>22930.36</c:v>
                </c:pt>
                <c:pt idx="2855">
                  <c:v>21468.71</c:v>
                </c:pt>
                <c:pt idx="2856">
                  <c:v>20438.9</c:v>
                </c:pt>
                <c:pt idx="2857">
                  <c:v>19828.66999999998</c:v>
                </c:pt>
                <c:pt idx="2858">
                  <c:v>19588.34</c:v>
                </c:pt>
                <c:pt idx="2859">
                  <c:v>19623.16999999998</c:v>
                </c:pt>
                <c:pt idx="2860">
                  <c:v>20110.08000000002</c:v>
                </c:pt>
                <c:pt idx="2861">
                  <c:v>20277.09</c:v>
                </c:pt>
                <c:pt idx="2862">
                  <c:v>21263.02</c:v>
                </c:pt>
                <c:pt idx="2863">
                  <c:v>22611.60999999999</c:v>
                </c:pt>
                <c:pt idx="2864">
                  <c:v>23625.16</c:v>
                </c:pt>
                <c:pt idx="2865">
                  <c:v>24278.76000000001</c:v>
                </c:pt>
                <c:pt idx="2866">
                  <c:v>24525.18</c:v>
                </c:pt>
                <c:pt idx="2867">
                  <c:v>24370.12999999999</c:v>
                </c:pt>
                <c:pt idx="2868">
                  <c:v>23969.30999999999</c:v>
                </c:pt>
                <c:pt idx="2869">
                  <c:v>23897.75999999998</c:v>
                </c:pt>
                <c:pt idx="2870">
                  <c:v>23863.8</c:v>
                </c:pt>
                <c:pt idx="2871">
                  <c:v>23907.37</c:v>
                </c:pt>
                <c:pt idx="2872">
                  <c:v>23943.26000000001</c:v>
                </c:pt>
                <c:pt idx="2873">
                  <c:v>24022.7</c:v>
                </c:pt>
                <c:pt idx="2874">
                  <c:v>24731.55</c:v>
                </c:pt>
                <c:pt idx="2875">
                  <c:v>26390.93</c:v>
                </c:pt>
                <c:pt idx="2876">
                  <c:v>25647.75999999998</c:v>
                </c:pt>
                <c:pt idx="2877">
                  <c:v>24090.27</c:v>
                </c:pt>
                <c:pt idx="2878">
                  <c:v>22247.91</c:v>
                </c:pt>
                <c:pt idx="2879">
                  <c:v>20978.35</c:v>
                </c:pt>
                <c:pt idx="2880">
                  <c:v>19984.93</c:v>
                </c:pt>
                <c:pt idx="2881">
                  <c:v>19340.22</c:v>
                </c:pt>
                <c:pt idx="2882">
                  <c:v>19078.09</c:v>
                </c:pt>
                <c:pt idx="2883">
                  <c:v>19055.12</c:v>
                </c:pt>
                <c:pt idx="2884">
                  <c:v>19301.52</c:v>
                </c:pt>
                <c:pt idx="2885">
                  <c:v>18961.47</c:v>
                </c:pt>
                <c:pt idx="2886">
                  <c:v>19898.22</c:v>
                </c:pt>
                <c:pt idx="2887">
                  <c:v>21240.41</c:v>
                </c:pt>
                <c:pt idx="2888">
                  <c:v>22375.2</c:v>
                </c:pt>
                <c:pt idx="2889">
                  <c:v>23173.14</c:v>
                </c:pt>
                <c:pt idx="2890">
                  <c:v>23674.0</c:v>
                </c:pt>
                <c:pt idx="2891">
                  <c:v>23810.08000000002</c:v>
                </c:pt>
                <c:pt idx="2892">
                  <c:v>23896.12999999999</c:v>
                </c:pt>
                <c:pt idx="2893">
                  <c:v>23796.89</c:v>
                </c:pt>
                <c:pt idx="2894">
                  <c:v>23973.82</c:v>
                </c:pt>
                <c:pt idx="2895">
                  <c:v>24184.62999999999</c:v>
                </c:pt>
                <c:pt idx="2896">
                  <c:v>24427.60999999999</c:v>
                </c:pt>
                <c:pt idx="2897">
                  <c:v>24816.16</c:v>
                </c:pt>
                <c:pt idx="2898">
                  <c:v>25672.98000000001</c:v>
                </c:pt>
                <c:pt idx="2899">
                  <c:v>27544.41</c:v>
                </c:pt>
                <c:pt idx="2900">
                  <c:v>26727.77</c:v>
                </c:pt>
                <c:pt idx="2901">
                  <c:v>24672.82</c:v>
                </c:pt>
                <c:pt idx="2902">
                  <c:v>22317.56</c:v>
                </c:pt>
                <c:pt idx="2903">
                  <c:v>20722.4</c:v>
                </c:pt>
                <c:pt idx="2904">
                  <c:v>19817.34999999998</c:v>
                </c:pt>
                <c:pt idx="2905">
                  <c:v>19347.02</c:v>
                </c:pt>
                <c:pt idx="2906">
                  <c:v>19326.80999999999</c:v>
                </c:pt>
                <c:pt idx="2907">
                  <c:v>19899.30999999999</c:v>
                </c:pt>
                <c:pt idx="2908">
                  <c:v>21429.43</c:v>
                </c:pt>
                <c:pt idx="2909">
                  <c:v>23185.72</c:v>
                </c:pt>
                <c:pt idx="2910">
                  <c:v>25486.01</c:v>
                </c:pt>
                <c:pt idx="2911">
                  <c:v>27049.74</c:v>
                </c:pt>
                <c:pt idx="2912">
                  <c:v>28350.71</c:v>
                </c:pt>
                <c:pt idx="2913">
                  <c:v>29521.12999999999</c:v>
                </c:pt>
                <c:pt idx="2914">
                  <c:v>30251.78000000001</c:v>
                </c:pt>
                <c:pt idx="2915">
                  <c:v>30463.35</c:v>
                </c:pt>
                <c:pt idx="2916">
                  <c:v>30875.2</c:v>
                </c:pt>
                <c:pt idx="2917">
                  <c:v>30788.08000000002</c:v>
                </c:pt>
                <c:pt idx="2918">
                  <c:v>30753.88</c:v>
                </c:pt>
                <c:pt idx="2919">
                  <c:v>30422.82999999999</c:v>
                </c:pt>
                <c:pt idx="2920">
                  <c:v>29857.35</c:v>
                </c:pt>
                <c:pt idx="2921">
                  <c:v>29474.37</c:v>
                </c:pt>
                <c:pt idx="2922">
                  <c:v>29721.03</c:v>
                </c:pt>
                <c:pt idx="2923">
                  <c:v>31111.74</c:v>
                </c:pt>
                <c:pt idx="2924">
                  <c:v>29688.10999999999</c:v>
                </c:pt>
                <c:pt idx="2925">
                  <c:v>26915.22</c:v>
                </c:pt>
                <c:pt idx="2926">
                  <c:v>24099.49</c:v>
                </c:pt>
                <c:pt idx="2927">
                  <c:v>21965.60999999999</c:v>
                </c:pt>
                <c:pt idx="2928">
                  <c:v>20841.06</c:v>
                </c:pt>
                <c:pt idx="2929">
                  <c:v>20205.44000000001</c:v>
                </c:pt>
                <c:pt idx="2930">
                  <c:v>20004.14</c:v>
                </c:pt>
                <c:pt idx="2931">
                  <c:v>20468.9</c:v>
                </c:pt>
                <c:pt idx="2932">
                  <c:v>21875.48000000001</c:v>
                </c:pt>
                <c:pt idx="2933">
                  <c:v>23421.27</c:v>
                </c:pt>
                <c:pt idx="2934">
                  <c:v>26034.56</c:v>
                </c:pt>
                <c:pt idx="2935">
                  <c:v>27679.23</c:v>
                </c:pt>
                <c:pt idx="2936">
                  <c:v>28982.9</c:v>
                </c:pt>
                <c:pt idx="2937">
                  <c:v>30205.99</c:v>
                </c:pt>
                <c:pt idx="2938">
                  <c:v>31089.69</c:v>
                </c:pt>
                <c:pt idx="2939">
                  <c:v>31454.80999999999</c:v>
                </c:pt>
                <c:pt idx="2940">
                  <c:v>32069.72</c:v>
                </c:pt>
                <c:pt idx="2941">
                  <c:v>32204.92000000001</c:v>
                </c:pt>
                <c:pt idx="2942">
                  <c:v>32392.87</c:v>
                </c:pt>
                <c:pt idx="2943">
                  <c:v>32237.74</c:v>
                </c:pt>
                <c:pt idx="2944">
                  <c:v>31585.38</c:v>
                </c:pt>
                <c:pt idx="2945">
                  <c:v>30852.27</c:v>
                </c:pt>
                <c:pt idx="2946">
                  <c:v>30853.08</c:v>
                </c:pt>
                <c:pt idx="2947">
                  <c:v>32152.47</c:v>
                </c:pt>
                <c:pt idx="2948">
                  <c:v>30700.25</c:v>
                </c:pt>
                <c:pt idx="2949">
                  <c:v>27771.06</c:v>
                </c:pt>
                <c:pt idx="2950">
                  <c:v>24738.7</c:v>
                </c:pt>
                <c:pt idx="2951">
                  <c:v>22214.5</c:v>
                </c:pt>
                <c:pt idx="2952">
                  <c:v>21089.41</c:v>
                </c:pt>
                <c:pt idx="2953">
                  <c:v>20454.50999999998</c:v>
                </c:pt>
                <c:pt idx="2954">
                  <c:v>20247.74000000002</c:v>
                </c:pt>
                <c:pt idx="2955">
                  <c:v>20635.88</c:v>
                </c:pt>
                <c:pt idx="2956">
                  <c:v>21873.37</c:v>
                </c:pt>
                <c:pt idx="2957">
                  <c:v>23327.23</c:v>
                </c:pt>
                <c:pt idx="2958">
                  <c:v>25432.17</c:v>
                </c:pt>
                <c:pt idx="2959">
                  <c:v>26944.7</c:v>
                </c:pt>
                <c:pt idx="2960">
                  <c:v>28207.18</c:v>
                </c:pt>
                <c:pt idx="2961">
                  <c:v>29228.76000000001</c:v>
                </c:pt>
                <c:pt idx="2962">
                  <c:v>30084.92000000001</c:v>
                </c:pt>
                <c:pt idx="2963">
                  <c:v>30626.74</c:v>
                </c:pt>
                <c:pt idx="2964">
                  <c:v>31373.23</c:v>
                </c:pt>
                <c:pt idx="2965">
                  <c:v>31911.51</c:v>
                </c:pt>
                <c:pt idx="2966">
                  <c:v>32150.69</c:v>
                </c:pt>
                <c:pt idx="2967">
                  <c:v>32057.2</c:v>
                </c:pt>
                <c:pt idx="2968">
                  <c:v>31489.32</c:v>
                </c:pt>
                <c:pt idx="2969">
                  <c:v>30708.56</c:v>
                </c:pt>
                <c:pt idx="2970">
                  <c:v>30465.52</c:v>
                </c:pt>
                <c:pt idx="2971">
                  <c:v>31247.09</c:v>
                </c:pt>
                <c:pt idx="2972">
                  <c:v>29800.39</c:v>
                </c:pt>
                <c:pt idx="2973">
                  <c:v>27234.95</c:v>
                </c:pt>
                <c:pt idx="2974">
                  <c:v>24582.39</c:v>
                </c:pt>
                <c:pt idx="2975">
                  <c:v>22582.59</c:v>
                </c:pt>
                <c:pt idx="2976">
                  <c:v>21381.26000000001</c:v>
                </c:pt>
                <c:pt idx="2977">
                  <c:v>20688.49000000002</c:v>
                </c:pt>
                <c:pt idx="2978">
                  <c:v>20441.14999999999</c:v>
                </c:pt>
                <c:pt idx="2979">
                  <c:v>20802.73</c:v>
                </c:pt>
                <c:pt idx="2980">
                  <c:v>21933.99</c:v>
                </c:pt>
                <c:pt idx="2981">
                  <c:v>23522.32999999999</c:v>
                </c:pt>
                <c:pt idx="2982">
                  <c:v>25624.5</c:v>
                </c:pt>
                <c:pt idx="2983">
                  <c:v>26924.02</c:v>
                </c:pt>
                <c:pt idx="2984">
                  <c:v>28314.12</c:v>
                </c:pt>
                <c:pt idx="2985">
                  <c:v>29687.77</c:v>
                </c:pt>
                <c:pt idx="2986">
                  <c:v>30657.38</c:v>
                </c:pt>
                <c:pt idx="2987">
                  <c:v>31251.80999999999</c:v>
                </c:pt>
                <c:pt idx="2988">
                  <c:v>32086.06</c:v>
                </c:pt>
                <c:pt idx="2989">
                  <c:v>32656.60999999999</c:v>
                </c:pt>
                <c:pt idx="2990">
                  <c:v>32931.3</c:v>
                </c:pt>
                <c:pt idx="2991">
                  <c:v>32840.55</c:v>
                </c:pt>
                <c:pt idx="2992">
                  <c:v>32185.01</c:v>
                </c:pt>
                <c:pt idx="2993">
                  <c:v>31297.82</c:v>
                </c:pt>
                <c:pt idx="2994">
                  <c:v>30818.14999999999</c:v>
                </c:pt>
                <c:pt idx="2995">
                  <c:v>31581.18</c:v>
                </c:pt>
                <c:pt idx="2996">
                  <c:v>30277.78000000001</c:v>
                </c:pt>
                <c:pt idx="2997">
                  <c:v>27549.14999999999</c:v>
                </c:pt>
                <c:pt idx="2998">
                  <c:v>24708.89</c:v>
                </c:pt>
                <c:pt idx="2999">
                  <c:v>22675.04</c:v>
                </c:pt>
                <c:pt idx="3000">
                  <c:v>21496.01</c:v>
                </c:pt>
                <c:pt idx="3001">
                  <c:v>20811.44000000001</c:v>
                </c:pt>
                <c:pt idx="3002">
                  <c:v>20537.14</c:v>
                </c:pt>
                <c:pt idx="3003">
                  <c:v>20837.93</c:v>
                </c:pt>
                <c:pt idx="3004">
                  <c:v>21933.14</c:v>
                </c:pt>
                <c:pt idx="3005">
                  <c:v>23286.85</c:v>
                </c:pt>
                <c:pt idx="3006">
                  <c:v>25316.32</c:v>
                </c:pt>
                <c:pt idx="3007">
                  <c:v>26626.17</c:v>
                </c:pt>
                <c:pt idx="3008">
                  <c:v>27879.74</c:v>
                </c:pt>
                <c:pt idx="3009">
                  <c:v>29113.60999999999</c:v>
                </c:pt>
                <c:pt idx="3010">
                  <c:v>29936.23</c:v>
                </c:pt>
                <c:pt idx="3011">
                  <c:v>30352.69</c:v>
                </c:pt>
                <c:pt idx="3012">
                  <c:v>30957.78000000001</c:v>
                </c:pt>
                <c:pt idx="3013">
                  <c:v>31297.8</c:v>
                </c:pt>
                <c:pt idx="3014">
                  <c:v>31373.91</c:v>
                </c:pt>
                <c:pt idx="3015">
                  <c:v>31176.3</c:v>
                </c:pt>
                <c:pt idx="3016">
                  <c:v>30476.63999999985</c:v>
                </c:pt>
                <c:pt idx="3017">
                  <c:v>29592.04</c:v>
                </c:pt>
                <c:pt idx="3018">
                  <c:v>29097.44000000001</c:v>
                </c:pt>
                <c:pt idx="3019">
                  <c:v>29858.98000000001</c:v>
                </c:pt>
                <c:pt idx="3020">
                  <c:v>28926.37</c:v>
                </c:pt>
                <c:pt idx="3021">
                  <c:v>26880.23</c:v>
                </c:pt>
                <c:pt idx="3022">
                  <c:v>24502.48000000001</c:v>
                </c:pt>
                <c:pt idx="3023">
                  <c:v>22277.93</c:v>
                </c:pt>
                <c:pt idx="3024">
                  <c:v>21110.84</c:v>
                </c:pt>
                <c:pt idx="3025">
                  <c:v>20399.47</c:v>
                </c:pt>
                <c:pt idx="3026">
                  <c:v>19983.82</c:v>
                </c:pt>
                <c:pt idx="3027">
                  <c:v>19932.84999999998</c:v>
                </c:pt>
                <c:pt idx="3028">
                  <c:v>20149.79</c:v>
                </c:pt>
                <c:pt idx="3029">
                  <c:v>20276.66999999998</c:v>
                </c:pt>
                <c:pt idx="3030">
                  <c:v>21480.43</c:v>
                </c:pt>
                <c:pt idx="3031">
                  <c:v>22781.72</c:v>
                </c:pt>
                <c:pt idx="3032">
                  <c:v>23622.59</c:v>
                </c:pt>
                <c:pt idx="3033">
                  <c:v>24401.27</c:v>
                </c:pt>
                <c:pt idx="3034">
                  <c:v>24731.47</c:v>
                </c:pt>
                <c:pt idx="3035">
                  <c:v>24860.3</c:v>
                </c:pt>
                <c:pt idx="3036">
                  <c:v>24901.14</c:v>
                </c:pt>
                <c:pt idx="3037">
                  <c:v>24976.78000000001</c:v>
                </c:pt>
                <c:pt idx="3038">
                  <c:v>25090.39</c:v>
                </c:pt>
                <c:pt idx="3039">
                  <c:v>25170.72</c:v>
                </c:pt>
                <c:pt idx="3040">
                  <c:v>25137.78000000001</c:v>
                </c:pt>
                <c:pt idx="3041">
                  <c:v>25176.72</c:v>
                </c:pt>
                <c:pt idx="3042">
                  <c:v>25392.98000000001</c:v>
                </c:pt>
                <c:pt idx="3043">
                  <c:v>26563.64999999999</c:v>
                </c:pt>
                <c:pt idx="3044">
                  <c:v>25855.14999999999</c:v>
                </c:pt>
                <c:pt idx="3045">
                  <c:v>24213.64999999999</c:v>
                </c:pt>
                <c:pt idx="3046">
                  <c:v>22461.01</c:v>
                </c:pt>
                <c:pt idx="3047">
                  <c:v>21266.84</c:v>
                </c:pt>
                <c:pt idx="3048">
                  <c:v>20243.79</c:v>
                </c:pt>
                <c:pt idx="3049">
                  <c:v>19657.75999999998</c:v>
                </c:pt>
                <c:pt idx="3050">
                  <c:v>19354.91999999998</c:v>
                </c:pt>
                <c:pt idx="3051">
                  <c:v>19278.08000000002</c:v>
                </c:pt>
                <c:pt idx="3052">
                  <c:v>19466.74000000002</c:v>
                </c:pt>
                <c:pt idx="3053">
                  <c:v>19280.0</c:v>
                </c:pt>
                <c:pt idx="3054">
                  <c:v>19960.80999999999</c:v>
                </c:pt>
                <c:pt idx="3055">
                  <c:v>21104.38</c:v>
                </c:pt>
                <c:pt idx="3056">
                  <c:v>21995.29</c:v>
                </c:pt>
                <c:pt idx="3057">
                  <c:v>22605.72</c:v>
                </c:pt>
                <c:pt idx="3058">
                  <c:v>22768.05</c:v>
                </c:pt>
                <c:pt idx="3059">
                  <c:v>22806.6</c:v>
                </c:pt>
                <c:pt idx="3060">
                  <c:v>22686.43</c:v>
                </c:pt>
                <c:pt idx="3061">
                  <c:v>22633.49</c:v>
                </c:pt>
                <c:pt idx="3062">
                  <c:v>22600.93</c:v>
                </c:pt>
                <c:pt idx="3063">
                  <c:v>22740.9</c:v>
                </c:pt>
                <c:pt idx="3064">
                  <c:v>23068.06</c:v>
                </c:pt>
                <c:pt idx="3065">
                  <c:v>23519.34</c:v>
                </c:pt>
                <c:pt idx="3066">
                  <c:v>24386.22</c:v>
                </c:pt>
                <c:pt idx="3067">
                  <c:v>25961.37</c:v>
                </c:pt>
                <c:pt idx="3068">
                  <c:v>25331.49</c:v>
                </c:pt>
                <c:pt idx="3069">
                  <c:v>23693.98000000001</c:v>
                </c:pt>
                <c:pt idx="3070">
                  <c:v>21780.95</c:v>
                </c:pt>
                <c:pt idx="3071">
                  <c:v>20431.4</c:v>
                </c:pt>
                <c:pt idx="3072">
                  <c:v>19784.62999999999</c:v>
                </c:pt>
                <c:pt idx="3073">
                  <c:v>19387.30999999999</c:v>
                </c:pt>
                <c:pt idx="3074">
                  <c:v>19363.91999999998</c:v>
                </c:pt>
                <c:pt idx="3075">
                  <c:v>19894.12999999999</c:v>
                </c:pt>
                <c:pt idx="3076">
                  <c:v>21129.91</c:v>
                </c:pt>
                <c:pt idx="3077">
                  <c:v>22769.4</c:v>
                </c:pt>
                <c:pt idx="3078">
                  <c:v>24820.34</c:v>
                </c:pt>
                <c:pt idx="3079">
                  <c:v>25805.96000000001</c:v>
                </c:pt>
                <c:pt idx="3080">
                  <c:v>26507.46000000001</c:v>
                </c:pt>
                <c:pt idx="3081">
                  <c:v>27166.97</c:v>
                </c:pt>
                <c:pt idx="3082">
                  <c:v>27379.12999999999</c:v>
                </c:pt>
                <c:pt idx="3083">
                  <c:v>27261.36</c:v>
                </c:pt>
                <c:pt idx="3084">
                  <c:v>27262.35</c:v>
                </c:pt>
                <c:pt idx="3085">
                  <c:v>27132.01</c:v>
                </c:pt>
                <c:pt idx="3086">
                  <c:v>26910.35</c:v>
                </c:pt>
                <c:pt idx="3087">
                  <c:v>26663.48000000001</c:v>
                </c:pt>
                <c:pt idx="3088">
                  <c:v>26439.35</c:v>
                </c:pt>
                <c:pt idx="3089">
                  <c:v>26489.58</c:v>
                </c:pt>
                <c:pt idx="3090">
                  <c:v>27108.75</c:v>
                </c:pt>
                <c:pt idx="3091">
                  <c:v>28457.38</c:v>
                </c:pt>
                <c:pt idx="3092">
                  <c:v>27440.1</c:v>
                </c:pt>
                <c:pt idx="3093">
                  <c:v>25372.69</c:v>
                </c:pt>
                <c:pt idx="3094">
                  <c:v>23115.47</c:v>
                </c:pt>
                <c:pt idx="3095">
                  <c:v>21286.02</c:v>
                </c:pt>
                <c:pt idx="3096">
                  <c:v>20424.59</c:v>
                </c:pt>
                <c:pt idx="3097">
                  <c:v>19936.16999999998</c:v>
                </c:pt>
                <c:pt idx="3098">
                  <c:v>19838.12</c:v>
                </c:pt>
                <c:pt idx="3099">
                  <c:v>20359.4</c:v>
                </c:pt>
                <c:pt idx="3100">
                  <c:v>21719.96000000001</c:v>
                </c:pt>
                <c:pt idx="3101">
                  <c:v>23330.8</c:v>
                </c:pt>
                <c:pt idx="3102">
                  <c:v>25153.07</c:v>
                </c:pt>
                <c:pt idx="3103">
                  <c:v>26037.46000000001</c:v>
                </c:pt>
                <c:pt idx="3104">
                  <c:v>26680.95</c:v>
                </c:pt>
                <c:pt idx="3105">
                  <c:v>27390.25</c:v>
                </c:pt>
                <c:pt idx="3106">
                  <c:v>27739.14999999999</c:v>
                </c:pt>
                <c:pt idx="3107">
                  <c:v>27759.95</c:v>
                </c:pt>
                <c:pt idx="3108">
                  <c:v>27917.09</c:v>
                </c:pt>
                <c:pt idx="3109">
                  <c:v>27946.12999999999</c:v>
                </c:pt>
                <c:pt idx="3110">
                  <c:v>27807.27</c:v>
                </c:pt>
                <c:pt idx="3111">
                  <c:v>27581.66</c:v>
                </c:pt>
                <c:pt idx="3112">
                  <c:v>27277.73</c:v>
                </c:pt>
                <c:pt idx="3113">
                  <c:v>27148.86</c:v>
                </c:pt>
                <c:pt idx="3114">
                  <c:v>27442.76000000001</c:v>
                </c:pt>
                <c:pt idx="3115">
                  <c:v>28740.62</c:v>
                </c:pt>
                <c:pt idx="3116">
                  <c:v>27788.29</c:v>
                </c:pt>
                <c:pt idx="3117">
                  <c:v>25640.73</c:v>
                </c:pt>
                <c:pt idx="3118">
                  <c:v>23340.53</c:v>
                </c:pt>
                <c:pt idx="3119">
                  <c:v>21452.92000000001</c:v>
                </c:pt>
                <c:pt idx="3120">
                  <c:v>20563.68999999999</c:v>
                </c:pt>
                <c:pt idx="3121">
                  <c:v>20059.62999999999</c:v>
                </c:pt>
                <c:pt idx="3122">
                  <c:v>19902.25999999998</c:v>
                </c:pt>
                <c:pt idx="3123">
                  <c:v>20388.09999999998</c:v>
                </c:pt>
                <c:pt idx="3124">
                  <c:v>21732.56</c:v>
                </c:pt>
                <c:pt idx="3125">
                  <c:v>23484.17</c:v>
                </c:pt>
                <c:pt idx="3126">
                  <c:v>25337.74</c:v>
                </c:pt>
                <c:pt idx="3127">
                  <c:v>26324.73</c:v>
                </c:pt>
                <c:pt idx="3128">
                  <c:v>27123.18</c:v>
                </c:pt>
                <c:pt idx="3129">
                  <c:v>27820.48000000001</c:v>
                </c:pt>
                <c:pt idx="3130">
                  <c:v>28201.04</c:v>
                </c:pt>
                <c:pt idx="3131">
                  <c:v>28324.71</c:v>
                </c:pt>
                <c:pt idx="3132">
                  <c:v>28626.77</c:v>
                </c:pt>
                <c:pt idx="3133">
                  <c:v>28694.49</c:v>
                </c:pt>
                <c:pt idx="3134">
                  <c:v>28574.03</c:v>
                </c:pt>
                <c:pt idx="3135">
                  <c:v>28380.52</c:v>
                </c:pt>
                <c:pt idx="3136">
                  <c:v>28002.19</c:v>
                </c:pt>
                <c:pt idx="3137">
                  <c:v>27646.32999999999</c:v>
                </c:pt>
                <c:pt idx="3138">
                  <c:v>27818.29</c:v>
                </c:pt>
                <c:pt idx="3139">
                  <c:v>29210.77</c:v>
                </c:pt>
                <c:pt idx="3140">
                  <c:v>28364.12999999999</c:v>
                </c:pt>
                <c:pt idx="3141">
                  <c:v>25980.51</c:v>
                </c:pt>
                <c:pt idx="3142">
                  <c:v>23508.06</c:v>
                </c:pt>
                <c:pt idx="3143">
                  <c:v>21774.18</c:v>
                </c:pt>
                <c:pt idx="3144">
                  <c:v>20823.52</c:v>
                </c:pt>
                <c:pt idx="3145">
                  <c:v>20287.34999999998</c:v>
                </c:pt>
                <c:pt idx="3146">
                  <c:v>20121.66</c:v>
                </c:pt>
                <c:pt idx="3147">
                  <c:v>20543.99000000002</c:v>
                </c:pt>
                <c:pt idx="3148">
                  <c:v>21862.0</c:v>
                </c:pt>
                <c:pt idx="3149">
                  <c:v>23468.26000000001</c:v>
                </c:pt>
                <c:pt idx="3150">
                  <c:v>25468.6</c:v>
                </c:pt>
                <c:pt idx="3151">
                  <c:v>26644.79</c:v>
                </c:pt>
                <c:pt idx="3152">
                  <c:v>27638.47</c:v>
                </c:pt>
                <c:pt idx="3153">
                  <c:v>28572.39</c:v>
                </c:pt>
                <c:pt idx="3154">
                  <c:v>28956.72</c:v>
                </c:pt>
                <c:pt idx="3155">
                  <c:v>28907.34</c:v>
                </c:pt>
                <c:pt idx="3156">
                  <c:v>29174.14</c:v>
                </c:pt>
                <c:pt idx="3157">
                  <c:v>29352.62999999999</c:v>
                </c:pt>
                <c:pt idx="3158">
                  <c:v>29380.02</c:v>
                </c:pt>
                <c:pt idx="3159">
                  <c:v>29266.05</c:v>
                </c:pt>
                <c:pt idx="3160">
                  <c:v>28829.27</c:v>
                </c:pt>
                <c:pt idx="3161">
                  <c:v>28276.43</c:v>
                </c:pt>
                <c:pt idx="3162">
                  <c:v>28259.48000000001</c:v>
                </c:pt>
                <c:pt idx="3163">
                  <c:v>29788.56</c:v>
                </c:pt>
                <c:pt idx="3164">
                  <c:v>28848.12</c:v>
                </c:pt>
                <c:pt idx="3165">
                  <c:v>26405.29</c:v>
                </c:pt>
                <c:pt idx="3166">
                  <c:v>23934.07</c:v>
                </c:pt>
                <c:pt idx="3167">
                  <c:v>22126.34</c:v>
                </c:pt>
                <c:pt idx="3168">
                  <c:v>21099.84</c:v>
                </c:pt>
                <c:pt idx="3169">
                  <c:v>20510.09999999998</c:v>
                </c:pt>
                <c:pt idx="3170">
                  <c:v>20308.57</c:v>
                </c:pt>
                <c:pt idx="3171">
                  <c:v>20694.59</c:v>
                </c:pt>
                <c:pt idx="3172">
                  <c:v>21843.37</c:v>
                </c:pt>
                <c:pt idx="3173">
                  <c:v>23407.91</c:v>
                </c:pt>
                <c:pt idx="3174">
                  <c:v>25383.97</c:v>
                </c:pt>
                <c:pt idx="3175">
                  <c:v>26611.41</c:v>
                </c:pt>
                <c:pt idx="3176">
                  <c:v>27691.91999999998</c:v>
                </c:pt>
                <c:pt idx="3177">
                  <c:v>28691.2</c:v>
                </c:pt>
                <c:pt idx="3178">
                  <c:v>29210.2</c:v>
                </c:pt>
                <c:pt idx="3179">
                  <c:v>29271.43</c:v>
                </c:pt>
                <c:pt idx="3180">
                  <c:v>29320.08000000002</c:v>
                </c:pt>
                <c:pt idx="3181">
                  <c:v>29312.75</c:v>
                </c:pt>
                <c:pt idx="3182">
                  <c:v>29181.55</c:v>
                </c:pt>
                <c:pt idx="3183">
                  <c:v>28911.82999999999</c:v>
                </c:pt>
                <c:pt idx="3184">
                  <c:v>28322.32999999999</c:v>
                </c:pt>
                <c:pt idx="3185">
                  <c:v>27658.47</c:v>
                </c:pt>
                <c:pt idx="3186">
                  <c:v>27524.52</c:v>
                </c:pt>
                <c:pt idx="3187">
                  <c:v>28771.19</c:v>
                </c:pt>
                <c:pt idx="3188">
                  <c:v>28083.28000000001</c:v>
                </c:pt>
                <c:pt idx="3189">
                  <c:v>26056.21</c:v>
                </c:pt>
                <c:pt idx="3190">
                  <c:v>23786.96000000001</c:v>
                </c:pt>
                <c:pt idx="3191">
                  <c:v>22000.98000000001</c:v>
                </c:pt>
                <c:pt idx="3192">
                  <c:v>20876.03</c:v>
                </c:pt>
                <c:pt idx="3193">
                  <c:v>20232.34</c:v>
                </c:pt>
                <c:pt idx="3194">
                  <c:v>19860.16999999998</c:v>
                </c:pt>
                <c:pt idx="3195">
                  <c:v>19860.64</c:v>
                </c:pt>
                <c:pt idx="3196">
                  <c:v>20259.91</c:v>
                </c:pt>
                <c:pt idx="3197">
                  <c:v>20399.60999999999</c:v>
                </c:pt>
                <c:pt idx="3198">
                  <c:v>21454.56</c:v>
                </c:pt>
                <c:pt idx="3199">
                  <c:v>22906.84</c:v>
                </c:pt>
                <c:pt idx="3200">
                  <c:v>23945.8</c:v>
                </c:pt>
                <c:pt idx="3201">
                  <c:v>24467.58</c:v>
                </c:pt>
                <c:pt idx="3202">
                  <c:v>24490.74</c:v>
                </c:pt>
                <c:pt idx="3203">
                  <c:v>24220.08000000002</c:v>
                </c:pt>
                <c:pt idx="3204">
                  <c:v>23879.0</c:v>
                </c:pt>
                <c:pt idx="3205">
                  <c:v>23632.79</c:v>
                </c:pt>
                <c:pt idx="3206">
                  <c:v>23488.07</c:v>
                </c:pt>
                <c:pt idx="3207">
                  <c:v>23519.35</c:v>
                </c:pt>
                <c:pt idx="3208">
                  <c:v>23771.06</c:v>
                </c:pt>
                <c:pt idx="3209">
                  <c:v>23967.26000000001</c:v>
                </c:pt>
                <c:pt idx="3210">
                  <c:v>24434.24000000002</c:v>
                </c:pt>
                <c:pt idx="3211">
                  <c:v>25812.06</c:v>
                </c:pt>
                <c:pt idx="3212">
                  <c:v>25396.63999999985</c:v>
                </c:pt>
                <c:pt idx="3213">
                  <c:v>23817.01</c:v>
                </c:pt>
                <c:pt idx="3214">
                  <c:v>22385.07</c:v>
                </c:pt>
                <c:pt idx="3215">
                  <c:v>21220.37</c:v>
                </c:pt>
                <c:pt idx="3216">
                  <c:v>20252.64</c:v>
                </c:pt>
                <c:pt idx="3217">
                  <c:v>19687.23</c:v>
                </c:pt>
                <c:pt idx="3218">
                  <c:v>19381.08000000002</c:v>
                </c:pt>
                <c:pt idx="3219">
                  <c:v>19334.18</c:v>
                </c:pt>
                <c:pt idx="3220">
                  <c:v>19550.80999999999</c:v>
                </c:pt>
                <c:pt idx="3221">
                  <c:v>19540.97</c:v>
                </c:pt>
                <c:pt idx="3222">
                  <c:v>20334.59999999998</c:v>
                </c:pt>
                <c:pt idx="3223">
                  <c:v>21434.9</c:v>
                </c:pt>
                <c:pt idx="3224">
                  <c:v>22397.77</c:v>
                </c:pt>
                <c:pt idx="3225">
                  <c:v>22993.82</c:v>
                </c:pt>
                <c:pt idx="3226">
                  <c:v>23176.12999999999</c:v>
                </c:pt>
                <c:pt idx="3227">
                  <c:v>23050.4</c:v>
                </c:pt>
                <c:pt idx="3228">
                  <c:v>22800.80999999999</c:v>
                </c:pt>
                <c:pt idx="3229">
                  <c:v>22524.14</c:v>
                </c:pt>
                <c:pt idx="3230">
                  <c:v>22311.16</c:v>
                </c:pt>
                <c:pt idx="3231">
                  <c:v>22408.69</c:v>
                </c:pt>
                <c:pt idx="3232">
                  <c:v>22761.4</c:v>
                </c:pt>
                <c:pt idx="3233">
                  <c:v>23276.3</c:v>
                </c:pt>
                <c:pt idx="3234">
                  <c:v>24381.87</c:v>
                </c:pt>
                <c:pt idx="3235">
                  <c:v>26128.94000000001</c:v>
                </c:pt>
                <c:pt idx="3236">
                  <c:v>25702.62</c:v>
                </c:pt>
                <c:pt idx="3237">
                  <c:v>23846.14</c:v>
                </c:pt>
                <c:pt idx="3238">
                  <c:v>21807.68</c:v>
                </c:pt>
                <c:pt idx="3239">
                  <c:v>20611.25999999998</c:v>
                </c:pt>
                <c:pt idx="3240">
                  <c:v>19847.32999999999</c:v>
                </c:pt>
                <c:pt idx="3241">
                  <c:v>19480.23</c:v>
                </c:pt>
                <c:pt idx="3242">
                  <c:v>19497.22</c:v>
                </c:pt>
                <c:pt idx="3243">
                  <c:v>20080.29</c:v>
                </c:pt>
                <c:pt idx="3244">
                  <c:v>21485.11999999988</c:v>
                </c:pt>
                <c:pt idx="3245">
                  <c:v>23304.68</c:v>
                </c:pt>
                <c:pt idx="3246">
                  <c:v>25371.37</c:v>
                </c:pt>
                <c:pt idx="3247">
                  <c:v>26417.8</c:v>
                </c:pt>
                <c:pt idx="3248">
                  <c:v>27162.56</c:v>
                </c:pt>
                <c:pt idx="3249">
                  <c:v>27744.21</c:v>
                </c:pt>
                <c:pt idx="3250">
                  <c:v>27888.59</c:v>
                </c:pt>
                <c:pt idx="3251">
                  <c:v>27594.58</c:v>
                </c:pt>
                <c:pt idx="3252">
                  <c:v>27427.29</c:v>
                </c:pt>
                <c:pt idx="3253">
                  <c:v>27022.29</c:v>
                </c:pt>
                <c:pt idx="3254">
                  <c:v>26680.38</c:v>
                </c:pt>
                <c:pt idx="3255">
                  <c:v>26421.93</c:v>
                </c:pt>
                <c:pt idx="3256">
                  <c:v>26298.09</c:v>
                </c:pt>
                <c:pt idx="3257">
                  <c:v>26491.48000000001</c:v>
                </c:pt>
                <c:pt idx="3258">
                  <c:v>27297.54</c:v>
                </c:pt>
                <c:pt idx="3259">
                  <c:v>28808.16</c:v>
                </c:pt>
                <c:pt idx="3260">
                  <c:v>27987.46000000001</c:v>
                </c:pt>
                <c:pt idx="3261">
                  <c:v>25639.03</c:v>
                </c:pt>
                <c:pt idx="3262">
                  <c:v>23245.05</c:v>
                </c:pt>
                <c:pt idx="3263">
                  <c:v>21249.01</c:v>
                </c:pt>
                <c:pt idx="3264">
                  <c:v>20376.62999999999</c:v>
                </c:pt>
                <c:pt idx="3265">
                  <c:v>19899.53</c:v>
                </c:pt>
                <c:pt idx="3266">
                  <c:v>19789.62999999999</c:v>
                </c:pt>
                <c:pt idx="3267">
                  <c:v>20299.54</c:v>
                </c:pt>
                <c:pt idx="3268">
                  <c:v>21618.10999999999</c:v>
                </c:pt>
                <c:pt idx="3269">
                  <c:v>23319.54</c:v>
                </c:pt>
                <c:pt idx="3270">
                  <c:v>25455.47</c:v>
                </c:pt>
                <c:pt idx="3271">
                  <c:v>26619.93</c:v>
                </c:pt>
                <c:pt idx="3272">
                  <c:v>27289.66</c:v>
                </c:pt>
                <c:pt idx="3273">
                  <c:v>27818.10999999999</c:v>
                </c:pt>
                <c:pt idx="3274">
                  <c:v>27946.26000000001</c:v>
                </c:pt>
                <c:pt idx="3275">
                  <c:v>27596.29</c:v>
                </c:pt>
                <c:pt idx="3276">
                  <c:v>27419.35</c:v>
                </c:pt>
                <c:pt idx="3277">
                  <c:v>26977.89</c:v>
                </c:pt>
                <c:pt idx="3278">
                  <c:v>26596.21</c:v>
                </c:pt>
                <c:pt idx="3279">
                  <c:v>26378.53</c:v>
                </c:pt>
                <c:pt idx="3280">
                  <c:v>26248.62</c:v>
                </c:pt>
                <c:pt idx="3281">
                  <c:v>26335.5</c:v>
                </c:pt>
                <c:pt idx="3282">
                  <c:v>27064.52</c:v>
                </c:pt>
                <c:pt idx="3283">
                  <c:v>28528.41</c:v>
                </c:pt>
                <c:pt idx="3284">
                  <c:v>27804.16</c:v>
                </c:pt>
                <c:pt idx="3285">
                  <c:v>25555.64999999999</c:v>
                </c:pt>
                <c:pt idx="3286">
                  <c:v>23194.21</c:v>
                </c:pt>
                <c:pt idx="3287">
                  <c:v>21189.45</c:v>
                </c:pt>
                <c:pt idx="3288">
                  <c:v>20293.97</c:v>
                </c:pt>
                <c:pt idx="3289">
                  <c:v>19826.30999999999</c:v>
                </c:pt>
                <c:pt idx="3290">
                  <c:v>19731.89</c:v>
                </c:pt>
                <c:pt idx="3291">
                  <c:v>20230.02</c:v>
                </c:pt>
                <c:pt idx="3292">
                  <c:v>21558.79</c:v>
                </c:pt>
                <c:pt idx="3293">
                  <c:v>23391.39</c:v>
                </c:pt>
                <c:pt idx="3294">
                  <c:v>25229.74</c:v>
                </c:pt>
                <c:pt idx="3295">
                  <c:v>25780.55</c:v>
                </c:pt>
                <c:pt idx="3296">
                  <c:v>26319.44000000001</c:v>
                </c:pt>
                <c:pt idx="3297">
                  <c:v>26869.66</c:v>
                </c:pt>
                <c:pt idx="3298">
                  <c:v>27008.25</c:v>
                </c:pt>
                <c:pt idx="3299">
                  <c:v>26846.32</c:v>
                </c:pt>
                <c:pt idx="3300">
                  <c:v>26865.32999999999</c:v>
                </c:pt>
                <c:pt idx="3301">
                  <c:v>26653.42000000001</c:v>
                </c:pt>
                <c:pt idx="3302">
                  <c:v>26411.96000000001</c:v>
                </c:pt>
                <c:pt idx="3303">
                  <c:v>26283.60999999999</c:v>
                </c:pt>
                <c:pt idx="3304">
                  <c:v>26147.29</c:v>
                </c:pt>
                <c:pt idx="3305">
                  <c:v>26165.85</c:v>
                </c:pt>
                <c:pt idx="3306">
                  <c:v>26574.93</c:v>
                </c:pt>
                <c:pt idx="3307">
                  <c:v>28104.88</c:v>
                </c:pt>
                <c:pt idx="3308">
                  <c:v>27390.18</c:v>
                </c:pt>
                <c:pt idx="3309">
                  <c:v>25233.95</c:v>
                </c:pt>
                <c:pt idx="3310">
                  <c:v>22866.47</c:v>
                </c:pt>
                <c:pt idx="3311">
                  <c:v>21252.75</c:v>
                </c:pt>
                <c:pt idx="3312">
                  <c:v>20381.18999999999</c:v>
                </c:pt>
                <c:pt idx="3313">
                  <c:v>19895.62</c:v>
                </c:pt>
                <c:pt idx="3314">
                  <c:v>19790.32999999999</c:v>
                </c:pt>
                <c:pt idx="3315">
                  <c:v>20287.74000000002</c:v>
                </c:pt>
                <c:pt idx="3316">
                  <c:v>21620.75</c:v>
                </c:pt>
                <c:pt idx="3317">
                  <c:v>23370.9</c:v>
                </c:pt>
                <c:pt idx="3318">
                  <c:v>25329.42000000001</c:v>
                </c:pt>
                <c:pt idx="3319">
                  <c:v>26218.55</c:v>
                </c:pt>
                <c:pt idx="3320">
                  <c:v>26977.56</c:v>
                </c:pt>
                <c:pt idx="3321">
                  <c:v>27686.12999999999</c:v>
                </c:pt>
                <c:pt idx="3322">
                  <c:v>28020.76000000001</c:v>
                </c:pt>
                <c:pt idx="3323">
                  <c:v>27990.26000000001</c:v>
                </c:pt>
                <c:pt idx="3324">
                  <c:v>28189.14</c:v>
                </c:pt>
                <c:pt idx="3325">
                  <c:v>27941.49</c:v>
                </c:pt>
                <c:pt idx="3326">
                  <c:v>27758.45</c:v>
                </c:pt>
                <c:pt idx="3327">
                  <c:v>27557.16</c:v>
                </c:pt>
                <c:pt idx="3328">
                  <c:v>27210.67</c:v>
                </c:pt>
                <c:pt idx="3329">
                  <c:v>26991.62</c:v>
                </c:pt>
                <c:pt idx="3330">
                  <c:v>27377.42000000001</c:v>
                </c:pt>
                <c:pt idx="3331">
                  <c:v>28840.26000000001</c:v>
                </c:pt>
                <c:pt idx="3332">
                  <c:v>28037.89</c:v>
                </c:pt>
                <c:pt idx="3333">
                  <c:v>25625.28000000001</c:v>
                </c:pt>
                <c:pt idx="3334">
                  <c:v>23228.37</c:v>
                </c:pt>
                <c:pt idx="3335">
                  <c:v>21497.56</c:v>
                </c:pt>
                <c:pt idx="3336">
                  <c:v>20557.96000000001</c:v>
                </c:pt>
                <c:pt idx="3337">
                  <c:v>20016.29</c:v>
                </c:pt>
                <c:pt idx="3338">
                  <c:v>19847.59</c:v>
                </c:pt>
                <c:pt idx="3339">
                  <c:v>20247.14</c:v>
                </c:pt>
                <c:pt idx="3340">
                  <c:v>21420.44000000001</c:v>
                </c:pt>
                <c:pt idx="3341">
                  <c:v>22871.86</c:v>
                </c:pt>
                <c:pt idx="3342">
                  <c:v>24881.98000000001</c:v>
                </c:pt>
                <c:pt idx="3343">
                  <c:v>26000.1</c:v>
                </c:pt>
                <c:pt idx="3344">
                  <c:v>26945.3</c:v>
                </c:pt>
                <c:pt idx="3345">
                  <c:v>27807.7</c:v>
                </c:pt>
                <c:pt idx="3346">
                  <c:v>28240.48000000001</c:v>
                </c:pt>
                <c:pt idx="3347">
                  <c:v>28278.3</c:v>
                </c:pt>
                <c:pt idx="3348">
                  <c:v>28543.06</c:v>
                </c:pt>
                <c:pt idx="3349">
                  <c:v>28475.3</c:v>
                </c:pt>
                <c:pt idx="3350">
                  <c:v>28411.24</c:v>
                </c:pt>
                <c:pt idx="3351">
                  <c:v>28228.91</c:v>
                </c:pt>
                <c:pt idx="3352">
                  <c:v>27733.26000000001</c:v>
                </c:pt>
                <c:pt idx="3353">
                  <c:v>27133.88</c:v>
                </c:pt>
                <c:pt idx="3354">
                  <c:v>26859.57</c:v>
                </c:pt>
                <c:pt idx="3355">
                  <c:v>28005.11999999988</c:v>
                </c:pt>
                <c:pt idx="3356">
                  <c:v>27476.91</c:v>
                </c:pt>
                <c:pt idx="3357">
                  <c:v>25549.86</c:v>
                </c:pt>
                <c:pt idx="3358">
                  <c:v>23338.32999999999</c:v>
                </c:pt>
                <c:pt idx="3359">
                  <c:v>21481.29</c:v>
                </c:pt>
                <c:pt idx="3360">
                  <c:v>20371.82</c:v>
                </c:pt>
                <c:pt idx="3361">
                  <c:v>19713.18999999999</c:v>
                </c:pt>
                <c:pt idx="3362">
                  <c:v>19333.24000000002</c:v>
                </c:pt>
                <c:pt idx="3363">
                  <c:v>19356.62</c:v>
                </c:pt>
                <c:pt idx="3364">
                  <c:v>19716.62</c:v>
                </c:pt>
                <c:pt idx="3365">
                  <c:v>19734.4</c:v>
                </c:pt>
                <c:pt idx="3366">
                  <c:v>21055.32</c:v>
                </c:pt>
                <c:pt idx="3367">
                  <c:v>22518.39</c:v>
                </c:pt>
                <c:pt idx="3368">
                  <c:v>23669.10999999999</c:v>
                </c:pt>
                <c:pt idx="3369">
                  <c:v>24470.59</c:v>
                </c:pt>
                <c:pt idx="3370">
                  <c:v>24890.47</c:v>
                </c:pt>
                <c:pt idx="3371">
                  <c:v>24922.97</c:v>
                </c:pt>
                <c:pt idx="3372">
                  <c:v>24904.55</c:v>
                </c:pt>
                <c:pt idx="3373">
                  <c:v>24758.93</c:v>
                </c:pt>
                <c:pt idx="3374">
                  <c:v>24842.66</c:v>
                </c:pt>
                <c:pt idx="3375">
                  <c:v>24935.64</c:v>
                </c:pt>
                <c:pt idx="3376">
                  <c:v>24995.30999999999</c:v>
                </c:pt>
                <c:pt idx="3377">
                  <c:v>25159.30999999999</c:v>
                </c:pt>
                <c:pt idx="3378">
                  <c:v>25258.39</c:v>
                </c:pt>
                <c:pt idx="3379">
                  <c:v>26457.54</c:v>
                </c:pt>
                <c:pt idx="3380">
                  <c:v>26141.35</c:v>
                </c:pt>
                <c:pt idx="3381">
                  <c:v>24485.91</c:v>
                </c:pt>
                <c:pt idx="3382">
                  <c:v>22525.03</c:v>
                </c:pt>
                <c:pt idx="3383">
                  <c:v>20969.04</c:v>
                </c:pt>
                <c:pt idx="3384">
                  <c:v>19911.62</c:v>
                </c:pt>
                <c:pt idx="3385">
                  <c:v>19282.12</c:v>
                </c:pt>
                <c:pt idx="3386">
                  <c:v>18939.00999999998</c:v>
                </c:pt>
                <c:pt idx="3387">
                  <c:v>18858.78000000001</c:v>
                </c:pt>
                <c:pt idx="3388">
                  <c:v>18944.68</c:v>
                </c:pt>
                <c:pt idx="3389">
                  <c:v>18491.43</c:v>
                </c:pt>
                <c:pt idx="3390">
                  <c:v>19395.25999999998</c:v>
                </c:pt>
                <c:pt idx="3391">
                  <c:v>20842.41</c:v>
                </c:pt>
                <c:pt idx="3392">
                  <c:v>21872.07</c:v>
                </c:pt>
                <c:pt idx="3393">
                  <c:v>22590.99</c:v>
                </c:pt>
                <c:pt idx="3394">
                  <c:v>22996.14</c:v>
                </c:pt>
                <c:pt idx="3395">
                  <c:v>23204.51</c:v>
                </c:pt>
                <c:pt idx="3396">
                  <c:v>23326.08000000002</c:v>
                </c:pt>
                <c:pt idx="3397">
                  <c:v>23342.97</c:v>
                </c:pt>
                <c:pt idx="3398">
                  <c:v>23467.25</c:v>
                </c:pt>
                <c:pt idx="3399">
                  <c:v>23676.71</c:v>
                </c:pt>
                <c:pt idx="3400">
                  <c:v>23969.32999999999</c:v>
                </c:pt>
                <c:pt idx="3401">
                  <c:v>24314.54</c:v>
                </c:pt>
                <c:pt idx="3402">
                  <c:v>24624.69</c:v>
                </c:pt>
                <c:pt idx="3403">
                  <c:v>26228.25</c:v>
                </c:pt>
                <c:pt idx="3404">
                  <c:v>25838.48000000001</c:v>
                </c:pt>
                <c:pt idx="3405">
                  <c:v>23837.64</c:v>
                </c:pt>
                <c:pt idx="3406">
                  <c:v>21791.14</c:v>
                </c:pt>
                <c:pt idx="3407">
                  <c:v>20314.80999999999</c:v>
                </c:pt>
                <c:pt idx="3408">
                  <c:v>19508.50999999998</c:v>
                </c:pt>
                <c:pt idx="3409">
                  <c:v>19085.80999999999</c:v>
                </c:pt>
                <c:pt idx="3410">
                  <c:v>19016.54</c:v>
                </c:pt>
                <c:pt idx="3411">
                  <c:v>19509.71</c:v>
                </c:pt>
                <c:pt idx="3412">
                  <c:v>20797.52</c:v>
                </c:pt>
                <c:pt idx="3413">
                  <c:v>22403.77</c:v>
                </c:pt>
                <c:pt idx="3414">
                  <c:v>24491.62</c:v>
                </c:pt>
                <c:pt idx="3415">
                  <c:v>25695.02</c:v>
                </c:pt>
                <c:pt idx="3416">
                  <c:v>26626.84</c:v>
                </c:pt>
                <c:pt idx="3417">
                  <c:v>27302.68</c:v>
                </c:pt>
                <c:pt idx="3418">
                  <c:v>27624.59</c:v>
                </c:pt>
                <c:pt idx="3419">
                  <c:v>27641.04</c:v>
                </c:pt>
                <c:pt idx="3420">
                  <c:v>27794.12</c:v>
                </c:pt>
                <c:pt idx="3421">
                  <c:v>27610.74</c:v>
                </c:pt>
                <c:pt idx="3422">
                  <c:v>27472.74</c:v>
                </c:pt>
                <c:pt idx="3423">
                  <c:v>27248.02</c:v>
                </c:pt>
                <c:pt idx="3424">
                  <c:v>26948.45</c:v>
                </c:pt>
                <c:pt idx="3425">
                  <c:v>26733.98000000001</c:v>
                </c:pt>
                <c:pt idx="3426">
                  <c:v>27005.77</c:v>
                </c:pt>
                <c:pt idx="3427">
                  <c:v>28429.77</c:v>
                </c:pt>
                <c:pt idx="3428">
                  <c:v>27646.25</c:v>
                </c:pt>
                <c:pt idx="3429">
                  <c:v>25208.2</c:v>
                </c:pt>
                <c:pt idx="3430">
                  <c:v>22906.96000000001</c:v>
                </c:pt>
                <c:pt idx="3431">
                  <c:v>21368.26000000001</c:v>
                </c:pt>
                <c:pt idx="3432">
                  <c:v>20446.86</c:v>
                </c:pt>
                <c:pt idx="3433">
                  <c:v>19917.94000000001</c:v>
                </c:pt>
                <c:pt idx="3434">
                  <c:v>19789.91</c:v>
                </c:pt>
                <c:pt idx="3435">
                  <c:v>20225.53</c:v>
                </c:pt>
                <c:pt idx="3436">
                  <c:v>21418.35</c:v>
                </c:pt>
                <c:pt idx="3437">
                  <c:v>22902.41</c:v>
                </c:pt>
                <c:pt idx="3438">
                  <c:v>24905.41</c:v>
                </c:pt>
                <c:pt idx="3439">
                  <c:v>25944.24000000002</c:v>
                </c:pt>
                <c:pt idx="3440">
                  <c:v>26784.14999999999</c:v>
                </c:pt>
                <c:pt idx="3441">
                  <c:v>27479.75999999998</c:v>
                </c:pt>
                <c:pt idx="3442">
                  <c:v>27910.88</c:v>
                </c:pt>
                <c:pt idx="3443">
                  <c:v>28038.05</c:v>
                </c:pt>
                <c:pt idx="3444">
                  <c:v>28339.3</c:v>
                </c:pt>
                <c:pt idx="3445">
                  <c:v>28327.75</c:v>
                </c:pt>
                <c:pt idx="3446">
                  <c:v>28321.87</c:v>
                </c:pt>
                <c:pt idx="3447">
                  <c:v>28145.1</c:v>
                </c:pt>
                <c:pt idx="3448">
                  <c:v>27787.98000000001</c:v>
                </c:pt>
                <c:pt idx="3449">
                  <c:v>27346.63999999985</c:v>
                </c:pt>
                <c:pt idx="3450">
                  <c:v>27424.57</c:v>
                </c:pt>
                <c:pt idx="3451">
                  <c:v>28850.29</c:v>
                </c:pt>
                <c:pt idx="3452">
                  <c:v>28138.23</c:v>
                </c:pt>
                <c:pt idx="3453">
                  <c:v>25632.4</c:v>
                </c:pt>
                <c:pt idx="3454">
                  <c:v>23264.72</c:v>
                </c:pt>
                <c:pt idx="3455">
                  <c:v>21565.77</c:v>
                </c:pt>
                <c:pt idx="3456">
                  <c:v>20583.41999999998</c:v>
                </c:pt>
                <c:pt idx="3457">
                  <c:v>20050.34999999998</c:v>
                </c:pt>
                <c:pt idx="3458">
                  <c:v>19879.77</c:v>
                </c:pt>
                <c:pt idx="3459">
                  <c:v>20331.32</c:v>
                </c:pt>
                <c:pt idx="3460">
                  <c:v>21549.80999999999</c:v>
                </c:pt>
                <c:pt idx="3461">
                  <c:v>23063.28000000001</c:v>
                </c:pt>
                <c:pt idx="3462">
                  <c:v>25010.98000000001</c:v>
                </c:pt>
                <c:pt idx="3463">
                  <c:v>26020.64999999999</c:v>
                </c:pt>
                <c:pt idx="3464">
                  <c:v>27020.37</c:v>
                </c:pt>
                <c:pt idx="3465">
                  <c:v>27912.29</c:v>
                </c:pt>
                <c:pt idx="3466">
                  <c:v>28412.6</c:v>
                </c:pt>
                <c:pt idx="3467">
                  <c:v>28559.82999999999</c:v>
                </c:pt>
                <c:pt idx="3468">
                  <c:v>28850.92000000001</c:v>
                </c:pt>
                <c:pt idx="3469">
                  <c:v>28899.29</c:v>
                </c:pt>
                <c:pt idx="3470">
                  <c:v>28778.73</c:v>
                </c:pt>
                <c:pt idx="3471">
                  <c:v>28521.59</c:v>
                </c:pt>
                <c:pt idx="3472">
                  <c:v>28106.77</c:v>
                </c:pt>
                <c:pt idx="3473">
                  <c:v>27760.07</c:v>
                </c:pt>
                <c:pt idx="3474">
                  <c:v>27607.17</c:v>
                </c:pt>
                <c:pt idx="3475">
                  <c:v>28730.46000000001</c:v>
                </c:pt>
                <c:pt idx="3476">
                  <c:v>28089.79</c:v>
                </c:pt>
                <c:pt idx="3477">
                  <c:v>25736.03</c:v>
                </c:pt>
                <c:pt idx="3478">
                  <c:v>23358.69</c:v>
                </c:pt>
                <c:pt idx="3479">
                  <c:v>21658.0</c:v>
                </c:pt>
                <c:pt idx="3480">
                  <c:v>20659.48000000001</c:v>
                </c:pt>
                <c:pt idx="3481">
                  <c:v>20105.06</c:v>
                </c:pt>
                <c:pt idx="3482">
                  <c:v>19948.14999999999</c:v>
                </c:pt>
                <c:pt idx="3483">
                  <c:v>20361.37</c:v>
                </c:pt>
                <c:pt idx="3484">
                  <c:v>21580.08000000002</c:v>
                </c:pt>
                <c:pt idx="3485">
                  <c:v>23048.77</c:v>
                </c:pt>
                <c:pt idx="3486">
                  <c:v>25126.01</c:v>
                </c:pt>
                <c:pt idx="3487">
                  <c:v>26156.14</c:v>
                </c:pt>
                <c:pt idx="3488">
                  <c:v>26898.86</c:v>
                </c:pt>
                <c:pt idx="3489">
                  <c:v>27684.68</c:v>
                </c:pt>
                <c:pt idx="3490">
                  <c:v>28154.66</c:v>
                </c:pt>
                <c:pt idx="3491">
                  <c:v>28230.89</c:v>
                </c:pt>
                <c:pt idx="3492">
                  <c:v>28494.1</c:v>
                </c:pt>
                <c:pt idx="3493">
                  <c:v>28519.4</c:v>
                </c:pt>
                <c:pt idx="3494">
                  <c:v>28472.86</c:v>
                </c:pt>
                <c:pt idx="3495">
                  <c:v>28296.76000000001</c:v>
                </c:pt>
                <c:pt idx="3496">
                  <c:v>27889.78000000001</c:v>
                </c:pt>
                <c:pt idx="3497">
                  <c:v>27377.88</c:v>
                </c:pt>
                <c:pt idx="3498">
                  <c:v>27351.14999999999</c:v>
                </c:pt>
                <c:pt idx="3499">
                  <c:v>28633.72</c:v>
                </c:pt>
                <c:pt idx="3500">
                  <c:v>28033.08</c:v>
                </c:pt>
                <c:pt idx="3501">
                  <c:v>25766.76000000001</c:v>
                </c:pt>
                <c:pt idx="3502">
                  <c:v>23461.74</c:v>
                </c:pt>
                <c:pt idx="3503">
                  <c:v>21759.48000000001</c:v>
                </c:pt>
                <c:pt idx="3504">
                  <c:v>20695.07</c:v>
                </c:pt>
                <c:pt idx="3505">
                  <c:v>20059.75</c:v>
                </c:pt>
                <c:pt idx="3506">
                  <c:v>19892.73</c:v>
                </c:pt>
                <c:pt idx="3507">
                  <c:v>20302.89</c:v>
                </c:pt>
                <c:pt idx="3508">
                  <c:v>21307.64</c:v>
                </c:pt>
                <c:pt idx="3509">
                  <c:v>22529.4</c:v>
                </c:pt>
                <c:pt idx="3510">
                  <c:v>24392.02</c:v>
                </c:pt>
                <c:pt idx="3511">
                  <c:v>25604.6</c:v>
                </c:pt>
                <c:pt idx="3512">
                  <c:v>26682.38</c:v>
                </c:pt>
                <c:pt idx="3513">
                  <c:v>27580.05</c:v>
                </c:pt>
                <c:pt idx="3514">
                  <c:v>28148.2</c:v>
                </c:pt>
                <c:pt idx="3515">
                  <c:v>28285.44000000001</c:v>
                </c:pt>
                <c:pt idx="3516">
                  <c:v>28570.71</c:v>
                </c:pt>
                <c:pt idx="3517">
                  <c:v>28597.98000000001</c:v>
                </c:pt>
                <c:pt idx="3518">
                  <c:v>28541.52</c:v>
                </c:pt>
                <c:pt idx="3519">
                  <c:v>28339.4</c:v>
                </c:pt>
                <c:pt idx="3520">
                  <c:v>27815.19</c:v>
                </c:pt>
                <c:pt idx="3521">
                  <c:v>27084.04</c:v>
                </c:pt>
                <c:pt idx="3522">
                  <c:v>26744.84</c:v>
                </c:pt>
                <c:pt idx="3523">
                  <c:v>27752.10999999999</c:v>
                </c:pt>
                <c:pt idx="3524">
                  <c:v>27183.16</c:v>
                </c:pt>
                <c:pt idx="3525">
                  <c:v>25437.53</c:v>
                </c:pt>
                <c:pt idx="3526">
                  <c:v>23370.91</c:v>
                </c:pt>
                <c:pt idx="3527">
                  <c:v>21856.66</c:v>
                </c:pt>
                <c:pt idx="3528">
                  <c:v>20803.38</c:v>
                </c:pt>
                <c:pt idx="3529">
                  <c:v>20064.52</c:v>
                </c:pt>
                <c:pt idx="3530">
                  <c:v>19657.55</c:v>
                </c:pt>
                <c:pt idx="3531">
                  <c:v>19635.93</c:v>
                </c:pt>
                <c:pt idx="3532">
                  <c:v>19895.2</c:v>
                </c:pt>
                <c:pt idx="3533">
                  <c:v>19671.98000000001</c:v>
                </c:pt>
                <c:pt idx="3534">
                  <c:v>20551.98000000001</c:v>
                </c:pt>
                <c:pt idx="3535">
                  <c:v>21828.91</c:v>
                </c:pt>
                <c:pt idx="3536">
                  <c:v>22997.88</c:v>
                </c:pt>
                <c:pt idx="3537">
                  <c:v>23796.88</c:v>
                </c:pt>
                <c:pt idx="3538">
                  <c:v>24154.58</c:v>
                </c:pt>
                <c:pt idx="3539">
                  <c:v>24268.12999999999</c:v>
                </c:pt>
                <c:pt idx="3540">
                  <c:v>24161.37</c:v>
                </c:pt>
                <c:pt idx="3541">
                  <c:v>24035.7</c:v>
                </c:pt>
                <c:pt idx="3542">
                  <c:v>23989.52</c:v>
                </c:pt>
                <c:pt idx="3543">
                  <c:v>24082.98000000001</c:v>
                </c:pt>
                <c:pt idx="3544">
                  <c:v>23967.27</c:v>
                </c:pt>
                <c:pt idx="3545">
                  <c:v>24179.11999999988</c:v>
                </c:pt>
                <c:pt idx="3546">
                  <c:v>24167.32999999999</c:v>
                </c:pt>
                <c:pt idx="3547">
                  <c:v>25164.73</c:v>
                </c:pt>
                <c:pt idx="3548">
                  <c:v>25081.95</c:v>
                </c:pt>
                <c:pt idx="3549">
                  <c:v>23556.66</c:v>
                </c:pt>
                <c:pt idx="3550">
                  <c:v>21921.73</c:v>
                </c:pt>
                <c:pt idx="3551">
                  <c:v>20930.09</c:v>
                </c:pt>
                <c:pt idx="3552">
                  <c:v>19955.12</c:v>
                </c:pt>
                <c:pt idx="3553">
                  <c:v>19403.57</c:v>
                </c:pt>
                <c:pt idx="3554">
                  <c:v>19044.56</c:v>
                </c:pt>
                <c:pt idx="3555">
                  <c:v>18985.25</c:v>
                </c:pt>
                <c:pt idx="3556">
                  <c:v>19047.02</c:v>
                </c:pt>
                <c:pt idx="3557">
                  <c:v>18703.59</c:v>
                </c:pt>
                <c:pt idx="3558">
                  <c:v>19432.14999999999</c:v>
                </c:pt>
                <c:pt idx="3559">
                  <c:v>20456.75</c:v>
                </c:pt>
                <c:pt idx="3560">
                  <c:v>21378.12999999999</c:v>
                </c:pt>
                <c:pt idx="3561">
                  <c:v>22004.63999999985</c:v>
                </c:pt>
                <c:pt idx="3562">
                  <c:v>22244.04</c:v>
                </c:pt>
                <c:pt idx="3563">
                  <c:v>22311.91999999998</c:v>
                </c:pt>
                <c:pt idx="3564">
                  <c:v>22118.89</c:v>
                </c:pt>
                <c:pt idx="3565">
                  <c:v>21968.02</c:v>
                </c:pt>
                <c:pt idx="3566">
                  <c:v>21971.51</c:v>
                </c:pt>
                <c:pt idx="3567">
                  <c:v>22096.84</c:v>
                </c:pt>
                <c:pt idx="3568">
                  <c:v>22353.23</c:v>
                </c:pt>
                <c:pt idx="3569">
                  <c:v>22588.2</c:v>
                </c:pt>
                <c:pt idx="3570">
                  <c:v>23017.05</c:v>
                </c:pt>
                <c:pt idx="3571">
                  <c:v>24595.85</c:v>
                </c:pt>
                <c:pt idx="3572">
                  <c:v>24705.4</c:v>
                </c:pt>
                <c:pt idx="3573">
                  <c:v>23295.85</c:v>
                </c:pt>
                <c:pt idx="3574">
                  <c:v>21544.22</c:v>
                </c:pt>
                <c:pt idx="3575">
                  <c:v>20236.62</c:v>
                </c:pt>
                <c:pt idx="3576">
                  <c:v>19390.7</c:v>
                </c:pt>
                <c:pt idx="3577">
                  <c:v>18877.23</c:v>
                </c:pt>
                <c:pt idx="3578">
                  <c:v>18634.71</c:v>
                </c:pt>
                <c:pt idx="3579">
                  <c:v>18711.2</c:v>
                </c:pt>
                <c:pt idx="3580">
                  <c:v>18870.72</c:v>
                </c:pt>
                <c:pt idx="3581">
                  <c:v>18503.78000000001</c:v>
                </c:pt>
                <c:pt idx="3582">
                  <c:v>19440.48000000001</c:v>
                </c:pt>
                <c:pt idx="3583">
                  <c:v>20828.80999999999</c:v>
                </c:pt>
                <c:pt idx="3584">
                  <c:v>21968.89</c:v>
                </c:pt>
                <c:pt idx="3585">
                  <c:v>23011.54</c:v>
                </c:pt>
                <c:pt idx="3586">
                  <c:v>23565.51</c:v>
                </c:pt>
                <c:pt idx="3587">
                  <c:v>23657.55</c:v>
                </c:pt>
                <c:pt idx="3588">
                  <c:v>23627.95</c:v>
                </c:pt>
                <c:pt idx="3589">
                  <c:v>23631.36</c:v>
                </c:pt>
                <c:pt idx="3590">
                  <c:v>23699.03</c:v>
                </c:pt>
                <c:pt idx="3591">
                  <c:v>23915.44000000001</c:v>
                </c:pt>
                <c:pt idx="3592">
                  <c:v>24189.87</c:v>
                </c:pt>
                <c:pt idx="3593">
                  <c:v>24224.9</c:v>
                </c:pt>
                <c:pt idx="3594">
                  <c:v>24506.63999999985</c:v>
                </c:pt>
                <c:pt idx="3595">
                  <c:v>26150.25</c:v>
                </c:pt>
                <c:pt idx="3596">
                  <c:v>25753.34</c:v>
                </c:pt>
                <c:pt idx="3597">
                  <c:v>23707.73</c:v>
                </c:pt>
                <c:pt idx="3598">
                  <c:v>21660.78000000001</c:v>
                </c:pt>
                <c:pt idx="3599">
                  <c:v>19990.98000000001</c:v>
                </c:pt>
                <c:pt idx="3600">
                  <c:v>19206.96000000001</c:v>
                </c:pt>
                <c:pt idx="3601">
                  <c:v>18749.36</c:v>
                </c:pt>
                <c:pt idx="3602">
                  <c:v>18699.54</c:v>
                </c:pt>
                <c:pt idx="3603">
                  <c:v>19207.09999999998</c:v>
                </c:pt>
                <c:pt idx="3604">
                  <c:v>20492.53</c:v>
                </c:pt>
                <c:pt idx="3605">
                  <c:v>22059.84</c:v>
                </c:pt>
                <c:pt idx="3606">
                  <c:v>24173.96000000001</c:v>
                </c:pt>
                <c:pt idx="3607">
                  <c:v>25415.57</c:v>
                </c:pt>
                <c:pt idx="3608">
                  <c:v>26400.0</c:v>
                </c:pt>
                <c:pt idx="3609">
                  <c:v>27213.67</c:v>
                </c:pt>
                <c:pt idx="3610">
                  <c:v>27682.74</c:v>
                </c:pt>
                <c:pt idx="3611">
                  <c:v>27762.2</c:v>
                </c:pt>
                <c:pt idx="3612">
                  <c:v>27981.36</c:v>
                </c:pt>
                <c:pt idx="3613">
                  <c:v>28106.68</c:v>
                </c:pt>
                <c:pt idx="3614">
                  <c:v>28097.32</c:v>
                </c:pt>
                <c:pt idx="3615">
                  <c:v>27957.67</c:v>
                </c:pt>
                <c:pt idx="3616">
                  <c:v>27582.05</c:v>
                </c:pt>
                <c:pt idx="3617">
                  <c:v>27174.18</c:v>
                </c:pt>
                <c:pt idx="3618">
                  <c:v>26921.10999999999</c:v>
                </c:pt>
                <c:pt idx="3619">
                  <c:v>28365.19</c:v>
                </c:pt>
                <c:pt idx="3620">
                  <c:v>27883.55</c:v>
                </c:pt>
                <c:pt idx="3621">
                  <c:v>25426.24000000002</c:v>
                </c:pt>
                <c:pt idx="3622">
                  <c:v>22992.95</c:v>
                </c:pt>
                <c:pt idx="3623">
                  <c:v>21640.48000000001</c:v>
                </c:pt>
                <c:pt idx="3624">
                  <c:v>20724.02</c:v>
                </c:pt>
                <c:pt idx="3625">
                  <c:v>20207.49000000002</c:v>
                </c:pt>
                <c:pt idx="3626">
                  <c:v>20048.14</c:v>
                </c:pt>
                <c:pt idx="3627">
                  <c:v>20484.80999999999</c:v>
                </c:pt>
                <c:pt idx="3628">
                  <c:v>21632.56</c:v>
                </c:pt>
                <c:pt idx="3629">
                  <c:v>23163.93</c:v>
                </c:pt>
                <c:pt idx="3630">
                  <c:v>25129.18</c:v>
                </c:pt>
                <c:pt idx="3631">
                  <c:v>26157.68</c:v>
                </c:pt>
                <c:pt idx="3632">
                  <c:v>26942.32</c:v>
                </c:pt>
                <c:pt idx="3633">
                  <c:v>27624.98000000001</c:v>
                </c:pt>
                <c:pt idx="3634">
                  <c:v>27910.97</c:v>
                </c:pt>
                <c:pt idx="3635">
                  <c:v>27732.10999999999</c:v>
                </c:pt>
                <c:pt idx="3636">
                  <c:v>27835.58</c:v>
                </c:pt>
                <c:pt idx="3637">
                  <c:v>27700.4</c:v>
                </c:pt>
                <c:pt idx="3638">
                  <c:v>27401.21</c:v>
                </c:pt>
                <c:pt idx="3639">
                  <c:v>27084.4</c:v>
                </c:pt>
                <c:pt idx="3640">
                  <c:v>26707.39</c:v>
                </c:pt>
                <c:pt idx="3641">
                  <c:v>26535.23</c:v>
                </c:pt>
                <c:pt idx="3642">
                  <c:v>26603.59</c:v>
                </c:pt>
                <c:pt idx="3643">
                  <c:v>28015.91</c:v>
                </c:pt>
                <c:pt idx="3644">
                  <c:v>27629.67</c:v>
                </c:pt>
                <c:pt idx="3645">
                  <c:v>25409.95</c:v>
                </c:pt>
                <c:pt idx="3646">
                  <c:v>23118.12999999999</c:v>
                </c:pt>
                <c:pt idx="3647">
                  <c:v>21747.28000000001</c:v>
                </c:pt>
                <c:pt idx="3648">
                  <c:v>20834.14999999999</c:v>
                </c:pt>
                <c:pt idx="3649">
                  <c:v>20307.50999999998</c:v>
                </c:pt>
                <c:pt idx="3650">
                  <c:v>20163.52</c:v>
                </c:pt>
                <c:pt idx="3651">
                  <c:v>20634.23</c:v>
                </c:pt>
                <c:pt idx="3652">
                  <c:v>21821.56</c:v>
                </c:pt>
                <c:pt idx="3653">
                  <c:v>23618.43</c:v>
                </c:pt>
                <c:pt idx="3654">
                  <c:v>25363.08</c:v>
                </c:pt>
                <c:pt idx="3655">
                  <c:v>26303.05</c:v>
                </c:pt>
                <c:pt idx="3656">
                  <c:v>26910.23</c:v>
                </c:pt>
                <c:pt idx="3657">
                  <c:v>27608.37</c:v>
                </c:pt>
                <c:pt idx="3658">
                  <c:v>27969.57</c:v>
                </c:pt>
                <c:pt idx="3659">
                  <c:v>27841.30999999999</c:v>
                </c:pt>
                <c:pt idx="3660">
                  <c:v>28044.82</c:v>
                </c:pt>
                <c:pt idx="3661">
                  <c:v>27984.6</c:v>
                </c:pt>
                <c:pt idx="3662">
                  <c:v>27837.74</c:v>
                </c:pt>
                <c:pt idx="3663">
                  <c:v>27603.82</c:v>
                </c:pt>
                <c:pt idx="3664">
                  <c:v>27207.54</c:v>
                </c:pt>
                <c:pt idx="3665">
                  <c:v>26858.34</c:v>
                </c:pt>
                <c:pt idx="3666">
                  <c:v>26924.58</c:v>
                </c:pt>
                <c:pt idx="3667">
                  <c:v>28177.03</c:v>
                </c:pt>
                <c:pt idx="3668">
                  <c:v>27848.1</c:v>
                </c:pt>
                <c:pt idx="3669">
                  <c:v>25725.1</c:v>
                </c:pt>
                <c:pt idx="3670">
                  <c:v>23479.78000000001</c:v>
                </c:pt>
                <c:pt idx="3671">
                  <c:v>21845.94000000001</c:v>
                </c:pt>
                <c:pt idx="3672">
                  <c:v>20879.32999999999</c:v>
                </c:pt>
                <c:pt idx="3673">
                  <c:v>20306.02</c:v>
                </c:pt>
                <c:pt idx="3674">
                  <c:v>20131.50999999998</c:v>
                </c:pt>
                <c:pt idx="3675">
                  <c:v>20572.34</c:v>
                </c:pt>
                <c:pt idx="3676">
                  <c:v>21662.4</c:v>
                </c:pt>
                <c:pt idx="3677">
                  <c:v>23137.51</c:v>
                </c:pt>
                <c:pt idx="3678">
                  <c:v>24988.8</c:v>
                </c:pt>
                <c:pt idx="3679">
                  <c:v>26160.32</c:v>
                </c:pt>
                <c:pt idx="3680">
                  <c:v>27101.58</c:v>
                </c:pt>
                <c:pt idx="3681">
                  <c:v>27916.23</c:v>
                </c:pt>
                <c:pt idx="3682">
                  <c:v>28311.07</c:v>
                </c:pt>
                <c:pt idx="3683">
                  <c:v>28220.7</c:v>
                </c:pt>
                <c:pt idx="3684">
                  <c:v>28266.60999999999</c:v>
                </c:pt>
                <c:pt idx="3685">
                  <c:v>28077.72</c:v>
                </c:pt>
                <c:pt idx="3686">
                  <c:v>27932.27</c:v>
                </c:pt>
                <c:pt idx="3687">
                  <c:v>27669.14999999999</c:v>
                </c:pt>
                <c:pt idx="3688">
                  <c:v>27135.91</c:v>
                </c:pt>
                <c:pt idx="3689">
                  <c:v>26444.68</c:v>
                </c:pt>
                <c:pt idx="3690">
                  <c:v>26171.5</c:v>
                </c:pt>
                <c:pt idx="3691">
                  <c:v>27416.42000000001</c:v>
                </c:pt>
                <c:pt idx="3692">
                  <c:v>27313.99</c:v>
                </c:pt>
                <c:pt idx="3693">
                  <c:v>25533.89</c:v>
                </c:pt>
                <c:pt idx="3694">
                  <c:v>23418.45</c:v>
                </c:pt>
                <c:pt idx="3695">
                  <c:v>22030.09</c:v>
                </c:pt>
                <c:pt idx="3696">
                  <c:v>20958.0</c:v>
                </c:pt>
                <c:pt idx="3697">
                  <c:v>20349.95</c:v>
                </c:pt>
                <c:pt idx="3698">
                  <c:v>19975.27</c:v>
                </c:pt>
                <c:pt idx="3699">
                  <c:v>20000.82</c:v>
                </c:pt>
                <c:pt idx="3700">
                  <c:v>20291.9</c:v>
                </c:pt>
                <c:pt idx="3701">
                  <c:v>20419.32</c:v>
                </c:pt>
                <c:pt idx="3702">
                  <c:v>21437.62</c:v>
                </c:pt>
                <c:pt idx="3703">
                  <c:v>22865.64999999999</c:v>
                </c:pt>
                <c:pt idx="3704">
                  <c:v>23914.71</c:v>
                </c:pt>
                <c:pt idx="3705">
                  <c:v>24743.52</c:v>
                </c:pt>
                <c:pt idx="3706">
                  <c:v>25151.82</c:v>
                </c:pt>
                <c:pt idx="3707">
                  <c:v>25010.52</c:v>
                </c:pt>
                <c:pt idx="3708">
                  <c:v>24960.64999999999</c:v>
                </c:pt>
                <c:pt idx="3709">
                  <c:v>24878.42000000001</c:v>
                </c:pt>
                <c:pt idx="3710">
                  <c:v>24864.68</c:v>
                </c:pt>
                <c:pt idx="3711">
                  <c:v>24916.06</c:v>
                </c:pt>
                <c:pt idx="3712">
                  <c:v>25001.86</c:v>
                </c:pt>
                <c:pt idx="3713">
                  <c:v>25172.84</c:v>
                </c:pt>
                <c:pt idx="3714">
                  <c:v>25163.41</c:v>
                </c:pt>
                <c:pt idx="3715">
                  <c:v>26218.78000000001</c:v>
                </c:pt>
                <c:pt idx="3716">
                  <c:v>26208.2</c:v>
                </c:pt>
                <c:pt idx="3717">
                  <c:v>24860.7</c:v>
                </c:pt>
                <c:pt idx="3718">
                  <c:v>23143.28000000001</c:v>
                </c:pt>
                <c:pt idx="3719">
                  <c:v>21085.07</c:v>
                </c:pt>
                <c:pt idx="3720">
                  <c:v>20047.39</c:v>
                </c:pt>
                <c:pt idx="3721">
                  <c:v>19485.66</c:v>
                </c:pt>
                <c:pt idx="3722">
                  <c:v>19120.68999999999</c:v>
                </c:pt>
                <c:pt idx="3723">
                  <c:v>19069.14999999999</c:v>
                </c:pt>
                <c:pt idx="3724">
                  <c:v>19174.75</c:v>
                </c:pt>
                <c:pt idx="3725">
                  <c:v>19014.62999999999</c:v>
                </c:pt>
                <c:pt idx="3726">
                  <c:v>19940.09</c:v>
                </c:pt>
                <c:pt idx="3727">
                  <c:v>21194.22</c:v>
                </c:pt>
                <c:pt idx="3728">
                  <c:v>22098.36</c:v>
                </c:pt>
                <c:pt idx="3729">
                  <c:v>22928.95</c:v>
                </c:pt>
                <c:pt idx="3730">
                  <c:v>23383.82</c:v>
                </c:pt>
                <c:pt idx="3731">
                  <c:v>23495.66</c:v>
                </c:pt>
                <c:pt idx="3732">
                  <c:v>23606.14999999999</c:v>
                </c:pt>
                <c:pt idx="3733">
                  <c:v>23657.26000000001</c:v>
                </c:pt>
                <c:pt idx="3734">
                  <c:v>23750.12999999999</c:v>
                </c:pt>
                <c:pt idx="3735">
                  <c:v>23924.67</c:v>
                </c:pt>
                <c:pt idx="3736">
                  <c:v>24245.72</c:v>
                </c:pt>
                <c:pt idx="3737">
                  <c:v>24685.62999999999</c:v>
                </c:pt>
                <c:pt idx="3738">
                  <c:v>24783.9</c:v>
                </c:pt>
                <c:pt idx="3739">
                  <c:v>26020.29</c:v>
                </c:pt>
                <c:pt idx="3740">
                  <c:v>25999.91999999998</c:v>
                </c:pt>
                <c:pt idx="3741">
                  <c:v>24311.51</c:v>
                </c:pt>
                <c:pt idx="3742">
                  <c:v>22203.89</c:v>
                </c:pt>
                <c:pt idx="3743">
                  <c:v>20751.32999999999</c:v>
                </c:pt>
                <c:pt idx="3744">
                  <c:v>19946.78000000001</c:v>
                </c:pt>
                <c:pt idx="3745">
                  <c:v>19509.43</c:v>
                </c:pt>
                <c:pt idx="3746">
                  <c:v>19442.62999999999</c:v>
                </c:pt>
                <c:pt idx="3747">
                  <c:v>19943.53</c:v>
                </c:pt>
                <c:pt idx="3748">
                  <c:v>21123.32999999999</c:v>
                </c:pt>
                <c:pt idx="3749">
                  <c:v>22853.35</c:v>
                </c:pt>
                <c:pt idx="3750">
                  <c:v>24802.9</c:v>
                </c:pt>
                <c:pt idx="3751">
                  <c:v>26111.35</c:v>
                </c:pt>
                <c:pt idx="3752">
                  <c:v>26973.68</c:v>
                </c:pt>
                <c:pt idx="3753">
                  <c:v>27821.53</c:v>
                </c:pt>
                <c:pt idx="3754">
                  <c:v>28126.60999999999</c:v>
                </c:pt>
                <c:pt idx="3755">
                  <c:v>28006.73</c:v>
                </c:pt>
                <c:pt idx="3756">
                  <c:v>28116.80999999999</c:v>
                </c:pt>
                <c:pt idx="3757">
                  <c:v>27951.48000000001</c:v>
                </c:pt>
                <c:pt idx="3758">
                  <c:v>27773.06</c:v>
                </c:pt>
                <c:pt idx="3759">
                  <c:v>27533.37</c:v>
                </c:pt>
                <c:pt idx="3760">
                  <c:v>27229.28000000001</c:v>
                </c:pt>
                <c:pt idx="3761">
                  <c:v>27065.54</c:v>
                </c:pt>
                <c:pt idx="3762">
                  <c:v>27101.4</c:v>
                </c:pt>
                <c:pt idx="3763">
                  <c:v>28166.51</c:v>
                </c:pt>
                <c:pt idx="3764">
                  <c:v>27667.74</c:v>
                </c:pt>
                <c:pt idx="3765">
                  <c:v>25544.82999999999</c:v>
                </c:pt>
                <c:pt idx="3766">
                  <c:v>23269.82</c:v>
                </c:pt>
                <c:pt idx="3767">
                  <c:v>21766.09</c:v>
                </c:pt>
                <c:pt idx="3768">
                  <c:v>20845.00999999998</c:v>
                </c:pt>
                <c:pt idx="3769">
                  <c:v>20262.2</c:v>
                </c:pt>
                <c:pt idx="3770">
                  <c:v>20081.91</c:v>
                </c:pt>
                <c:pt idx="3771">
                  <c:v>20545.53</c:v>
                </c:pt>
                <c:pt idx="3772">
                  <c:v>21636.84</c:v>
                </c:pt>
                <c:pt idx="3773">
                  <c:v>23157.28000000001</c:v>
                </c:pt>
                <c:pt idx="3774">
                  <c:v>25119.30999999999</c:v>
                </c:pt>
                <c:pt idx="3775">
                  <c:v>26414.67</c:v>
                </c:pt>
                <c:pt idx="3776">
                  <c:v>27172.16</c:v>
                </c:pt>
                <c:pt idx="3777">
                  <c:v>28061.54</c:v>
                </c:pt>
                <c:pt idx="3778">
                  <c:v>28477.17</c:v>
                </c:pt>
                <c:pt idx="3779">
                  <c:v>28467.80999999999</c:v>
                </c:pt>
                <c:pt idx="3780">
                  <c:v>28753.27</c:v>
                </c:pt>
                <c:pt idx="3781">
                  <c:v>28792.34</c:v>
                </c:pt>
                <c:pt idx="3782">
                  <c:v>28760.87</c:v>
                </c:pt>
                <c:pt idx="3783">
                  <c:v>28602.63999999985</c:v>
                </c:pt>
                <c:pt idx="3784">
                  <c:v>28208.96000000001</c:v>
                </c:pt>
                <c:pt idx="3785">
                  <c:v>27799.16</c:v>
                </c:pt>
                <c:pt idx="3786">
                  <c:v>27614.39</c:v>
                </c:pt>
                <c:pt idx="3787">
                  <c:v>28687.86</c:v>
                </c:pt>
                <c:pt idx="3788">
                  <c:v>28285.73</c:v>
                </c:pt>
                <c:pt idx="3789">
                  <c:v>26091.94000000001</c:v>
                </c:pt>
                <c:pt idx="3790">
                  <c:v>23739.78000000001</c:v>
                </c:pt>
                <c:pt idx="3791">
                  <c:v>22155.29</c:v>
                </c:pt>
                <c:pt idx="3792">
                  <c:v>21200.48000000001</c:v>
                </c:pt>
                <c:pt idx="3793">
                  <c:v>20607.08000000002</c:v>
                </c:pt>
                <c:pt idx="3794">
                  <c:v>20401.14999999999</c:v>
                </c:pt>
                <c:pt idx="3795">
                  <c:v>20840.2</c:v>
                </c:pt>
                <c:pt idx="3796">
                  <c:v>21924.14999999999</c:v>
                </c:pt>
                <c:pt idx="3797">
                  <c:v>23523.37</c:v>
                </c:pt>
                <c:pt idx="3798">
                  <c:v>25293.95</c:v>
                </c:pt>
                <c:pt idx="3799">
                  <c:v>26294.62</c:v>
                </c:pt>
                <c:pt idx="3800">
                  <c:v>27226.87</c:v>
                </c:pt>
                <c:pt idx="3801">
                  <c:v>28218.30999999999</c:v>
                </c:pt>
                <c:pt idx="3802">
                  <c:v>28806.98000000001</c:v>
                </c:pt>
                <c:pt idx="3803">
                  <c:v>28968.07</c:v>
                </c:pt>
                <c:pt idx="3804">
                  <c:v>29351.95</c:v>
                </c:pt>
                <c:pt idx="3805">
                  <c:v>29466.41</c:v>
                </c:pt>
                <c:pt idx="3806">
                  <c:v>29469.57</c:v>
                </c:pt>
                <c:pt idx="3807">
                  <c:v>29292.62</c:v>
                </c:pt>
                <c:pt idx="3808">
                  <c:v>28864.96000000001</c:v>
                </c:pt>
                <c:pt idx="3809">
                  <c:v>28341.59999999998</c:v>
                </c:pt>
                <c:pt idx="3810">
                  <c:v>28033.78000000001</c:v>
                </c:pt>
                <c:pt idx="3811">
                  <c:v>29055.16</c:v>
                </c:pt>
                <c:pt idx="3812">
                  <c:v>28714.58</c:v>
                </c:pt>
                <c:pt idx="3813">
                  <c:v>26449.18</c:v>
                </c:pt>
                <c:pt idx="3814">
                  <c:v>24244.26000000001</c:v>
                </c:pt>
                <c:pt idx="3815">
                  <c:v>22507.87</c:v>
                </c:pt>
                <c:pt idx="3816">
                  <c:v>21477.43</c:v>
                </c:pt>
                <c:pt idx="3817">
                  <c:v>20837.74000000002</c:v>
                </c:pt>
                <c:pt idx="3818">
                  <c:v>20590.34999999998</c:v>
                </c:pt>
                <c:pt idx="3819">
                  <c:v>20980.62</c:v>
                </c:pt>
                <c:pt idx="3820">
                  <c:v>22017.37</c:v>
                </c:pt>
                <c:pt idx="3821">
                  <c:v>23458.93</c:v>
                </c:pt>
                <c:pt idx="3822">
                  <c:v>25503.71</c:v>
                </c:pt>
                <c:pt idx="3823">
                  <c:v>26628.99</c:v>
                </c:pt>
                <c:pt idx="3824">
                  <c:v>27657.16</c:v>
                </c:pt>
                <c:pt idx="3825">
                  <c:v>28788.85</c:v>
                </c:pt>
                <c:pt idx="3826">
                  <c:v>29479.30999999999</c:v>
                </c:pt>
                <c:pt idx="3827">
                  <c:v>29724.96000000001</c:v>
                </c:pt>
                <c:pt idx="3828">
                  <c:v>30252.73</c:v>
                </c:pt>
                <c:pt idx="3829">
                  <c:v>30566.0</c:v>
                </c:pt>
                <c:pt idx="3830">
                  <c:v>30633.71</c:v>
                </c:pt>
                <c:pt idx="3831">
                  <c:v>30517.68</c:v>
                </c:pt>
                <c:pt idx="3832">
                  <c:v>29996.46000000001</c:v>
                </c:pt>
                <c:pt idx="3833">
                  <c:v>29304.48000000001</c:v>
                </c:pt>
                <c:pt idx="3834">
                  <c:v>28837.49</c:v>
                </c:pt>
                <c:pt idx="3835">
                  <c:v>29751.38</c:v>
                </c:pt>
                <c:pt idx="3836">
                  <c:v>29281.82</c:v>
                </c:pt>
                <c:pt idx="3837">
                  <c:v>27072.18</c:v>
                </c:pt>
                <c:pt idx="3838">
                  <c:v>24729.80999999999</c:v>
                </c:pt>
                <c:pt idx="3839">
                  <c:v>22829.59</c:v>
                </c:pt>
                <c:pt idx="3840">
                  <c:v>21719.23</c:v>
                </c:pt>
                <c:pt idx="3841">
                  <c:v>21049.44000000001</c:v>
                </c:pt>
                <c:pt idx="3842">
                  <c:v>20765.96000000001</c:v>
                </c:pt>
                <c:pt idx="3843">
                  <c:v>21105.18</c:v>
                </c:pt>
                <c:pt idx="3844">
                  <c:v>22068.71</c:v>
                </c:pt>
                <c:pt idx="3845">
                  <c:v>23530.10999999999</c:v>
                </c:pt>
                <c:pt idx="3846">
                  <c:v>25373.49</c:v>
                </c:pt>
                <c:pt idx="3847">
                  <c:v>26613.35</c:v>
                </c:pt>
                <c:pt idx="3848">
                  <c:v>27791.8</c:v>
                </c:pt>
                <c:pt idx="3849">
                  <c:v>28933.64</c:v>
                </c:pt>
                <c:pt idx="3850">
                  <c:v>29595.21</c:v>
                </c:pt>
                <c:pt idx="3851">
                  <c:v>29830.44000000001</c:v>
                </c:pt>
                <c:pt idx="3852">
                  <c:v>30263.86</c:v>
                </c:pt>
                <c:pt idx="3853">
                  <c:v>30413.80999999999</c:v>
                </c:pt>
                <c:pt idx="3854">
                  <c:v>30423.62999999999</c:v>
                </c:pt>
                <c:pt idx="3855">
                  <c:v>30282.3</c:v>
                </c:pt>
                <c:pt idx="3856">
                  <c:v>29658.18</c:v>
                </c:pt>
                <c:pt idx="3857">
                  <c:v>28859.45</c:v>
                </c:pt>
                <c:pt idx="3858">
                  <c:v>28242.79</c:v>
                </c:pt>
                <c:pt idx="3859">
                  <c:v>29012.76000000001</c:v>
                </c:pt>
                <c:pt idx="3860">
                  <c:v>28910.06</c:v>
                </c:pt>
                <c:pt idx="3861">
                  <c:v>26987.67</c:v>
                </c:pt>
                <c:pt idx="3862">
                  <c:v>24725.45</c:v>
                </c:pt>
                <c:pt idx="3863">
                  <c:v>22843.17</c:v>
                </c:pt>
                <c:pt idx="3864">
                  <c:v>21589.34</c:v>
                </c:pt>
                <c:pt idx="3865">
                  <c:v>20860.22</c:v>
                </c:pt>
                <c:pt idx="3866">
                  <c:v>20444.43</c:v>
                </c:pt>
                <c:pt idx="3867">
                  <c:v>20412.34</c:v>
                </c:pt>
                <c:pt idx="3868">
                  <c:v>20646.3</c:v>
                </c:pt>
                <c:pt idx="3869">
                  <c:v>20793.74000000002</c:v>
                </c:pt>
                <c:pt idx="3870">
                  <c:v>21927.32999999999</c:v>
                </c:pt>
                <c:pt idx="3871">
                  <c:v>23189.99</c:v>
                </c:pt>
                <c:pt idx="3872">
                  <c:v>24366.07</c:v>
                </c:pt>
                <c:pt idx="3873">
                  <c:v>25167.64999999999</c:v>
                </c:pt>
                <c:pt idx="3874">
                  <c:v>25617.58</c:v>
                </c:pt>
                <c:pt idx="3875">
                  <c:v>25760.58</c:v>
                </c:pt>
                <c:pt idx="3876">
                  <c:v>25901.44000000001</c:v>
                </c:pt>
                <c:pt idx="3877">
                  <c:v>25916.28000000001</c:v>
                </c:pt>
                <c:pt idx="3878">
                  <c:v>26081.42000000001</c:v>
                </c:pt>
                <c:pt idx="3879">
                  <c:v>26250.94000000001</c:v>
                </c:pt>
                <c:pt idx="3880">
                  <c:v>26329.06</c:v>
                </c:pt>
                <c:pt idx="3881">
                  <c:v>26352.43</c:v>
                </c:pt>
                <c:pt idx="3882">
                  <c:v>26146.36</c:v>
                </c:pt>
                <c:pt idx="3883">
                  <c:v>26986.7</c:v>
                </c:pt>
                <c:pt idx="3884">
                  <c:v>27145.2</c:v>
                </c:pt>
                <c:pt idx="3885">
                  <c:v>25704.85</c:v>
                </c:pt>
                <c:pt idx="3886">
                  <c:v>23688.25</c:v>
                </c:pt>
                <c:pt idx="3887">
                  <c:v>21932.23</c:v>
                </c:pt>
                <c:pt idx="3888">
                  <c:v>20808.05</c:v>
                </c:pt>
                <c:pt idx="3889">
                  <c:v>20163.82999999999</c:v>
                </c:pt>
                <c:pt idx="3890">
                  <c:v>19810.03</c:v>
                </c:pt>
                <c:pt idx="3891">
                  <c:v>19703.55</c:v>
                </c:pt>
                <c:pt idx="3892">
                  <c:v>19590.79</c:v>
                </c:pt>
                <c:pt idx="3893">
                  <c:v>19500.52</c:v>
                </c:pt>
                <c:pt idx="3894">
                  <c:v>20479.89</c:v>
                </c:pt>
                <c:pt idx="3895">
                  <c:v>21404.30999999999</c:v>
                </c:pt>
                <c:pt idx="3896">
                  <c:v>22451.24</c:v>
                </c:pt>
                <c:pt idx="3897">
                  <c:v>23341.05</c:v>
                </c:pt>
                <c:pt idx="3898">
                  <c:v>23868.77</c:v>
                </c:pt>
                <c:pt idx="3899">
                  <c:v>24163.02</c:v>
                </c:pt>
                <c:pt idx="3900">
                  <c:v>24443.80999999999</c:v>
                </c:pt>
                <c:pt idx="3901">
                  <c:v>24756.44000000001</c:v>
                </c:pt>
                <c:pt idx="3902">
                  <c:v>25109.71</c:v>
                </c:pt>
                <c:pt idx="3903">
                  <c:v>25498.42000000001</c:v>
                </c:pt>
                <c:pt idx="3904">
                  <c:v>25912.17</c:v>
                </c:pt>
                <c:pt idx="3905">
                  <c:v>26123.97</c:v>
                </c:pt>
                <c:pt idx="3906">
                  <c:v>26202.02</c:v>
                </c:pt>
                <c:pt idx="3907">
                  <c:v>27159.26000000001</c:v>
                </c:pt>
                <c:pt idx="3908">
                  <c:v>26915.10999999999</c:v>
                </c:pt>
                <c:pt idx="3909">
                  <c:v>25030.45</c:v>
                </c:pt>
                <c:pt idx="3910">
                  <c:v>23012.91</c:v>
                </c:pt>
                <c:pt idx="3911">
                  <c:v>21455.5</c:v>
                </c:pt>
                <c:pt idx="3912">
                  <c:v>20542.84</c:v>
                </c:pt>
                <c:pt idx="3913">
                  <c:v>20026.79</c:v>
                </c:pt>
                <c:pt idx="3914">
                  <c:v>19898.47</c:v>
                </c:pt>
                <c:pt idx="3915">
                  <c:v>20361.08000000002</c:v>
                </c:pt>
                <c:pt idx="3916">
                  <c:v>21482.24000000002</c:v>
                </c:pt>
                <c:pt idx="3917">
                  <c:v>23045.32</c:v>
                </c:pt>
                <c:pt idx="3918">
                  <c:v>25192.56</c:v>
                </c:pt>
                <c:pt idx="3919">
                  <c:v>26418.09</c:v>
                </c:pt>
                <c:pt idx="3920">
                  <c:v>27748.04</c:v>
                </c:pt>
                <c:pt idx="3921">
                  <c:v>28990.60999999999</c:v>
                </c:pt>
                <c:pt idx="3922">
                  <c:v>29664.49</c:v>
                </c:pt>
                <c:pt idx="3923">
                  <c:v>29977.95</c:v>
                </c:pt>
                <c:pt idx="3924">
                  <c:v>30490.9</c:v>
                </c:pt>
                <c:pt idx="3925">
                  <c:v>30843.42000000001</c:v>
                </c:pt>
                <c:pt idx="3926">
                  <c:v>31034.8</c:v>
                </c:pt>
                <c:pt idx="3927">
                  <c:v>31017.18</c:v>
                </c:pt>
                <c:pt idx="3928">
                  <c:v>30648.7</c:v>
                </c:pt>
                <c:pt idx="3929">
                  <c:v>30121.56</c:v>
                </c:pt>
                <c:pt idx="3930">
                  <c:v>29718.7</c:v>
                </c:pt>
                <c:pt idx="3931">
                  <c:v>30360.6</c:v>
                </c:pt>
                <c:pt idx="3932">
                  <c:v>29657.64</c:v>
                </c:pt>
                <c:pt idx="3933">
                  <c:v>27116.18</c:v>
                </c:pt>
                <c:pt idx="3934">
                  <c:v>24756.91</c:v>
                </c:pt>
                <c:pt idx="3935">
                  <c:v>23201.8</c:v>
                </c:pt>
                <c:pt idx="3936">
                  <c:v>22025.3</c:v>
                </c:pt>
                <c:pt idx="3937">
                  <c:v>21283.62</c:v>
                </c:pt>
                <c:pt idx="3938">
                  <c:v>20961.64999999999</c:v>
                </c:pt>
                <c:pt idx="3939">
                  <c:v>21308.53</c:v>
                </c:pt>
                <c:pt idx="3940">
                  <c:v>22319.12999999999</c:v>
                </c:pt>
                <c:pt idx="3941">
                  <c:v>23796.80999999999</c:v>
                </c:pt>
                <c:pt idx="3942">
                  <c:v>26012.03</c:v>
                </c:pt>
                <c:pt idx="3943">
                  <c:v>27503.04</c:v>
                </c:pt>
                <c:pt idx="3944">
                  <c:v>28930.9</c:v>
                </c:pt>
                <c:pt idx="3945">
                  <c:v>30385.87</c:v>
                </c:pt>
                <c:pt idx="3946">
                  <c:v>31310.52</c:v>
                </c:pt>
                <c:pt idx="3947">
                  <c:v>31950.06</c:v>
                </c:pt>
                <c:pt idx="3948">
                  <c:v>32796.89</c:v>
                </c:pt>
                <c:pt idx="3949">
                  <c:v>33388.99</c:v>
                </c:pt>
                <c:pt idx="3950">
                  <c:v>33823.7</c:v>
                </c:pt>
                <c:pt idx="3951">
                  <c:v>33971.98</c:v>
                </c:pt>
                <c:pt idx="3952">
                  <c:v>33543.4</c:v>
                </c:pt>
                <c:pt idx="3953">
                  <c:v>32685.74</c:v>
                </c:pt>
                <c:pt idx="3954">
                  <c:v>31819.14</c:v>
                </c:pt>
                <c:pt idx="3955">
                  <c:v>32116.34</c:v>
                </c:pt>
                <c:pt idx="3956">
                  <c:v>31239.51</c:v>
                </c:pt>
                <c:pt idx="3957">
                  <c:v>28486.44000000001</c:v>
                </c:pt>
                <c:pt idx="3958">
                  <c:v>25845.22</c:v>
                </c:pt>
                <c:pt idx="3959">
                  <c:v>24332.95</c:v>
                </c:pt>
                <c:pt idx="3960">
                  <c:v>23044.89</c:v>
                </c:pt>
                <c:pt idx="3961">
                  <c:v>22219.97</c:v>
                </c:pt>
                <c:pt idx="3962">
                  <c:v>21852.30999999999</c:v>
                </c:pt>
                <c:pt idx="3963">
                  <c:v>22146.10999999999</c:v>
                </c:pt>
                <c:pt idx="3964">
                  <c:v>23082.1</c:v>
                </c:pt>
                <c:pt idx="3965">
                  <c:v>24576.7</c:v>
                </c:pt>
                <c:pt idx="3966">
                  <c:v>26654.16</c:v>
                </c:pt>
                <c:pt idx="3967">
                  <c:v>28315.22</c:v>
                </c:pt>
                <c:pt idx="3968">
                  <c:v>29762.46000000001</c:v>
                </c:pt>
                <c:pt idx="3969">
                  <c:v>31409.95</c:v>
                </c:pt>
                <c:pt idx="3970">
                  <c:v>32567.95</c:v>
                </c:pt>
                <c:pt idx="3971">
                  <c:v>33335.29</c:v>
                </c:pt>
                <c:pt idx="3972">
                  <c:v>34360.93</c:v>
                </c:pt>
                <c:pt idx="3973">
                  <c:v>35084.98</c:v>
                </c:pt>
                <c:pt idx="3974">
                  <c:v>35546.77</c:v>
                </c:pt>
                <c:pt idx="3975">
                  <c:v>35631.66</c:v>
                </c:pt>
                <c:pt idx="3976">
                  <c:v>35120.69</c:v>
                </c:pt>
                <c:pt idx="3977">
                  <c:v>34213.04</c:v>
                </c:pt>
                <c:pt idx="3978">
                  <c:v>33115.93</c:v>
                </c:pt>
                <c:pt idx="3979">
                  <c:v>33149.23</c:v>
                </c:pt>
                <c:pt idx="3980">
                  <c:v>32186.59</c:v>
                </c:pt>
                <c:pt idx="3981">
                  <c:v>29538.66</c:v>
                </c:pt>
                <c:pt idx="3982">
                  <c:v>26650.51</c:v>
                </c:pt>
                <c:pt idx="3983">
                  <c:v>24066.56</c:v>
                </c:pt>
                <c:pt idx="3984">
                  <c:v>22782.16</c:v>
                </c:pt>
                <c:pt idx="3985">
                  <c:v>21904.6</c:v>
                </c:pt>
                <c:pt idx="3986">
                  <c:v>21505.03</c:v>
                </c:pt>
                <c:pt idx="3987">
                  <c:v>21783.48000000001</c:v>
                </c:pt>
                <c:pt idx="3988">
                  <c:v>22742.77</c:v>
                </c:pt>
                <c:pt idx="3989">
                  <c:v>24327.42000000001</c:v>
                </c:pt>
                <c:pt idx="3990">
                  <c:v>26566.86</c:v>
                </c:pt>
                <c:pt idx="3991">
                  <c:v>28036.42000000001</c:v>
                </c:pt>
                <c:pt idx="3992">
                  <c:v>29215.88</c:v>
                </c:pt>
                <c:pt idx="3993">
                  <c:v>30153.30999999999</c:v>
                </c:pt>
                <c:pt idx="3994">
                  <c:v>30844.04</c:v>
                </c:pt>
                <c:pt idx="3995">
                  <c:v>31067.75999999998</c:v>
                </c:pt>
                <c:pt idx="3996">
                  <c:v>31564.80999999999</c:v>
                </c:pt>
                <c:pt idx="3997">
                  <c:v>31879.79</c:v>
                </c:pt>
                <c:pt idx="3998">
                  <c:v>31985.46000000001</c:v>
                </c:pt>
                <c:pt idx="3999">
                  <c:v>31833.56</c:v>
                </c:pt>
                <c:pt idx="4000">
                  <c:v>31177.60999999999</c:v>
                </c:pt>
                <c:pt idx="4001">
                  <c:v>30346.16</c:v>
                </c:pt>
                <c:pt idx="4002">
                  <c:v>29689.09</c:v>
                </c:pt>
                <c:pt idx="4003">
                  <c:v>30240.18</c:v>
                </c:pt>
                <c:pt idx="4004">
                  <c:v>29777.43</c:v>
                </c:pt>
                <c:pt idx="4005">
                  <c:v>27492.01</c:v>
                </c:pt>
                <c:pt idx="4006">
                  <c:v>24969.3</c:v>
                </c:pt>
                <c:pt idx="4007">
                  <c:v>23723.27</c:v>
                </c:pt>
                <c:pt idx="4008">
                  <c:v>22484.84</c:v>
                </c:pt>
                <c:pt idx="4009">
                  <c:v>21690.32</c:v>
                </c:pt>
                <c:pt idx="4010">
                  <c:v>21357.75999999998</c:v>
                </c:pt>
                <c:pt idx="4011">
                  <c:v>21628.75</c:v>
                </c:pt>
                <c:pt idx="4012">
                  <c:v>22556.14</c:v>
                </c:pt>
                <c:pt idx="4013">
                  <c:v>23882.95</c:v>
                </c:pt>
                <c:pt idx="4014">
                  <c:v>25976.89</c:v>
                </c:pt>
                <c:pt idx="4015">
                  <c:v>27415.93</c:v>
                </c:pt>
                <c:pt idx="4016">
                  <c:v>28542.7</c:v>
                </c:pt>
                <c:pt idx="4017">
                  <c:v>29487.45</c:v>
                </c:pt>
                <c:pt idx="4018">
                  <c:v>30088.76000000001</c:v>
                </c:pt>
                <c:pt idx="4019">
                  <c:v>30233.60999999999</c:v>
                </c:pt>
                <c:pt idx="4020">
                  <c:v>30642.32999999999</c:v>
                </c:pt>
                <c:pt idx="4021">
                  <c:v>30885.41</c:v>
                </c:pt>
                <c:pt idx="4022">
                  <c:v>30942.14999999999</c:v>
                </c:pt>
                <c:pt idx="4023">
                  <c:v>30799.23</c:v>
                </c:pt>
                <c:pt idx="4024">
                  <c:v>30253.43</c:v>
                </c:pt>
                <c:pt idx="4025">
                  <c:v>29497.39</c:v>
                </c:pt>
                <c:pt idx="4026">
                  <c:v>28807.85</c:v>
                </c:pt>
                <c:pt idx="4027">
                  <c:v>29281.62</c:v>
                </c:pt>
                <c:pt idx="4028">
                  <c:v>28999.91</c:v>
                </c:pt>
                <c:pt idx="4029">
                  <c:v>27295.72</c:v>
                </c:pt>
                <c:pt idx="4030">
                  <c:v>25111.55</c:v>
                </c:pt>
                <c:pt idx="4031">
                  <c:v>23118.87</c:v>
                </c:pt>
                <c:pt idx="4032">
                  <c:v>21768.14</c:v>
                </c:pt>
                <c:pt idx="4033">
                  <c:v>20953.54</c:v>
                </c:pt>
                <c:pt idx="4034">
                  <c:v>20533.16</c:v>
                </c:pt>
                <c:pt idx="4035">
                  <c:v>20512.54</c:v>
                </c:pt>
                <c:pt idx="4036">
                  <c:v>20766.37</c:v>
                </c:pt>
                <c:pt idx="4037">
                  <c:v>20975.14999999999</c:v>
                </c:pt>
                <c:pt idx="4038">
                  <c:v>22107.16</c:v>
                </c:pt>
                <c:pt idx="4039">
                  <c:v>23651.86</c:v>
                </c:pt>
                <c:pt idx="4040">
                  <c:v>24978.87</c:v>
                </c:pt>
                <c:pt idx="4041">
                  <c:v>26030.35</c:v>
                </c:pt>
                <c:pt idx="4042">
                  <c:v>26532.63999999985</c:v>
                </c:pt>
                <c:pt idx="4043">
                  <c:v>26902.26000000001</c:v>
                </c:pt>
                <c:pt idx="4044">
                  <c:v>27135.12999999999</c:v>
                </c:pt>
                <c:pt idx="4045">
                  <c:v>27297.06</c:v>
                </c:pt>
                <c:pt idx="4046">
                  <c:v>27571.4</c:v>
                </c:pt>
                <c:pt idx="4047">
                  <c:v>27822.39</c:v>
                </c:pt>
                <c:pt idx="4048">
                  <c:v>27809.56</c:v>
                </c:pt>
                <c:pt idx="4049">
                  <c:v>27579.75999999998</c:v>
                </c:pt>
                <c:pt idx="4050">
                  <c:v>27209.96000000001</c:v>
                </c:pt>
                <c:pt idx="4051">
                  <c:v>27740.77</c:v>
                </c:pt>
                <c:pt idx="4052">
                  <c:v>27840.12999999999</c:v>
                </c:pt>
                <c:pt idx="4053">
                  <c:v>26344.86</c:v>
                </c:pt>
                <c:pt idx="4054">
                  <c:v>24246.88</c:v>
                </c:pt>
                <c:pt idx="4055">
                  <c:v>22462.3</c:v>
                </c:pt>
                <c:pt idx="4056">
                  <c:v>21199.36</c:v>
                </c:pt>
                <c:pt idx="4057">
                  <c:v>20428.87</c:v>
                </c:pt>
                <c:pt idx="4058">
                  <c:v>20000.68</c:v>
                </c:pt>
                <c:pt idx="4059">
                  <c:v>19892.59999999998</c:v>
                </c:pt>
                <c:pt idx="4060">
                  <c:v>19920.22</c:v>
                </c:pt>
                <c:pt idx="4061">
                  <c:v>19781.9</c:v>
                </c:pt>
                <c:pt idx="4062">
                  <c:v>20699.8</c:v>
                </c:pt>
                <c:pt idx="4063">
                  <c:v>21999.64</c:v>
                </c:pt>
                <c:pt idx="4064">
                  <c:v>23259.77</c:v>
                </c:pt>
                <c:pt idx="4065">
                  <c:v>24295.41</c:v>
                </c:pt>
                <c:pt idx="4066">
                  <c:v>25163.16</c:v>
                </c:pt>
                <c:pt idx="4067">
                  <c:v>25536.37</c:v>
                </c:pt>
                <c:pt idx="4068">
                  <c:v>26025.51</c:v>
                </c:pt>
                <c:pt idx="4069">
                  <c:v>26537.22</c:v>
                </c:pt>
                <c:pt idx="4070">
                  <c:v>27034.45</c:v>
                </c:pt>
                <c:pt idx="4071">
                  <c:v>27500.56</c:v>
                </c:pt>
                <c:pt idx="4072">
                  <c:v>27803.38</c:v>
                </c:pt>
                <c:pt idx="4073">
                  <c:v>27869.72</c:v>
                </c:pt>
                <c:pt idx="4074">
                  <c:v>27773.14</c:v>
                </c:pt>
                <c:pt idx="4075">
                  <c:v>28644.88</c:v>
                </c:pt>
                <c:pt idx="4076">
                  <c:v>28514.72</c:v>
                </c:pt>
                <c:pt idx="4077">
                  <c:v>26386.51</c:v>
                </c:pt>
                <c:pt idx="4078">
                  <c:v>23964.06</c:v>
                </c:pt>
                <c:pt idx="4079">
                  <c:v>22246.0</c:v>
                </c:pt>
                <c:pt idx="4080">
                  <c:v>21162.3</c:v>
                </c:pt>
                <c:pt idx="4081">
                  <c:v>20554.82999999999</c:v>
                </c:pt>
                <c:pt idx="4082">
                  <c:v>20395.03</c:v>
                </c:pt>
                <c:pt idx="4083">
                  <c:v>20846.2</c:v>
                </c:pt>
                <c:pt idx="4084">
                  <c:v>21940.88</c:v>
                </c:pt>
                <c:pt idx="4085">
                  <c:v>23508.91</c:v>
                </c:pt>
                <c:pt idx="4086">
                  <c:v>25792.54</c:v>
                </c:pt>
                <c:pt idx="4087">
                  <c:v>27585.10999999999</c:v>
                </c:pt>
                <c:pt idx="4088">
                  <c:v>29181.22</c:v>
                </c:pt>
                <c:pt idx="4089">
                  <c:v>30548.01</c:v>
                </c:pt>
                <c:pt idx="4090">
                  <c:v>31630.87</c:v>
                </c:pt>
                <c:pt idx="4091">
                  <c:v>32127.62999999999</c:v>
                </c:pt>
                <c:pt idx="4092">
                  <c:v>33120.46</c:v>
                </c:pt>
                <c:pt idx="4093">
                  <c:v>33946.3</c:v>
                </c:pt>
                <c:pt idx="4094">
                  <c:v>34584.73</c:v>
                </c:pt>
                <c:pt idx="4095">
                  <c:v>34946.09</c:v>
                </c:pt>
                <c:pt idx="4096">
                  <c:v>34726.67</c:v>
                </c:pt>
                <c:pt idx="4097">
                  <c:v>34048.29</c:v>
                </c:pt>
                <c:pt idx="4098">
                  <c:v>33270.46</c:v>
                </c:pt>
                <c:pt idx="4099">
                  <c:v>33566.41</c:v>
                </c:pt>
                <c:pt idx="4100">
                  <c:v>32704.36</c:v>
                </c:pt>
                <c:pt idx="4101">
                  <c:v>29680.51</c:v>
                </c:pt>
                <c:pt idx="4102">
                  <c:v>26687.78000000001</c:v>
                </c:pt>
                <c:pt idx="4103">
                  <c:v>25063.62999999999</c:v>
                </c:pt>
                <c:pt idx="4104">
                  <c:v>23656.12</c:v>
                </c:pt>
                <c:pt idx="4105">
                  <c:v>22732.69</c:v>
                </c:pt>
                <c:pt idx="4106">
                  <c:v>22306.28000000001</c:v>
                </c:pt>
                <c:pt idx="4107">
                  <c:v>22561.22</c:v>
                </c:pt>
                <c:pt idx="4108">
                  <c:v>23511.14999999999</c:v>
                </c:pt>
                <c:pt idx="4109">
                  <c:v>24952.07</c:v>
                </c:pt>
                <c:pt idx="4110">
                  <c:v>27300.53</c:v>
                </c:pt>
                <c:pt idx="4111">
                  <c:v>29278.30999999999</c:v>
                </c:pt>
                <c:pt idx="4112">
                  <c:v>31238.96000000001</c:v>
                </c:pt>
                <c:pt idx="4113">
                  <c:v>33078.05</c:v>
                </c:pt>
                <c:pt idx="4114">
                  <c:v>34634.04</c:v>
                </c:pt>
                <c:pt idx="4115">
                  <c:v>35597.46</c:v>
                </c:pt>
                <c:pt idx="4116">
                  <c:v>37010.49</c:v>
                </c:pt>
                <c:pt idx="4117">
                  <c:v>38118.28</c:v>
                </c:pt>
                <c:pt idx="4118">
                  <c:v>38921.66</c:v>
                </c:pt>
                <c:pt idx="4119">
                  <c:v>39272.68</c:v>
                </c:pt>
                <c:pt idx="4120">
                  <c:v>38810.09</c:v>
                </c:pt>
                <c:pt idx="4121">
                  <c:v>37718.16</c:v>
                </c:pt>
                <c:pt idx="4122">
                  <c:v>36395.08</c:v>
                </c:pt>
                <c:pt idx="4123">
                  <c:v>36355.65</c:v>
                </c:pt>
                <c:pt idx="4124">
                  <c:v>35144.72</c:v>
                </c:pt>
                <c:pt idx="4125">
                  <c:v>31720.09</c:v>
                </c:pt>
                <c:pt idx="4126">
                  <c:v>28375.82999999999</c:v>
                </c:pt>
                <c:pt idx="4127">
                  <c:v>26155.32</c:v>
                </c:pt>
                <c:pt idx="4128">
                  <c:v>24559.60999999999</c:v>
                </c:pt>
                <c:pt idx="4129">
                  <c:v>23520.63999999985</c:v>
                </c:pt>
                <c:pt idx="4130">
                  <c:v>23017.4</c:v>
                </c:pt>
                <c:pt idx="4131">
                  <c:v>23217.59</c:v>
                </c:pt>
                <c:pt idx="4132">
                  <c:v>24122.16</c:v>
                </c:pt>
                <c:pt idx="4133">
                  <c:v>25582.06</c:v>
                </c:pt>
                <c:pt idx="4134">
                  <c:v>27973.30999999999</c:v>
                </c:pt>
                <c:pt idx="4135">
                  <c:v>30117.68</c:v>
                </c:pt>
                <c:pt idx="4136">
                  <c:v>32153.30999999999</c:v>
                </c:pt>
                <c:pt idx="4137">
                  <c:v>34288.18</c:v>
                </c:pt>
                <c:pt idx="4138">
                  <c:v>35790.0</c:v>
                </c:pt>
                <c:pt idx="4139">
                  <c:v>37025.82</c:v>
                </c:pt>
                <c:pt idx="4140">
                  <c:v>38485.88000000001</c:v>
                </c:pt>
                <c:pt idx="4141">
                  <c:v>39478.88000000001</c:v>
                </c:pt>
                <c:pt idx="4142">
                  <c:v>40295.48</c:v>
                </c:pt>
                <c:pt idx="4143">
                  <c:v>40541.36</c:v>
                </c:pt>
                <c:pt idx="4144">
                  <c:v>39907.45000000001</c:v>
                </c:pt>
                <c:pt idx="4145">
                  <c:v>38617.75</c:v>
                </c:pt>
                <c:pt idx="4146">
                  <c:v>37101.28</c:v>
                </c:pt>
                <c:pt idx="4147">
                  <c:v>36808.23</c:v>
                </c:pt>
                <c:pt idx="4148">
                  <c:v>35473.32</c:v>
                </c:pt>
                <c:pt idx="4149">
                  <c:v>32044.66</c:v>
                </c:pt>
                <c:pt idx="4150">
                  <c:v>28577.39</c:v>
                </c:pt>
                <c:pt idx="4151">
                  <c:v>25502.34</c:v>
                </c:pt>
                <c:pt idx="4152">
                  <c:v>23895.59</c:v>
                </c:pt>
                <c:pt idx="4153">
                  <c:v>22959.66</c:v>
                </c:pt>
                <c:pt idx="4154">
                  <c:v>22489.32999999999</c:v>
                </c:pt>
                <c:pt idx="4155">
                  <c:v>22680.84</c:v>
                </c:pt>
                <c:pt idx="4156">
                  <c:v>23568.57</c:v>
                </c:pt>
                <c:pt idx="4157">
                  <c:v>25045.56</c:v>
                </c:pt>
                <c:pt idx="4158">
                  <c:v>27297.32999999999</c:v>
                </c:pt>
                <c:pt idx="4159">
                  <c:v>29270.09</c:v>
                </c:pt>
                <c:pt idx="4160">
                  <c:v>31011.67</c:v>
                </c:pt>
                <c:pt idx="4161">
                  <c:v>32781.65</c:v>
                </c:pt>
                <c:pt idx="4162">
                  <c:v>33957.53</c:v>
                </c:pt>
                <c:pt idx="4163">
                  <c:v>34524.07</c:v>
                </c:pt>
                <c:pt idx="4164">
                  <c:v>35353.13</c:v>
                </c:pt>
                <c:pt idx="4165">
                  <c:v>36161.98</c:v>
                </c:pt>
                <c:pt idx="4166">
                  <c:v>36700.93</c:v>
                </c:pt>
                <c:pt idx="4167">
                  <c:v>36805.96</c:v>
                </c:pt>
                <c:pt idx="4168">
                  <c:v>36170.44</c:v>
                </c:pt>
                <c:pt idx="4169">
                  <c:v>35047.04</c:v>
                </c:pt>
                <c:pt idx="4170">
                  <c:v>33959.94</c:v>
                </c:pt>
                <c:pt idx="4171">
                  <c:v>34094.25</c:v>
                </c:pt>
                <c:pt idx="4172">
                  <c:v>33260.36</c:v>
                </c:pt>
                <c:pt idx="4173">
                  <c:v>30365.12999999999</c:v>
                </c:pt>
                <c:pt idx="4174">
                  <c:v>27343.9</c:v>
                </c:pt>
                <c:pt idx="4175">
                  <c:v>24925.95</c:v>
                </c:pt>
                <c:pt idx="4176">
                  <c:v>23526.25</c:v>
                </c:pt>
                <c:pt idx="4177">
                  <c:v>22648.64999999999</c:v>
                </c:pt>
                <c:pt idx="4178">
                  <c:v>22220.0</c:v>
                </c:pt>
                <c:pt idx="4179">
                  <c:v>22409.71</c:v>
                </c:pt>
                <c:pt idx="4180">
                  <c:v>23246.38</c:v>
                </c:pt>
                <c:pt idx="4181">
                  <c:v>24457.25</c:v>
                </c:pt>
                <c:pt idx="4182">
                  <c:v>26606.41</c:v>
                </c:pt>
                <c:pt idx="4183">
                  <c:v>28431.7</c:v>
                </c:pt>
                <c:pt idx="4184">
                  <c:v>30049.77</c:v>
                </c:pt>
                <c:pt idx="4185">
                  <c:v>31521.62999999999</c:v>
                </c:pt>
                <c:pt idx="4186">
                  <c:v>32482.98000000001</c:v>
                </c:pt>
                <c:pt idx="4187">
                  <c:v>32843.33</c:v>
                </c:pt>
                <c:pt idx="4188">
                  <c:v>33555.45000000001</c:v>
                </c:pt>
                <c:pt idx="4189">
                  <c:v>34171.05</c:v>
                </c:pt>
                <c:pt idx="4190">
                  <c:v>34580.65</c:v>
                </c:pt>
                <c:pt idx="4191">
                  <c:v>34657.32</c:v>
                </c:pt>
                <c:pt idx="4192">
                  <c:v>34115.5</c:v>
                </c:pt>
                <c:pt idx="4193">
                  <c:v>33163.13</c:v>
                </c:pt>
                <c:pt idx="4194">
                  <c:v>31985.69</c:v>
                </c:pt>
                <c:pt idx="4195">
                  <c:v>32091.64999999999</c:v>
                </c:pt>
                <c:pt idx="4196">
                  <c:v>31697.75999999998</c:v>
                </c:pt>
                <c:pt idx="4197">
                  <c:v>29464.9</c:v>
                </c:pt>
                <c:pt idx="4198">
                  <c:v>26750.85</c:v>
                </c:pt>
                <c:pt idx="4199">
                  <c:v>24313.80999999999</c:v>
                </c:pt>
                <c:pt idx="4200">
                  <c:v>22850.67</c:v>
                </c:pt>
                <c:pt idx="4201">
                  <c:v>21964.60999999999</c:v>
                </c:pt>
                <c:pt idx="4202">
                  <c:v>21470.9</c:v>
                </c:pt>
                <c:pt idx="4203">
                  <c:v>21391.53</c:v>
                </c:pt>
                <c:pt idx="4204">
                  <c:v>21541.69</c:v>
                </c:pt>
                <c:pt idx="4205">
                  <c:v>21463.3</c:v>
                </c:pt>
                <c:pt idx="4206">
                  <c:v>22720.46000000001</c:v>
                </c:pt>
                <c:pt idx="4207">
                  <c:v>24399.1</c:v>
                </c:pt>
                <c:pt idx="4208">
                  <c:v>25808.21</c:v>
                </c:pt>
                <c:pt idx="4209">
                  <c:v>27001.22</c:v>
                </c:pt>
                <c:pt idx="4210">
                  <c:v>27904.35</c:v>
                </c:pt>
                <c:pt idx="4211">
                  <c:v>28409.91</c:v>
                </c:pt>
                <c:pt idx="4212">
                  <c:v>28981.24</c:v>
                </c:pt>
                <c:pt idx="4213">
                  <c:v>29586.73</c:v>
                </c:pt>
                <c:pt idx="4214">
                  <c:v>30096.89</c:v>
                </c:pt>
                <c:pt idx="4215">
                  <c:v>30466.42000000001</c:v>
                </c:pt>
                <c:pt idx="4216">
                  <c:v>30368.39</c:v>
                </c:pt>
                <c:pt idx="4217">
                  <c:v>29871.11999999988</c:v>
                </c:pt>
                <c:pt idx="4218">
                  <c:v>29079.8</c:v>
                </c:pt>
                <c:pt idx="4219">
                  <c:v>29330.2</c:v>
                </c:pt>
                <c:pt idx="4220">
                  <c:v>29069.59</c:v>
                </c:pt>
                <c:pt idx="4221">
                  <c:v>27379.22</c:v>
                </c:pt>
                <c:pt idx="4222">
                  <c:v>25281.86</c:v>
                </c:pt>
                <c:pt idx="4223">
                  <c:v>23497.97</c:v>
                </c:pt>
                <c:pt idx="4224">
                  <c:v>22078.18</c:v>
                </c:pt>
                <c:pt idx="4225">
                  <c:v>21193.29</c:v>
                </c:pt>
                <c:pt idx="4226">
                  <c:v>20700.41999999998</c:v>
                </c:pt>
                <c:pt idx="4227">
                  <c:v>20531.99000000002</c:v>
                </c:pt>
                <c:pt idx="4228">
                  <c:v>20470.84</c:v>
                </c:pt>
                <c:pt idx="4229">
                  <c:v>20276.8</c:v>
                </c:pt>
                <c:pt idx="4230">
                  <c:v>21074.84</c:v>
                </c:pt>
                <c:pt idx="4231">
                  <c:v>22507.53</c:v>
                </c:pt>
                <c:pt idx="4232">
                  <c:v>23856.32</c:v>
                </c:pt>
                <c:pt idx="4233">
                  <c:v>25231.79</c:v>
                </c:pt>
                <c:pt idx="4234">
                  <c:v>26438.99</c:v>
                </c:pt>
                <c:pt idx="4235">
                  <c:v>27380.21</c:v>
                </c:pt>
                <c:pt idx="4236">
                  <c:v>28272.01</c:v>
                </c:pt>
                <c:pt idx="4237">
                  <c:v>29171.52</c:v>
                </c:pt>
                <c:pt idx="4238">
                  <c:v>30006.97</c:v>
                </c:pt>
                <c:pt idx="4239">
                  <c:v>30694.22</c:v>
                </c:pt>
                <c:pt idx="4240">
                  <c:v>30990.06</c:v>
                </c:pt>
                <c:pt idx="4241">
                  <c:v>30760.48000000001</c:v>
                </c:pt>
                <c:pt idx="4242">
                  <c:v>30049.1</c:v>
                </c:pt>
                <c:pt idx="4243">
                  <c:v>30278.22</c:v>
                </c:pt>
                <c:pt idx="4244">
                  <c:v>29837.07</c:v>
                </c:pt>
                <c:pt idx="4245">
                  <c:v>27719.58</c:v>
                </c:pt>
                <c:pt idx="4246">
                  <c:v>25250.43</c:v>
                </c:pt>
                <c:pt idx="4247">
                  <c:v>22931.14</c:v>
                </c:pt>
                <c:pt idx="4248">
                  <c:v>21784.88</c:v>
                </c:pt>
                <c:pt idx="4249">
                  <c:v>21136.43</c:v>
                </c:pt>
                <c:pt idx="4250">
                  <c:v>20937.93</c:v>
                </c:pt>
                <c:pt idx="4251">
                  <c:v>21330.80999999999</c:v>
                </c:pt>
                <c:pt idx="4252">
                  <c:v>22326.10999999999</c:v>
                </c:pt>
                <c:pt idx="4253">
                  <c:v>23501.37</c:v>
                </c:pt>
                <c:pt idx="4254">
                  <c:v>25760.46000000001</c:v>
                </c:pt>
                <c:pt idx="4255">
                  <c:v>27682.16</c:v>
                </c:pt>
                <c:pt idx="4256">
                  <c:v>29232.32</c:v>
                </c:pt>
                <c:pt idx="4257">
                  <c:v>30737.10999999999</c:v>
                </c:pt>
                <c:pt idx="4258">
                  <c:v>31855.96000000001</c:v>
                </c:pt>
                <c:pt idx="4259">
                  <c:v>32636.56</c:v>
                </c:pt>
                <c:pt idx="4260">
                  <c:v>33595.2</c:v>
                </c:pt>
                <c:pt idx="4261">
                  <c:v>34338.66</c:v>
                </c:pt>
                <c:pt idx="4262">
                  <c:v>34898.84000000001</c:v>
                </c:pt>
                <c:pt idx="4263">
                  <c:v>35135.0</c:v>
                </c:pt>
                <c:pt idx="4264">
                  <c:v>34728.97</c:v>
                </c:pt>
                <c:pt idx="4265">
                  <c:v>33893.52</c:v>
                </c:pt>
                <c:pt idx="4266">
                  <c:v>32870.41</c:v>
                </c:pt>
                <c:pt idx="4267">
                  <c:v>32717.2</c:v>
                </c:pt>
                <c:pt idx="4268">
                  <c:v>31802.60999999999</c:v>
                </c:pt>
                <c:pt idx="4269">
                  <c:v>29122.38</c:v>
                </c:pt>
                <c:pt idx="4270">
                  <c:v>26360.63999999985</c:v>
                </c:pt>
                <c:pt idx="4271">
                  <c:v>24620.9</c:v>
                </c:pt>
                <c:pt idx="4272">
                  <c:v>23229.17</c:v>
                </c:pt>
                <c:pt idx="4273">
                  <c:v>22366.39</c:v>
                </c:pt>
                <c:pt idx="4274">
                  <c:v>21990.80999999999</c:v>
                </c:pt>
                <c:pt idx="4275">
                  <c:v>22241.59999999998</c:v>
                </c:pt>
                <c:pt idx="4276">
                  <c:v>23191.95</c:v>
                </c:pt>
                <c:pt idx="4277">
                  <c:v>24513.07</c:v>
                </c:pt>
                <c:pt idx="4278">
                  <c:v>26627.71</c:v>
                </c:pt>
                <c:pt idx="4279">
                  <c:v>28361.35</c:v>
                </c:pt>
                <c:pt idx="4280">
                  <c:v>29787.28000000001</c:v>
                </c:pt>
                <c:pt idx="4281">
                  <c:v>31225.24</c:v>
                </c:pt>
                <c:pt idx="4282">
                  <c:v>32248.9</c:v>
                </c:pt>
                <c:pt idx="4283">
                  <c:v>32819.99</c:v>
                </c:pt>
                <c:pt idx="4284">
                  <c:v>33590.39</c:v>
                </c:pt>
                <c:pt idx="4285">
                  <c:v>34119.7</c:v>
                </c:pt>
                <c:pt idx="4286">
                  <c:v>34375.3</c:v>
                </c:pt>
                <c:pt idx="4287">
                  <c:v>34360.27</c:v>
                </c:pt>
                <c:pt idx="4288">
                  <c:v>33771.45000000001</c:v>
                </c:pt>
                <c:pt idx="4289">
                  <c:v>32797.63</c:v>
                </c:pt>
                <c:pt idx="4290">
                  <c:v>31785.77</c:v>
                </c:pt>
                <c:pt idx="4291">
                  <c:v>31872.38</c:v>
                </c:pt>
                <c:pt idx="4292">
                  <c:v>31134.19</c:v>
                </c:pt>
                <c:pt idx="4293">
                  <c:v>28689.5</c:v>
                </c:pt>
                <c:pt idx="4294">
                  <c:v>26092.38</c:v>
                </c:pt>
                <c:pt idx="4295">
                  <c:v>24221.05</c:v>
                </c:pt>
                <c:pt idx="4296">
                  <c:v>22944.43</c:v>
                </c:pt>
                <c:pt idx="4297">
                  <c:v>22133.80999999999</c:v>
                </c:pt>
                <c:pt idx="4298">
                  <c:v>21820.69</c:v>
                </c:pt>
                <c:pt idx="4299">
                  <c:v>22091.75</c:v>
                </c:pt>
                <c:pt idx="4300">
                  <c:v>23029.37</c:v>
                </c:pt>
                <c:pt idx="4301">
                  <c:v>24451.1</c:v>
                </c:pt>
                <c:pt idx="4302">
                  <c:v>26443.44000000001</c:v>
                </c:pt>
                <c:pt idx="4303">
                  <c:v>28019.55</c:v>
                </c:pt>
                <c:pt idx="4304">
                  <c:v>29327.34</c:v>
                </c:pt>
                <c:pt idx="4305">
                  <c:v>30567.12999999999</c:v>
                </c:pt>
                <c:pt idx="4306">
                  <c:v>31259.99</c:v>
                </c:pt>
                <c:pt idx="4307">
                  <c:v>31233.9</c:v>
                </c:pt>
                <c:pt idx="4308">
                  <c:v>31728.74</c:v>
                </c:pt>
                <c:pt idx="4309">
                  <c:v>32125.67</c:v>
                </c:pt>
                <c:pt idx="4310">
                  <c:v>32322.42000000001</c:v>
                </c:pt>
                <c:pt idx="4311">
                  <c:v>32339.73</c:v>
                </c:pt>
                <c:pt idx="4312">
                  <c:v>31919.62</c:v>
                </c:pt>
                <c:pt idx="4313">
                  <c:v>31208.32999999999</c:v>
                </c:pt>
                <c:pt idx="4314">
                  <c:v>30399.44000000001</c:v>
                </c:pt>
                <c:pt idx="4315">
                  <c:v>30718.58</c:v>
                </c:pt>
                <c:pt idx="4316">
                  <c:v>30337.82</c:v>
                </c:pt>
                <c:pt idx="4317">
                  <c:v>28043.21</c:v>
                </c:pt>
                <c:pt idx="4318">
                  <c:v>25434.1</c:v>
                </c:pt>
                <c:pt idx="4319">
                  <c:v>23602.66</c:v>
                </c:pt>
                <c:pt idx="4320">
                  <c:v>22441.96000000001</c:v>
                </c:pt>
                <c:pt idx="4321">
                  <c:v>21671.54</c:v>
                </c:pt>
                <c:pt idx="4322">
                  <c:v>21391.68</c:v>
                </c:pt>
                <c:pt idx="4323">
                  <c:v>21709.85</c:v>
                </c:pt>
                <c:pt idx="4324">
                  <c:v>22628.47</c:v>
                </c:pt>
                <c:pt idx="4325">
                  <c:v>23828.01</c:v>
                </c:pt>
                <c:pt idx="4326">
                  <c:v>25894.60999999999</c:v>
                </c:pt>
                <c:pt idx="4327">
                  <c:v>27617.67</c:v>
                </c:pt>
                <c:pt idx="4328">
                  <c:v>29035.64999999999</c:v>
                </c:pt>
                <c:pt idx="4329">
                  <c:v>30429.54</c:v>
                </c:pt>
                <c:pt idx="4330">
                  <c:v>31407.82999999999</c:v>
                </c:pt>
                <c:pt idx="4331">
                  <c:v>31984.84</c:v>
                </c:pt>
                <c:pt idx="4332">
                  <c:v>32724.72</c:v>
                </c:pt>
                <c:pt idx="4333">
                  <c:v>33208.0</c:v>
                </c:pt>
                <c:pt idx="4334">
                  <c:v>33760.77</c:v>
                </c:pt>
                <c:pt idx="4335">
                  <c:v>34025.54</c:v>
                </c:pt>
                <c:pt idx="4336">
                  <c:v>33703.55</c:v>
                </c:pt>
                <c:pt idx="4337">
                  <c:v>32971.63</c:v>
                </c:pt>
                <c:pt idx="4338">
                  <c:v>32216.32</c:v>
                </c:pt>
                <c:pt idx="4339">
                  <c:v>32419.55</c:v>
                </c:pt>
                <c:pt idx="4340">
                  <c:v>31852.21</c:v>
                </c:pt>
                <c:pt idx="4341">
                  <c:v>29190.39</c:v>
                </c:pt>
                <c:pt idx="4342">
                  <c:v>26402.03</c:v>
                </c:pt>
                <c:pt idx="4343">
                  <c:v>24435.3</c:v>
                </c:pt>
                <c:pt idx="4344">
                  <c:v>23116.79</c:v>
                </c:pt>
                <c:pt idx="4345">
                  <c:v>22268.28000000001</c:v>
                </c:pt>
                <c:pt idx="4346">
                  <c:v>21916.4</c:v>
                </c:pt>
                <c:pt idx="4347">
                  <c:v>22200.95</c:v>
                </c:pt>
                <c:pt idx="4348">
                  <c:v>23077.36</c:v>
                </c:pt>
                <c:pt idx="4349">
                  <c:v>24166.51</c:v>
                </c:pt>
                <c:pt idx="4350">
                  <c:v>26316.17</c:v>
                </c:pt>
                <c:pt idx="4351">
                  <c:v>28424.52</c:v>
                </c:pt>
                <c:pt idx="4352">
                  <c:v>30317.38</c:v>
                </c:pt>
                <c:pt idx="4353">
                  <c:v>32206.16</c:v>
                </c:pt>
                <c:pt idx="4354">
                  <c:v>33689.05</c:v>
                </c:pt>
                <c:pt idx="4355">
                  <c:v>34575.43</c:v>
                </c:pt>
                <c:pt idx="4356">
                  <c:v>35847.47</c:v>
                </c:pt>
                <c:pt idx="4357">
                  <c:v>36734.74</c:v>
                </c:pt>
                <c:pt idx="4358">
                  <c:v>37451.77</c:v>
                </c:pt>
                <c:pt idx="4359">
                  <c:v>37701.68</c:v>
                </c:pt>
                <c:pt idx="4360">
                  <c:v>37151.74</c:v>
                </c:pt>
                <c:pt idx="4361">
                  <c:v>35956.41</c:v>
                </c:pt>
                <c:pt idx="4362">
                  <c:v>34502.13</c:v>
                </c:pt>
                <c:pt idx="4363">
                  <c:v>33905.23</c:v>
                </c:pt>
                <c:pt idx="4364">
                  <c:v>33298.34000000001</c:v>
                </c:pt>
                <c:pt idx="4365">
                  <c:v>30847.24</c:v>
                </c:pt>
                <c:pt idx="4366">
                  <c:v>27991.64</c:v>
                </c:pt>
                <c:pt idx="4367">
                  <c:v>26145.62999999999</c:v>
                </c:pt>
                <c:pt idx="4368">
                  <c:v>24445.03</c:v>
                </c:pt>
                <c:pt idx="4369">
                  <c:v>23326.19</c:v>
                </c:pt>
                <c:pt idx="4370">
                  <c:v>22655.78000000001</c:v>
                </c:pt>
                <c:pt idx="4371">
                  <c:v>22431.62</c:v>
                </c:pt>
                <c:pt idx="4372">
                  <c:v>22447.45</c:v>
                </c:pt>
                <c:pt idx="4373">
                  <c:v>22270.62999999999</c:v>
                </c:pt>
                <c:pt idx="4374">
                  <c:v>23591.04</c:v>
                </c:pt>
                <c:pt idx="4375">
                  <c:v>25711.53</c:v>
                </c:pt>
                <c:pt idx="4376">
                  <c:v>27846.58</c:v>
                </c:pt>
                <c:pt idx="4377">
                  <c:v>30093.8</c:v>
                </c:pt>
                <c:pt idx="4378">
                  <c:v>32102.22</c:v>
                </c:pt>
                <c:pt idx="4379">
                  <c:v>33728.58</c:v>
                </c:pt>
                <c:pt idx="4380">
                  <c:v>35084.74</c:v>
                </c:pt>
                <c:pt idx="4381">
                  <c:v>36085.58</c:v>
                </c:pt>
                <c:pt idx="4382">
                  <c:v>36929.8</c:v>
                </c:pt>
                <c:pt idx="4383">
                  <c:v>37456.66</c:v>
                </c:pt>
                <c:pt idx="4384">
                  <c:v>37259.7</c:v>
                </c:pt>
                <c:pt idx="4385">
                  <c:v>36372.88000000001</c:v>
                </c:pt>
                <c:pt idx="4386">
                  <c:v>35049.19</c:v>
                </c:pt>
                <c:pt idx="4387">
                  <c:v>34286.57</c:v>
                </c:pt>
                <c:pt idx="4388">
                  <c:v>33475.73</c:v>
                </c:pt>
                <c:pt idx="4389">
                  <c:v>31260.73</c:v>
                </c:pt>
                <c:pt idx="4390">
                  <c:v>28588.6</c:v>
                </c:pt>
                <c:pt idx="4391">
                  <c:v>26531.59999999998</c:v>
                </c:pt>
                <c:pt idx="4392">
                  <c:v>24782.74</c:v>
                </c:pt>
                <c:pt idx="4393">
                  <c:v>23574.98000000001</c:v>
                </c:pt>
                <c:pt idx="4394">
                  <c:v>22809.35</c:v>
                </c:pt>
                <c:pt idx="4395">
                  <c:v>22390.12</c:v>
                </c:pt>
                <c:pt idx="4396">
                  <c:v>22012.62</c:v>
                </c:pt>
                <c:pt idx="4397">
                  <c:v>21390.52</c:v>
                </c:pt>
                <c:pt idx="4398">
                  <c:v>22356.14</c:v>
                </c:pt>
                <c:pt idx="4399">
                  <c:v>24344.89</c:v>
                </c:pt>
                <c:pt idx="4400">
                  <c:v>26791.10999999999</c:v>
                </c:pt>
                <c:pt idx="4401">
                  <c:v>29351.71</c:v>
                </c:pt>
                <c:pt idx="4402">
                  <c:v>31690.44000000001</c:v>
                </c:pt>
                <c:pt idx="4403">
                  <c:v>33873.41</c:v>
                </c:pt>
                <c:pt idx="4404">
                  <c:v>35564.73</c:v>
                </c:pt>
                <c:pt idx="4405">
                  <c:v>37071.95000000001</c:v>
                </c:pt>
                <c:pt idx="4406">
                  <c:v>38236.24</c:v>
                </c:pt>
                <c:pt idx="4407">
                  <c:v>38975.67</c:v>
                </c:pt>
                <c:pt idx="4408">
                  <c:v>39073.16</c:v>
                </c:pt>
                <c:pt idx="4409">
                  <c:v>38384.82</c:v>
                </c:pt>
                <c:pt idx="4410">
                  <c:v>36814.86</c:v>
                </c:pt>
                <c:pt idx="4411">
                  <c:v>35979.11</c:v>
                </c:pt>
                <c:pt idx="4412">
                  <c:v>34807.97</c:v>
                </c:pt>
                <c:pt idx="4413">
                  <c:v>32266.09</c:v>
                </c:pt>
                <c:pt idx="4414">
                  <c:v>29151.07</c:v>
                </c:pt>
                <c:pt idx="4415">
                  <c:v>25979.98000000001</c:v>
                </c:pt>
                <c:pt idx="4416">
                  <c:v>24075.71</c:v>
                </c:pt>
                <c:pt idx="4417">
                  <c:v>22963.80999999999</c:v>
                </c:pt>
                <c:pt idx="4418">
                  <c:v>22332.97</c:v>
                </c:pt>
                <c:pt idx="4419">
                  <c:v>22168.03</c:v>
                </c:pt>
                <c:pt idx="4420">
                  <c:v>22262.24000000002</c:v>
                </c:pt>
                <c:pt idx="4421">
                  <c:v>22177.62</c:v>
                </c:pt>
                <c:pt idx="4422">
                  <c:v>23546.49</c:v>
                </c:pt>
                <c:pt idx="4423">
                  <c:v>25672.48000000001</c:v>
                </c:pt>
                <c:pt idx="4424">
                  <c:v>28137.69</c:v>
                </c:pt>
                <c:pt idx="4425">
                  <c:v>30446.9</c:v>
                </c:pt>
                <c:pt idx="4426">
                  <c:v>32436.89</c:v>
                </c:pt>
                <c:pt idx="4427">
                  <c:v>34199.77</c:v>
                </c:pt>
                <c:pt idx="4428">
                  <c:v>35667.68</c:v>
                </c:pt>
                <c:pt idx="4429">
                  <c:v>36834.02</c:v>
                </c:pt>
                <c:pt idx="4430">
                  <c:v>37631.29</c:v>
                </c:pt>
                <c:pt idx="4431">
                  <c:v>38080.06</c:v>
                </c:pt>
                <c:pt idx="4432">
                  <c:v>37960.65</c:v>
                </c:pt>
                <c:pt idx="4433">
                  <c:v>37058.53</c:v>
                </c:pt>
                <c:pt idx="4434">
                  <c:v>35411.81000000001</c:v>
                </c:pt>
                <c:pt idx="4435">
                  <c:v>34443.84000000001</c:v>
                </c:pt>
                <c:pt idx="4436">
                  <c:v>33000.4</c:v>
                </c:pt>
                <c:pt idx="4437">
                  <c:v>30938.30999999999</c:v>
                </c:pt>
                <c:pt idx="4438">
                  <c:v>28644.27</c:v>
                </c:pt>
                <c:pt idx="4439">
                  <c:v>26988.14</c:v>
                </c:pt>
                <c:pt idx="4440">
                  <c:v>25534.14999999999</c:v>
                </c:pt>
                <c:pt idx="4441">
                  <c:v>24463.84</c:v>
                </c:pt>
                <c:pt idx="4442">
                  <c:v>23902.30999999999</c:v>
                </c:pt>
                <c:pt idx="4443">
                  <c:v>24007.26000000001</c:v>
                </c:pt>
                <c:pt idx="4444">
                  <c:v>24822.41</c:v>
                </c:pt>
                <c:pt idx="4445">
                  <c:v>26122.7</c:v>
                </c:pt>
                <c:pt idx="4446">
                  <c:v>28434.99</c:v>
                </c:pt>
                <c:pt idx="4447">
                  <c:v>30766.43</c:v>
                </c:pt>
                <c:pt idx="4448">
                  <c:v>33006.25</c:v>
                </c:pt>
                <c:pt idx="4449">
                  <c:v>35230.43</c:v>
                </c:pt>
                <c:pt idx="4450">
                  <c:v>36993.97</c:v>
                </c:pt>
                <c:pt idx="4451">
                  <c:v>38406.12</c:v>
                </c:pt>
                <c:pt idx="4452">
                  <c:v>39778.18</c:v>
                </c:pt>
                <c:pt idx="4453">
                  <c:v>40870.24</c:v>
                </c:pt>
                <c:pt idx="4454">
                  <c:v>41698.01</c:v>
                </c:pt>
                <c:pt idx="4455">
                  <c:v>42047.66</c:v>
                </c:pt>
                <c:pt idx="4456">
                  <c:v>41645.69</c:v>
                </c:pt>
                <c:pt idx="4457">
                  <c:v>40657.54</c:v>
                </c:pt>
                <c:pt idx="4458">
                  <c:v>39099.84000000001</c:v>
                </c:pt>
                <c:pt idx="4459">
                  <c:v>38130.46</c:v>
                </c:pt>
                <c:pt idx="4460">
                  <c:v>36775.0</c:v>
                </c:pt>
                <c:pt idx="4461">
                  <c:v>33599.67</c:v>
                </c:pt>
                <c:pt idx="4462">
                  <c:v>30236.39</c:v>
                </c:pt>
                <c:pt idx="4463">
                  <c:v>27024.98000000001</c:v>
                </c:pt>
                <c:pt idx="4464">
                  <c:v>25306.21</c:v>
                </c:pt>
                <c:pt idx="4465">
                  <c:v>24245.62</c:v>
                </c:pt>
                <c:pt idx="4466">
                  <c:v>23730.23</c:v>
                </c:pt>
                <c:pt idx="4467">
                  <c:v>23909.60999999999</c:v>
                </c:pt>
                <c:pt idx="4468">
                  <c:v>24797.59</c:v>
                </c:pt>
                <c:pt idx="4469">
                  <c:v>26122.0</c:v>
                </c:pt>
                <c:pt idx="4470">
                  <c:v>28474.82999999999</c:v>
                </c:pt>
                <c:pt idx="4471">
                  <c:v>30897.47</c:v>
                </c:pt>
                <c:pt idx="4472">
                  <c:v>33064.73</c:v>
                </c:pt>
                <c:pt idx="4473">
                  <c:v>35179.23</c:v>
                </c:pt>
                <c:pt idx="4474">
                  <c:v>36759.58</c:v>
                </c:pt>
                <c:pt idx="4475">
                  <c:v>38084.91</c:v>
                </c:pt>
                <c:pt idx="4476">
                  <c:v>39500.06</c:v>
                </c:pt>
                <c:pt idx="4477">
                  <c:v>40713.71</c:v>
                </c:pt>
                <c:pt idx="4478">
                  <c:v>41598.11</c:v>
                </c:pt>
                <c:pt idx="4479">
                  <c:v>41901.53</c:v>
                </c:pt>
                <c:pt idx="4480">
                  <c:v>41321.91</c:v>
                </c:pt>
                <c:pt idx="4481">
                  <c:v>40040.45000000001</c:v>
                </c:pt>
                <c:pt idx="4482">
                  <c:v>38338.93</c:v>
                </c:pt>
                <c:pt idx="4483">
                  <c:v>37530.55</c:v>
                </c:pt>
                <c:pt idx="4484">
                  <c:v>36243.61</c:v>
                </c:pt>
                <c:pt idx="4485">
                  <c:v>33126.36</c:v>
                </c:pt>
                <c:pt idx="4486">
                  <c:v>29853.8</c:v>
                </c:pt>
                <c:pt idx="4487">
                  <c:v>27623.73</c:v>
                </c:pt>
                <c:pt idx="4488">
                  <c:v>25887.82999999999</c:v>
                </c:pt>
                <c:pt idx="4489">
                  <c:v>24773.52</c:v>
                </c:pt>
                <c:pt idx="4490">
                  <c:v>24201.39</c:v>
                </c:pt>
                <c:pt idx="4491">
                  <c:v>24342.58</c:v>
                </c:pt>
                <c:pt idx="4492">
                  <c:v>25218.80999999999</c:v>
                </c:pt>
                <c:pt idx="4493">
                  <c:v>26546.09</c:v>
                </c:pt>
                <c:pt idx="4494">
                  <c:v>28873.94000000001</c:v>
                </c:pt>
                <c:pt idx="4495">
                  <c:v>31263.09</c:v>
                </c:pt>
                <c:pt idx="4496">
                  <c:v>33484.91</c:v>
                </c:pt>
                <c:pt idx="4497">
                  <c:v>35631.34000000001</c:v>
                </c:pt>
                <c:pt idx="4498">
                  <c:v>37432.54</c:v>
                </c:pt>
                <c:pt idx="4499">
                  <c:v>38753.7</c:v>
                </c:pt>
                <c:pt idx="4500">
                  <c:v>40186.11</c:v>
                </c:pt>
                <c:pt idx="4501">
                  <c:v>41251.38000000001</c:v>
                </c:pt>
                <c:pt idx="4502">
                  <c:v>42012.72</c:v>
                </c:pt>
                <c:pt idx="4503">
                  <c:v>42179.19</c:v>
                </c:pt>
                <c:pt idx="4504">
                  <c:v>41400.04</c:v>
                </c:pt>
                <c:pt idx="4505">
                  <c:v>39941.9</c:v>
                </c:pt>
                <c:pt idx="4506">
                  <c:v>38194.9</c:v>
                </c:pt>
                <c:pt idx="4507">
                  <c:v>37612.66</c:v>
                </c:pt>
                <c:pt idx="4508">
                  <c:v>36390.01</c:v>
                </c:pt>
                <c:pt idx="4509">
                  <c:v>33059.47</c:v>
                </c:pt>
                <c:pt idx="4510">
                  <c:v>29731.57</c:v>
                </c:pt>
                <c:pt idx="4511">
                  <c:v>27337.93</c:v>
                </c:pt>
                <c:pt idx="4512">
                  <c:v>25643.69</c:v>
                </c:pt>
                <c:pt idx="4513">
                  <c:v>24563.14999999999</c:v>
                </c:pt>
                <c:pt idx="4514">
                  <c:v>23991.89</c:v>
                </c:pt>
                <c:pt idx="4515">
                  <c:v>24131.86</c:v>
                </c:pt>
                <c:pt idx="4516">
                  <c:v>24980.4</c:v>
                </c:pt>
                <c:pt idx="4517">
                  <c:v>26142.63999999985</c:v>
                </c:pt>
                <c:pt idx="4518">
                  <c:v>28382.93</c:v>
                </c:pt>
                <c:pt idx="4519">
                  <c:v>30788.35</c:v>
                </c:pt>
                <c:pt idx="4520">
                  <c:v>32984.36</c:v>
                </c:pt>
                <c:pt idx="4521">
                  <c:v>35032.52</c:v>
                </c:pt>
                <c:pt idx="4522">
                  <c:v>36632.8</c:v>
                </c:pt>
                <c:pt idx="4523">
                  <c:v>37801.63</c:v>
                </c:pt>
                <c:pt idx="4524">
                  <c:v>39061.58</c:v>
                </c:pt>
                <c:pt idx="4525">
                  <c:v>39994.85000000001</c:v>
                </c:pt>
                <c:pt idx="4526">
                  <c:v>40655.48</c:v>
                </c:pt>
                <c:pt idx="4527">
                  <c:v>40717.0</c:v>
                </c:pt>
                <c:pt idx="4528">
                  <c:v>39911.56</c:v>
                </c:pt>
                <c:pt idx="4529">
                  <c:v>38436.26</c:v>
                </c:pt>
                <c:pt idx="4530">
                  <c:v>36617.56</c:v>
                </c:pt>
                <c:pt idx="4531">
                  <c:v>36073.19</c:v>
                </c:pt>
                <c:pt idx="4532">
                  <c:v>35207.9</c:v>
                </c:pt>
                <c:pt idx="4533">
                  <c:v>32471.21</c:v>
                </c:pt>
                <c:pt idx="4534">
                  <c:v>29417.45</c:v>
                </c:pt>
                <c:pt idx="4535">
                  <c:v>27048.86</c:v>
                </c:pt>
                <c:pt idx="4536">
                  <c:v>25217.14999999999</c:v>
                </c:pt>
                <c:pt idx="4537">
                  <c:v>24020.36</c:v>
                </c:pt>
                <c:pt idx="4538">
                  <c:v>23319.38</c:v>
                </c:pt>
                <c:pt idx="4539">
                  <c:v>23194.64999999999</c:v>
                </c:pt>
                <c:pt idx="4540">
                  <c:v>23351.56</c:v>
                </c:pt>
                <c:pt idx="4541">
                  <c:v>23289.56</c:v>
                </c:pt>
                <c:pt idx="4542">
                  <c:v>24521.14</c:v>
                </c:pt>
                <c:pt idx="4543">
                  <c:v>26535.06</c:v>
                </c:pt>
                <c:pt idx="4544">
                  <c:v>28640.88</c:v>
                </c:pt>
                <c:pt idx="4545">
                  <c:v>30660.62</c:v>
                </c:pt>
                <c:pt idx="4546">
                  <c:v>32253.48000000001</c:v>
                </c:pt>
                <c:pt idx="4547">
                  <c:v>33549.72</c:v>
                </c:pt>
                <c:pt idx="4548">
                  <c:v>34651.27</c:v>
                </c:pt>
                <c:pt idx="4549">
                  <c:v>35532.89</c:v>
                </c:pt>
                <c:pt idx="4550">
                  <c:v>36153.81000000001</c:v>
                </c:pt>
                <c:pt idx="4551">
                  <c:v>36373.93</c:v>
                </c:pt>
                <c:pt idx="4552">
                  <c:v>35961.14</c:v>
                </c:pt>
                <c:pt idx="4553">
                  <c:v>34912.32</c:v>
                </c:pt>
                <c:pt idx="4554">
                  <c:v>33460.62</c:v>
                </c:pt>
                <c:pt idx="4555">
                  <c:v>33081.35000000001</c:v>
                </c:pt>
                <c:pt idx="4556">
                  <c:v>32652.52</c:v>
                </c:pt>
                <c:pt idx="4557">
                  <c:v>30552.55</c:v>
                </c:pt>
                <c:pt idx="4558">
                  <c:v>27943.77</c:v>
                </c:pt>
                <c:pt idx="4559">
                  <c:v>25421.96000000001</c:v>
                </c:pt>
                <c:pt idx="4560">
                  <c:v>23851.34</c:v>
                </c:pt>
                <c:pt idx="4561">
                  <c:v>22827.26000000001</c:v>
                </c:pt>
                <c:pt idx="4562">
                  <c:v>22232.30999999999</c:v>
                </c:pt>
                <c:pt idx="4563">
                  <c:v>21986.77</c:v>
                </c:pt>
                <c:pt idx="4564">
                  <c:v>21900.22</c:v>
                </c:pt>
                <c:pt idx="4565">
                  <c:v>21704.23</c:v>
                </c:pt>
                <c:pt idx="4566">
                  <c:v>22515.09</c:v>
                </c:pt>
                <c:pt idx="4567">
                  <c:v>24067.35</c:v>
                </c:pt>
                <c:pt idx="4568">
                  <c:v>25834.57</c:v>
                </c:pt>
                <c:pt idx="4569">
                  <c:v>27580.5</c:v>
                </c:pt>
                <c:pt idx="4570">
                  <c:v>29207.22</c:v>
                </c:pt>
                <c:pt idx="4571">
                  <c:v>30372.68</c:v>
                </c:pt>
                <c:pt idx="4572">
                  <c:v>31581.62999999999</c:v>
                </c:pt>
                <c:pt idx="4573">
                  <c:v>32646.35</c:v>
                </c:pt>
                <c:pt idx="4574">
                  <c:v>33503.94</c:v>
                </c:pt>
                <c:pt idx="4575">
                  <c:v>34077.13</c:v>
                </c:pt>
                <c:pt idx="4576">
                  <c:v>34173.77</c:v>
                </c:pt>
                <c:pt idx="4577">
                  <c:v>33575.27</c:v>
                </c:pt>
                <c:pt idx="4578">
                  <c:v>32503.97</c:v>
                </c:pt>
                <c:pt idx="4579">
                  <c:v>32510.17</c:v>
                </c:pt>
                <c:pt idx="4580">
                  <c:v>32082.12999999999</c:v>
                </c:pt>
                <c:pt idx="4581">
                  <c:v>29580.30999999999</c:v>
                </c:pt>
                <c:pt idx="4582">
                  <c:v>26746.48000000001</c:v>
                </c:pt>
                <c:pt idx="4583">
                  <c:v>23897.94000000001</c:v>
                </c:pt>
                <c:pt idx="4584">
                  <c:v>22582.02</c:v>
                </c:pt>
                <c:pt idx="4585">
                  <c:v>21818.27</c:v>
                </c:pt>
                <c:pt idx="4586">
                  <c:v>21565.42000000001</c:v>
                </c:pt>
                <c:pt idx="4587">
                  <c:v>22021.14999999999</c:v>
                </c:pt>
                <c:pt idx="4588">
                  <c:v>23118.12</c:v>
                </c:pt>
                <c:pt idx="4589">
                  <c:v>24316.62</c:v>
                </c:pt>
                <c:pt idx="4590">
                  <c:v>26524.56</c:v>
                </c:pt>
                <c:pt idx="4591">
                  <c:v>28527.24</c:v>
                </c:pt>
                <c:pt idx="4592">
                  <c:v>30268.43</c:v>
                </c:pt>
                <c:pt idx="4593">
                  <c:v>31814.71</c:v>
                </c:pt>
                <c:pt idx="4594">
                  <c:v>32990.75</c:v>
                </c:pt>
                <c:pt idx="4595">
                  <c:v>33571.43</c:v>
                </c:pt>
                <c:pt idx="4596">
                  <c:v>34508.32</c:v>
                </c:pt>
                <c:pt idx="4597">
                  <c:v>35205.38000000001</c:v>
                </c:pt>
                <c:pt idx="4598">
                  <c:v>35692.07</c:v>
                </c:pt>
                <c:pt idx="4599">
                  <c:v>35876.42</c:v>
                </c:pt>
                <c:pt idx="4600">
                  <c:v>35433.31000000001</c:v>
                </c:pt>
                <c:pt idx="4601">
                  <c:v>34514.65</c:v>
                </c:pt>
                <c:pt idx="4602">
                  <c:v>33391.07</c:v>
                </c:pt>
                <c:pt idx="4603">
                  <c:v>33250.61</c:v>
                </c:pt>
                <c:pt idx="4604">
                  <c:v>32469.8</c:v>
                </c:pt>
                <c:pt idx="4605">
                  <c:v>29591.75999999998</c:v>
                </c:pt>
                <c:pt idx="4606">
                  <c:v>26736.2</c:v>
                </c:pt>
                <c:pt idx="4607">
                  <c:v>24310.07</c:v>
                </c:pt>
                <c:pt idx="4608">
                  <c:v>23024.42000000001</c:v>
                </c:pt>
                <c:pt idx="4609">
                  <c:v>22244.56</c:v>
                </c:pt>
                <c:pt idx="4610">
                  <c:v>21915.5</c:v>
                </c:pt>
                <c:pt idx="4611">
                  <c:v>22229.71</c:v>
                </c:pt>
                <c:pt idx="4612">
                  <c:v>23248.77</c:v>
                </c:pt>
                <c:pt idx="4613">
                  <c:v>24529.16</c:v>
                </c:pt>
                <c:pt idx="4614">
                  <c:v>26439.9</c:v>
                </c:pt>
                <c:pt idx="4615">
                  <c:v>27935.91</c:v>
                </c:pt>
                <c:pt idx="4616">
                  <c:v>29357.62</c:v>
                </c:pt>
                <c:pt idx="4617">
                  <c:v>30638.80999999999</c:v>
                </c:pt>
                <c:pt idx="4618">
                  <c:v>31582.82999999999</c:v>
                </c:pt>
                <c:pt idx="4619">
                  <c:v>31947.68</c:v>
                </c:pt>
                <c:pt idx="4620">
                  <c:v>32720.80999999999</c:v>
                </c:pt>
                <c:pt idx="4621">
                  <c:v>33310.88000000001</c:v>
                </c:pt>
                <c:pt idx="4622">
                  <c:v>33720.58</c:v>
                </c:pt>
                <c:pt idx="4623">
                  <c:v>33884.74</c:v>
                </c:pt>
                <c:pt idx="4624">
                  <c:v>33501.9</c:v>
                </c:pt>
                <c:pt idx="4625">
                  <c:v>32757.46000000001</c:v>
                </c:pt>
                <c:pt idx="4626">
                  <c:v>31861.53</c:v>
                </c:pt>
                <c:pt idx="4627">
                  <c:v>32013.03</c:v>
                </c:pt>
                <c:pt idx="4628">
                  <c:v>31514.14999999999</c:v>
                </c:pt>
                <c:pt idx="4629">
                  <c:v>28913.96000000001</c:v>
                </c:pt>
                <c:pt idx="4630">
                  <c:v>26179.71</c:v>
                </c:pt>
                <c:pt idx="4631">
                  <c:v>24001.07</c:v>
                </c:pt>
                <c:pt idx="4632">
                  <c:v>22700.03</c:v>
                </c:pt>
                <c:pt idx="4633">
                  <c:v>21953.37</c:v>
                </c:pt>
                <c:pt idx="4634">
                  <c:v>21684.29</c:v>
                </c:pt>
                <c:pt idx="4635">
                  <c:v>22036.84</c:v>
                </c:pt>
                <c:pt idx="4636">
                  <c:v>23103.21</c:v>
                </c:pt>
                <c:pt idx="4637">
                  <c:v>24346.95</c:v>
                </c:pt>
                <c:pt idx="4638">
                  <c:v>26395.45</c:v>
                </c:pt>
                <c:pt idx="4639">
                  <c:v>27931.44000000001</c:v>
                </c:pt>
                <c:pt idx="4640">
                  <c:v>29265.89</c:v>
                </c:pt>
                <c:pt idx="4641">
                  <c:v>30476.94000000001</c:v>
                </c:pt>
                <c:pt idx="4642">
                  <c:v>31129.17</c:v>
                </c:pt>
                <c:pt idx="4643">
                  <c:v>31243.98000000001</c:v>
                </c:pt>
                <c:pt idx="4644">
                  <c:v>31857.97</c:v>
                </c:pt>
                <c:pt idx="4645">
                  <c:v>32363.30999999999</c:v>
                </c:pt>
                <c:pt idx="4646">
                  <c:v>32547.2</c:v>
                </c:pt>
                <c:pt idx="4647">
                  <c:v>32587.87</c:v>
                </c:pt>
                <c:pt idx="4648">
                  <c:v>32228.79</c:v>
                </c:pt>
                <c:pt idx="4649">
                  <c:v>31643.74</c:v>
                </c:pt>
                <c:pt idx="4650">
                  <c:v>30882.18</c:v>
                </c:pt>
                <c:pt idx="4651">
                  <c:v>31426.05</c:v>
                </c:pt>
                <c:pt idx="4652">
                  <c:v>30818.43</c:v>
                </c:pt>
                <c:pt idx="4653">
                  <c:v>28335.12999999999</c:v>
                </c:pt>
                <c:pt idx="4654">
                  <c:v>25770.87</c:v>
                </c:pt>
                <c:pt idx="4655">
                  <c:v>23627.43</c:v>
                </c:pt>
                <c:pt idx="4656">
                  <c:v>22408.86</c:v>
                </c:pt>
                <c:pt idx="4657">
                  <c:v>21710.99</c:v>
                </c:pt>
                <c:pt idx="4658">
                  <c:v>21457.34</c:v>
                </c:pt>
                <c:pt idx="4659">
                  <c:v>21801.95</c:v>
                </c:pt>
                <c:pt idx="4660">
                  <c:v>22847.91</c:v>
                </c:pt>
                <c:pt idx="4661">
                  <c:v>24110.6</c:v>
                </c:pt>
                <c:pt idx="4662">
                  <c:v>26096.22</c:v>
                </c:pt>
                <c:pt idx="4663">
                  <c:v>27589.45</c:v>
                </c:pt>
                <c:pt idx="4664">
                  <c:v>28809.8</c:v>
                </c:pt>
                <c:pt idx="4665">
                  <c:v>29876.59</c:v>
                </c:pt>
                <c:pt idx="4666">
                  <c:v>30482.46000000001</c:v>
                </c:pt>
                <c:pt idx="4667">
                  <c:v>30671.67</c:v>
                </c:pt>
                <c:pt idx="4668">
                  <c:v>30902.38</c:v>
                </c:pt>
                <c:pt idx="4669">
                  <c:v>31262.58</c:v>
                </c:pt>
                <c:pt idx="4670">
                  <c:v>31544.53</c:v>
                </c:pt>
                <c:pt idx="4671">
                  <c:v>31601.62</c:v>
                </c:pt>
                <c:pt idx="4672">
                  <c:v>31190.9</c:v>
                </c:pt>
                <c:pt idx="4673">
                  <c:v>30578.23</c:v>
                </c:pt>
                <c:pt idx="4674">
                  <c:v>30039.93</c:v>
                </c:pt>
                <c:pt idx="4675">
                  <c:v>30563.64999999999</c:v>
                </c:pt>
                <c:pt idx="4676">
                  <c:v>30024.34</c:v>
                </c:pt>
                <c:pt idx="4677">
                  <c:v>27735.77</c:v>
                </c:pt>
                <c:pt idx="4678">
                  <c:v>25385.22</c:v>
                </c:pt>
                <c:pt idx="4679">
                  <c:v>23798.52</c:v>
                </c:pt>
                <c:pt idx="4680">
                  <c:v>22590.72</c:v>
                </c:pt>
                <c:pt idx="4681">
                  <c:v>21853.79</c:v>
                </c:pt>
                <c:pt idx="4682">
                  <c:v>21567.86</c:v>
                </c:pt>
                <c:pt idx="4683">
                  <c:v>21872.12999999999</c:v>
                </c:pt>
                <c:pt idx="4684">
                  <c:v>22863.75999999998</c:v>
                </c:pt>
                <c:pt idx="4685">
                  <c:v>23903.23</c:v>
                </c:pt>
                <c:pt idx="4686">
                  <c:v>25904.89</c:v>
                </c:pt>
                <c:pt idx="4687">
                  <c:v>27554.91</c:v>
                </c:pt>
                <c:pt idx="4688">
                  <c:v>28668.3</c:v>
                </c:pt>
                <c:pt idx="4689">
                  <c:v>29847.58</c:v>
                </c:pt>
                <c:pt idx="4690">
                  <c:v>30490.18</c:v>
                </c:pt>
                <c:pt idx="4691">
                  <c:v>30694.21</c:v>
                </c:pt>
                <c:pt idx="4692">
                  <c:v>31244.24000000002</c:v>
                </c:pt>
                <c:pt idx="4693">
                  <c:v>31547.79</c:v>
                </c:pt>
                <c:pt idx="4694">
                  <c:v>31788.03</c:v>
                </c:pt>
                <c:pt idx="4695">
                  <c:v>31801.62999999999</c:v>
                </c:pt>
                <c:pt idx="4696">
                  <c:v>31378.59</c:v>
                </c:pt>
                <c:pt idx="4697">
                  <c:v>30578.66</c:v>
                </c:pt>
                <c:pt idx="4698">
                  <c:v>29979.16</c:v>
                </c:pt>
                <c:pt idx="4699">
                  <c:v>30403.73</c:v>
                </c:pt>
                <c:pt idx="4700">
                  <c:v>30064.84</c:v>
                </c:pt>
                <c:pt idx="4701">
                  <c:v>28072.62999999999</c:v>
                </c:pt>
                <c:pt idx="4702">
                  <c:v>25774.22</c:v>
                </c:pt>
                <c:pt idx="4703">
                  <c:v>23890.01</c:v>
                </c:pt>
                <c:pt idx="4704">
                  <c:v>22628.5</c:v>
                </c:pt>
                <c:pt idx="4705">
                  <c:v>21782.54</c:v>
                </c:pt>
                <c:pt idx="4706">
                  <c:v>21329.38</c:v>
                </c:pt>
                <c:pt idx="4707">
                  <c:v>21324.64999999999</c:v>
                </c:pt>
                <c:pt idx="4708">
                  <c:v>21572.36</c:v>
                </c:pt>
                <c:pt idx="4709">
                  <c:v>21554.86</c:v>
                </c:pt>
                <c:pt idx="4710">
                  <c:v>22497.18</c:v>
                </c:pt>
                <c:pt idx="4711">
                  <c:v>24066.28000000001</c:v>
                </c:pt>
                <c:pt idx="4712">
                  <c:v>25520.9</c:v>
                </c:pt>
                <c:pt idx="4713">
                  <c:v>26656.63999999985</c:v>
                </c:pt>
                <c:pt idx="4714">
                  <c:v>27529.4</c:v>
                </c:pt>
                <c:pt idx="4715">
                  <c:v>28155.64</c:v>
                </c:pt>
                <c:pt idx="4716">
                  <c:v>28647.32</c:v>
                </c:pt>
                <c:pt idx="4717">
                  <c:v>29227.48000000001</c:v>
                </c:pt>
                <c:pt idx="4718">
                  <c:v>29772.69</c:v>
                </c:pt>
                <c:pt idx="4719">
                  <c:v>30226.56</c:v>
                </c:pt>
                <c:pt idx="4720">
                  <c:v>30347.24</c:v>
                </c:pt>
                <c:pt idx="4721">
                  <c:v>30019.59</c:v>
                </c:pt>
                <c:pt idx="4722">
                  <c:v>29318.39</c:v>
                </c:pt>
                <c:pt idx="4723">
                  <c:v>29716.85</c:v>
                </c:pt>
                <c:pt idx="4724">
                  <c:v>29605.59999999998</c:v>
                </c:pt>
                <c:pt idx="4725">
                  <c:v>27852.73</c:v>
                </c:pt>
                <c:pt idx="4726">
                  <c:v>25664.64999999999</c:v>
                </c:pt>
                <c:pt idx="4727">
                  <c:v>23451.35</c:v>
                </c:pt>
                <c:pt idx="4728">
                  <c:v>22185.64999999999</c:v>
                </c:pt>
                <c:pt idx="4729">
                  <c:v>21375.36</c:v>
                </c:pt>
                <c:pt idx="4730">
                  <c:v>20886.68</c:v>
                </c:pt>
                <c:pt idx="4731">
                  <c:v>20760.8</c:v>
                </c:pt>
                <c:pt idx="4732">
                  <c:v>20792.9</c:v>
                </c:pt>
                <c:pt idx="4733">
                  <c:v>20469.05</c:v>
                </c:pt>
                <c:pt idx="4734">
                  <c:v>21353.32</c:v>
                </c:pt>
                <c:pt idx="4735">
                  <c:v>22765.19</c:v>
                </c:pt>
                <c:pt idx="4736">
                  <c:v>24272.54</c:v>
                </c:pt>
                <c:pt idx="4737">
                  <c:v>25720.55</c:v>
                </c:pt>
                <c:pt idx="4738">
                  <c:v>26934.0</c:v>
                </c:pt>
                <c:pt idx="4739">
                  <c:v>27876.71</c:v>
                </c:pt>
                <c:pt idx="4740">
                  <c:v>28653.3</c:v>
                </c:pt>
                <c:pt idx="4741">
                  <c:v>29284.91</c:v>
                </c:pt>
                <c:pt idx="4742">
                  <c:v>30071.29</c:v>
                </c:pt>
                <c:pt idx="4743">
                  <c:v>30687.79</c:v>
                </c:pt>
                <c:pt idx="4744">
                  <c:v>31019.71</c:v>
                </c:pt>
                <c:pt idx="4745">
                  <c:v>30734.17</c:v>
                </c:pt>
                <c:pt idx="4746">
                  <c:v>30111.64</c:v>
                </c:pt>
                <c:pt idx="4747">
                  <c:v>30521.11999999988</c:v>
                </c:pt>
                <c:pt idx="4748">
                  <c:v>30107.43</c:v>
                </c:pt>
                <c:pt idx="4749">
                  <c:v>27865.77</c:v>
                </c:pt>
                <c:pt idx="4750">
                  <c:v>25351.9</c:v>
                </c:pt>
                <c:pt idx="4751">
                  <c:v>23536.44000000001</c:v>
                </c:pt>
                <c:pt idx="4752">
                  <c:v>22338.73</c:v>
                </c:pt>
                <c:pt idx="4753">
                  <c:v>21659.46000000001</c:v>
                </c:pt>
                <c:pt idx="4754">
                  <c:v>21437.12999999999</c:v>
                </c:pt>
                <c:pt idx="4755">
                  <c:v>21840.14999999999</c:v>
                </c:pt>
                <c:pt idx="4756">
                  <c:v>22953.32</c:v>
                </c:pt>
                <c:pt idx="4757">
                  <c:v>24306.74</c:v>
                </c:pt>
                <c:pt idx="4758">
                  <c:v>26445.0</c:v>
                </c:pt>
                <c:pt idx="4759">
                  <c:v>28338.94000000001</c:v>
                </c:pt>
                <c:pt idx="4760">
                  <c:v>30045.22</c:v>
                </c:pt>
                <c:pt idx="4761">
                  <c:v>31690.17</c:v>
                </c:pt>
                <c:pt idx="4762">
                  <c:v>32952.09</c:v>
                </c:pt>
                <c:pt idx="4763">
                  <c:v>33887.27</c:v>
                </c:pt>
                <c:pt idx="4764">
                  <c:v>34912.46</c:v>
                </c:pt>
                <c:pt idx="4765">
                  <c:v>35676.29</c:v>
                </c:pt>
                <c:pt idx="4766">
                  <c:v>36423.52</c:v>
                </c:pt>
                <c:pt idx="4767">
                  <c:v>36764.13</c:v>
                </c:pt>
                <c:pt idx="4768">
                  <c:v>36408.37</c:v>
                </c:pt>
                <c:pt idx="4769">
                  <c:v>35410.25</c:v>
                </c:pt>
                <c:pt idx="4770">
                  <c:v>34318.69</c:v>
                </c:pt>
                <c:pt idx="4771">
                  <c:v>34438.56</c:v>
                </c:pt>
                <c:pt idx="4772">
                  <c:v>33400.0</c:v>
                </c:pt>
                <c:pt idx="4773">
                  <c:v>30413.85</c:v>
                </c:pt>
                <c:pt idx="4774">
                  <c:v>27516.77</c:v>
                </c:pt>
                <c:pt idx="4775">
                  <c:v>25472.80999999999</c:v>
                </c:pt>
                <c:pt idx="4776">
                  <c:v>24141.66</c:v>
                </c:pt>
                <c:pt idx="4777">
                  <c:v>23273.64</c:v>
                </c:pt>
                <c:pt idx="4778">
                  <c:v>22847.91999999998</c:v>
                </c:pt>
                <c:pt idx="4779">
                  <c:v>23083.32</c:v>
                </c:pt>
                <c:pt idx="4780">
                  <c:v>24147.32</c:v>
                </c:pt>
                <c:pt idx="4781">
                  <c:v>25316.1</c:v>
                </c:pt>
                <c:pt idx="4782">
                  <c:v>27548.99</c:v>
                </c:pt>
                <c:pt idx="4783">
                  <c:v>29518.22</c:v>
                </c:pt>
                <c:pt idx="4784">
                  <c:v>31387.23</c:v>
                </c:pt>
                <c:pt idx="4785">
                  <c:v>33276.77</c:v>
                </c:pt>
                <c:pt idx="4786">
                  <c:v>34785.97</c:v>
                </c:pt>
                <c:pt idx="4787">
                  <c:v>35905.06</c:v>
                </c:pt>
                <c:pt idx="4788">
                  <c:v>37115.18</c:v>
                </c:pt>
                <c:pt idx="4789">
                  <c:v>37931.36</c:v>
                </c:pt>
                <c:pt idx="4790">
                  <c:v>38686.46</c:v>
                </c:pt>
                <c:pt idx="4791">
                  <c:v>39003.52</c:v>
                </c:pt>
                <c:pt idx="4792">
                  <c:v>38531.85000000001</c:v>
                </c:pt>
                <c:pt idx="4793">
                  <c:v>37333.77</c:v>
                </c:pt>
                <c:pt idx="4794">
                  <c:v>35997.81000000001</c:v>
                </c:pt>
                <c:pt idx="4795">
                  <c:v>35950.33</c:v>
                </c:pt>
                <c:pt idx="4796">
                  <c:v>34747.55</c:v>
                </c:pt>
                <c:pt idx="4797">
                  <c:v>31594.60999999999</c:v>
                </c:pt>
                <c:pt idx="4798">
                  <c:v>28450.86</c:v>
                </c:pt>
                <c:pt idx="4799">
                  <c:v>26133.02</c:v>
                </c:pt>
                <c:pt idx="4800">
                  <c:v>24606.14</c:v>
                </c:pt>
                <c:pt idx="4801">
                  <c:v>23649.09</c:v>
                </c:pt>
                <c:pt idx="4802">
                  <c:v>23167.16</c:v>
                </c:pt>
                <c:pt idx="4803">
                  <c:v>23381.44000000001</c:v>
                </c:pt>
                <c:pt idx="4804">
                  <c:v>24450.98000000001</c:v>
                </c:pt>
                <c:pt idx="4805">
                  <c:v>25646.51</c:v>
                </c:pt>
                <c:pt idx="4806">
                  <c:v>27743.78000000001</c:v>
                </c:pt>
                <c:pt idx="4807">
                  <c:v>29807.82</c:v>
                </c:pt>
                <c:pt idx="4808">
                  <c:v>31775.07</c:v>
                </c:pt>
                <c:pt idx="4809">
                  <c:v>33821.17</c:v>
                </c:pt>
                <c:pt idx="4810">
                  <c:v>35266.7</c:v>
                </c:pt>
                <c:pt idx="4811">
                  <c:v>36536.38000000001</c:v>
                </c:pt>
                <c:pt idx="4812">
                  <c:v>37989.66</c:v>
                </c:pt>
                <c:pt idx="4813">
                  <c:v>39199.72</c:v>
                </c:pt>
                <c:pt idx="4814">
                  <c:v>40095.72</c:v>
                </c:pt>
                <c:pt idx="4815">
                  <c:v>40468.95000000001</c:v>
                </c:pt>
                <c:pt idx="4816">
                  <c:v>39911.72</c:v>
                </c:pt>
                <c:pt idx="4817">
                  <c:v>38564.99</c:v>
                </c:pt>
                <c:pt idx="4818">
                  <c:v>37132.86</c:v>
                </c:pt>
                <c:pt idx="4819">
                  <c:v>36877.05</c:v>
                </c:pt>
                <c:pt idx="4820">
                  <c:v>35486.86</c:v>
                </c:pt>
                <c:pt idx="4821">
                  <c:v>32217.04</c:v>
                </c:pt>
                <c:pt idx="4822">
                  <c:v>28955.86</c:v>
                </c:pt>
                <c:pt idx="4823">
                  <c:v>26294.12</c:v>
                </c:pt>
                <c:pt idx="4824">
                  <c:v>24713.32999999999</c:v>
                </c:pt>
                <c:pt idx="4825">
                  <c:v>23745.91</c:v>
                </c:pt>
                <c:pt idx="4826">
                  <c:v>23185.27</c:v>
                </c:pt>
                <c:pt idx="4827">
                  <c:v>23352.51</c:v>
                </c:pt>
                <c:pt idx="4828">
                  <c:v>24417.0</c:v>
                </c:pt>
                <c:pt idx="4829">
                  <c:v>25689.74</c:v>
                </c:pt>
                <c:pt idx="4830">
                  <c:v>27864.89</c:v>
                </c:pt>
                <c:pt idx="4831">
                  <c:v>29808.69</c:v>
                </c:pt>
                <c:pt idx="4832">
                  <c:v>31705.72</c:v>
                </c:pt>
                <c:pt idx="4833">
                  <c:v>33517.87</c:v>
                </c:pt>
                <c:pt idx="4834">
                  <c:v>35055.76</c:v>
                </c:pt>
                <c:pt idx="4835">
                  <c:v>36162.23</c:v>
                </c:pt>
                <c:pt idx="4836">
                  <c:v>37515.43</c:v>
                </c:pt>
                <c:pt idx="4837">
                  <c:v>38527.55</c:v>
                </c:pt>
                <c:pt idx="4838">
                  <c:v>39326.41</c:v>
                </c:pt>
                <c:pt idx="4839">
                  <c:v>39599.92000000001</c:v>
                </c:pt>
                <c:pt idx="4840">
                  <c:v>39017.14</c:v>
                </c:pt>
                <c:pt idx="4841">
                  <c:v>37704.22</c:v>
                </c:pt>
                <c:pt idx="4842">
                  <c:v>36255.64</c:v>
                </c:pt>
                <c:pt idx="4843">
                  <c:v>36111.18</c:v>
                </c:pt>
                <c:pt idx="4844">
                  <c:v>34728.81000000001</c:v>
                </c:pt>
                <c:pt idx="4845">
                  <c:v>31582.2</c:v>
                </c:pt>
                <c:pt idx="4846">
                  <c:v>28596.98000000001</c:v>
                </c:pt>
                <c:pt idx="4847">
                  <c:v>25716.79</c:v>
                </c:pt>
                <c:pt idx="4848">
                  <c:v>24154.10999999999</c:v>
                </c:pt>
                <c:pt idx="4849">
                  <c:v>23229.01</c:v>
                </c:pt>
                <c:pt idx="4850">
                  <c:v>22776.07</c:v>
                </c:pt>
                <c:pt idx="4851">
                  <c:v>22958.25</c:v>
                </c:pt>
                <c:pt idx="4852">
                  <c:v>23848.57</c:v>
                </c:pt>
                <c:pt idx="4853">
                  <c:v>25008.44000000001</c:v>
                </c:pt>
                <c:pt idx="4854">
                  <c:v>27114.08000000002</c:v>
                </c:pt>
                <c:pt idx="4855">
                  <c:v>28995.73</c:v>
                </c:pt>
                <c:pt idx="4856">
                  <c:v>30766.16</c:v>
                </c:pt>
                <c:pt idx="4857">
                  <c:v>32480.19</c:v>
                </c:pt>
                <c:pt idx="4858">
                  <c:v>33700.06</c:v>
                </c:pt>
                <c:pt idx="4859">
                  <c:v>34629.88000000001</c:v>
                </c:pt>
                <c:pt idx="4860">
                  <c:v>35811.1</c:v>
                </c:pt>
                <c:pt idx="4861">
                  <c:v>36609.52</c:v>
                </c:pt>
                <c:pt idx="4862">
                  <c:v>37301.45000000001</c:v>
                </c:pt>
                <c:pt idx="4863">
                  <c:v>37546.22</c:v>
                </c:pt>
                <c:pt idx="4864">
                  <c:v>37027.7</c:v>
                </c:pt>
                <c:pt idx="4865">
                  <c:v>35833.68</c:v>
                </c:pt>
                <c:pt idx="4866">
                  <c:v>34306.91</c:v>
                </c:pt>
                <c:pt idx="4867">
                  <c:v>34076.89</c:v>
                </c:pt>
                <c:pt idx="4868">
                  <c:v>33156.05</c:v>
                </c:pt>
                <c:pt idx="4869">
                  <c:v>30699.02</c:v>
                </c:pt>
                <c:pt idx="4870">
                  <c:v>27982.04</c:v>
                </c:pt>
                <c:pt idx="4871">
                  <c:v>25557.3</c:v>
                </c:pt>
                <c:pt idx="4872">
                  <c:v>24038.3</c:v>
                </c:pt>
                <c:pt idx="4873">
                  <c:v>23059.9</c:v>
                </c:pt>
                <c:pt idx="4874">
                  <c:v>22488.84</c:v>
                </c:pt>
                <c:pt idx="4875">
                  <c:v>22386.51</c:v>
                </c:pt>
                <c:pt idx="4876">
                  <c:v>22660.39</c:v>
                </c:pt>
                <c:pt idx="4877">
                  <c:v>22630.47</c:v>
                </c:pt>
                <c:pt idx="4878">
                  <c:v>23755.98000000001</c:v>
                </c:pt>
                <c:pt idx="4879">
                  <c:v>25387.1</c:v>
                </c:pt>
                <c:pt idx="4880">
                  <c:v>27100.41</c:v>
                </c:pt>
                <c:pt idx="4881">
                  <c:v>28630.99</c:v>
                </c:pt>
                <c:pt idx="4882">
                  <c:v>29913.91</c:v>
                </c:pt>
                <c:pt idx="4883">
                  <c:v>30973.59999999998</c:v>
                </c:pt>
                <c:pt idx="4884">
                  <c:v>31773.05</c:v>
                </c:pt>
                <c:pt idx="4885">
                  <c:v>32701.35</c:v>
                </c:pt>
                <c:pt idx="4886">
                  <c:v>33530.12</c:v>
                </c:pt>
                <c:pt idx="4887">
                  <c:v>34100.34000000001</c:v>
                </c:pt>
                <c:pt idx="4888">
                  <c:v>34111.47</c:v>
                </c:pt>
                <c:pt idx="4889">
                  <c:v>33483.09</c:v>
                </c:pt>
                <c:pt idx="4890">
                  <c:v>32575.64</c:v>
                </c:pt>
                <c:pt idx="4891">
                  <c:v>32602.52</c:v>
                </c:pt>
                <c:pt idx="4892">
                  <c:v>31760.82999999999</c:v>
                </c:pt>
                <c:pt idx="4893">
                  <c:v>29600.62</c:v>
                </c:pt>
                <c:pt idx="4894">
                  <c:v>27220.9</c:v>
                </c:pt>
                <c:pt idx="4895">
                  <c:v>24573.71</c:v>
                </c:pt>
                <c:pt idx="4896">
                  <c:v>23160.24000000002</c:v>
                </c:pt>
                <c:pt idx="4897">
                  <c:v>22245.32</c:v>
                </c:pt>
                <c:pt idx="4898">
                  <c:v>21702.73</c:v>
                </c:pt>
                <c:pt idx="4899">
                  <c:v>21512.75</c:v>
                </c:pt>
                <c:pt idx="4900">
                  <c:v>21589.62</c:v>
                </c:pt>
                <c:pt idx="4901">
                  <c:v>21360.47</c:v>
                </c:pt>
                <c:pt idx="4902">
                  <c:v>22123.44000000001</c:v>
                </c:pt>
                <c:pt idx="4903">
                  <c:v>23491.59999999998</c:v>
                </c:pt>
                <c:pt idx="4904">
                  <c:v>24993.44000000001</c:v>
                </c:pt>
                <c:pt idx="4905">
                  <c:v>26527.62999999999</c:v>
                </c:pt>
                <c:pt idx="4906">
                  <c:v>27974.95</c:v>
                </c:pt>
                <c:pt idx="4907">
                  <c:v>29219.4</c:v>
                </c:pt>
                <c:pt idx="4908">
                  <c:v>30342.56</c:v>
                </c:pt>
                <c:pt idx="4909">
                  <c:v>31340.22</c:v>
                </c:pt>
                <c:pt idx="4910">
                  <c:v>32171.48000000001</c:v>
                </c:pt>
                <c:pt idx="4911">
                  <c:v>32810.09</c:v>
                </c:pt>
                <c:pt idx="4912">
                  <c:v>33051.12</c:v>
                </c:pt>
                <c:pt idx="4913">
                  <c:v>32711.87</c:v>
                </c:pt>
                <c:pt idx="4914">
                  <c:v>31846.19</c:v>
                </c:pt>
                <c:pt idx="4915">
                  <c:v>32113.30999999999</c:v>
                </c:pt>
                <c:pt idx="4916">
                  <c:v>31305.62999999999</c:v>
                </c:pt>
                <c:pt idx="4917">
                  <c:v>28956.55</c:v>
                </c:pt>
                <c:pt idx="4918">
                  <c:v>26448.23</c:v>
                </c:pt>
                <c:pt idx="4919">
                  <c:v>24361.9</c:v>
                </c:pt>
                <c:pt idx="4920">
                  <c:v>23092.19</c:v>
                </c:pt>
                <c:pt idx="4921">
                  <c:v>22376.28000000001</c:v>
                </c:pt>
                <c:pt idx="4922">
                  <c:v>22065.56</c:v>
                </c:pt>
                <c:pt idx="4923">
                  <c:v>22437.98000000001</c:v>
                </c:pt>
                <c:pt idx="4924">
                  <c:v>23636.62999999999</c:v>
                </c:pt>
                <c:pt idx="4925">
                  <c:v>24867.73</c:v>
                </c:pt>
                <c:pt idx="4926">
                  <c:v>27027.69</c:v>
                </c:pt>
                <c:pt idx="4927">
                  <c:v>28984.32</c:v>
                </c:pt>
                <c:pt idx="4928">
                  <c:v>30686.17</c:v>
                </c:pt>
                <c:pt idx="4929">
                  <c:v>32319.5</c:v>
                </c:pt>
                <c:pt idx="4930">
                  <c:v>33662.68</c:v>
                </c:pt>
                <c:pt idx="4931">
                  <c:v>34652.77</c:v>
                </c:pt>
                <c:pt idx="4932">
                  <c:v>35829.7</c:v>
                </c:pt>
                <c:pt idx="4933">
                  <c:v>36773.02</c:v>
                </c:pt>
                <c:pt idx="4934">
                  <c:v>37441.7</c:v>
                </c:pt>
                <c:pt idx="4935">
                  <c:v>37753.2</c:v>
                </c:pt>
                <c:pt idx="4936">
                  <c:v>37309.6</c:v>
                </c:pt>
                <c:pt idx="4937">
                  <c:v>36258.52</c:v>
                </c:pt>
                <c:pt idx="4938">
                  <c:v>35000.75</c:v>
                </c:pt>
                <c:pt idx="4939">
                  <c:v>34928.07</c:v>
                </c:pt>
                <c:pt idx="4940">
                  <c:v>33545.67</c:v>
                </c:pt>
                <c:pt idx="4941">
                  <c:v>30573.86</c:v>
                </c:pt>
                <c:pt idx="4942">
                  <c:v>27723.58</c:v>
                </c:pt>
                <c:pt idx="4943">
                  <c:v>25631.35</c:v>
                </c:pt>
                <c:pt idx="4944">
                  <c:v>24153.19</c:v>
                </c:pt>
                <c:pt idx="4945">
                  <c:v>23263.08</c:v>
                </c:pt>
                <c:pt idx="4946">
                  <c:v>22828.14</c:v>
                </c:pt>
                <c:pt idx="4947">
                  <c:v>23084.39</c:v>
                </c:pt>
                <c:pt idx="4948">
                  <c:v>24216.44000000001</c:v>
                </c:pt>
                <c:pt idx="4949">
                  <c:v>25567.17</c:v>
                </c:pt>
                <c:pt idx="4950">
                  <c:v>27486.27</c:v>
                </c:pt>
                <c:pt idx="4951">
                  <c:v>29288.07</c:v>
                </c:pt>
                <c:pt idx="4952">
                  <c:v>30850.39</c:v>
                </c:pt>
                <c:pt idx="4953">
                  <c:v>32413.59999999998</c:v>
                </c:pt>
                <c:pt idx="4954">
                  <c:v>33742.61</c:v>
                </c:pt>
                <c:pt idx="4955">
                  <c:v>34681.99</c:v>
                </c:pt>
                <c:pt idx="4956">
                  <c:v>35839.77</c:v>
                </c:pt>
                <c:pt idx="4957">
                  <c:v>36755.26</c:v>
                </c:pt>
                <c:pt idx="4958">
                  <c:v>37359.29</c:v>
                </c:pt>
                <c:pt idx="4959">
                  <c:v>37607.32</c:v>
                </c:pt>
                <c:pt idx="4960">
                  <c:v>37103.66</c:v>
                </c:pt>
                <c:pt idx="4961">
                  <c:v>35984.76</c:v>
                </c:pt>
                <c:pt idx="4962">
                  <c:v>34718.23</c:v>
                </c:pt>
                <c:pt idx="4963">
                  <c:v>34737.36</c:v>
                </c:pt>
                <c:pt idx="4964">
                  <c:v>33430.27</c:v>
                </c:pt>
                <c:pt idx="4965">
                  <c:v>30554.6</c:v>
                </c:pt>
                <c:pt idx="4966">
                  <c:v>27752.72</c:v>
                </c:pt>
                <c:pt idx="4967">
                  <c:v>25851.08</c:v>
                </c:pt>
                <c:pt idx="4968">
                  <c:v>24386.16</c:v>
                </c:pt>
                <c:pt idx="4969">
                  <c:v>23466.98000000001</c:v>
                </c:pt>
                <c:pt idx="4970">
                  <c:v>23032.77</c:v>
                </c:pt>
                <c:pt idx="4971">
                  <c:v>23284.01</c:v>
                </c:pt>
                <c:pt idx="4972">
                  <c:v>24334.41</c:v>
                </c:pt>
                <c:pt idx="4973">
                  <c:v>25646.14</c:v>
                </c:pt>
                <c:pt idx="4974">
                  <c:v>27591.9</c:v>
                </c:pt>
                <c:pt idx="4975">
                  <c:v>29358.66</c:v>
                </c:pt>
                <c:pt idx="4976">
                  <c:v>31049.05</c:v>
                </c:pt>
                <c:pt idx="4977">
                  <c:v>32784.63</c:v>
                </c:pt>
                <c:pt idx="4978">
                  <c:v>33898.58</c:v>
                </c:pt>
                <c:pt idx="4979">
                  <c:v>34830.47</c:v>
                </c:pt>
                <c:pt idx="4980">
                  <c:v>35837.73</c:v>
                </c:pt>
                <c:pt idx="4981">
                  <c:v>36848.51</c:v>
                </c:pt>
                <c:pt idx="4982">
                  <c:v>37625.41</c:v>
                </c:pt>
                <c:pt idx="4983">
                  <c:v>37988.04</c:v>
                </c:pt>
                <c:pt idx="4984">
                  <c:v>37556.46</c:v>
                </c:pt>
                <c:pt idx="4985">
                  <c:v>36447.66</c:v>
                </c:pt>
                <c:pt idx="4986">
                  <c:v>35029.82</c:v>
                </c:pt>
                <c:pt idx="4987">
                  <c:v>34904.44</c:v>
                </c:pt>
                <c:pt idx="4988">
                  <c:v>33749.79</c:v>
                </c:pt>
                <c:pt idx="4989">
                  <c:v>30815.4</c:v>
                </c:pt>
                <c:pt idx="4990">
                  <c:v>28057.30999999999</c:v>
                </c:pt>
                <c:pt idx="4991">
                  <c:v>26125.99</c:v>
                </c:pt>
                <c:pt idx="4992">
                  <c:v>24648.34</c:v>
                </c:pt>
                <c:pt idx="4993">
                  <c:v>23716.06</c:v>
                </c:pt>
                <c:pt idx="4994">
                  <c:v>23262.62999999999</c:v>
                </c:pt>
                <c:pt idx="4995">
                  <c:v>23484.26000000001</c:v>
                </c:pt>
                <c:pt idx="4996">
                  <c:v>24548.56</c:v>
                </c:pt>
                <c:pt idx="4997">
                  <c:v>25894.60999999999</c:v>
                </c:pt>
                <c:pt idx="4998">
                  <c:v>27939.72</c:v>
                </c:pt>
                <c:pt idx="4999">
                  <c:v>29802.10999999999</c:v>
                </c:pt>
                <c:pt idx="5000">
                  <c:v>31525.30999999999</c:v>
                </c:pt>
                <c:pt idx="5001">
                  <c:v>33376.12</c:v>
                </c:pt>
                <c:pt idx="5002">
                  <c:v>34601.27</c:v>
                </c:pt>
                <c:pt idx="5003">
                  <c:v>35801.15</c:v>
                </c:pt>
                <c:pt idx="5004">
                  <c:v>37192.37</c:v>
                </c:pt>
                <c:pt idx="5005">
                  <c:v>38189.56</c:v>
                </c:pt>
                <c:pt idx="5006">
                  <c:v>39089.75</c:v>
                </c:pt>
                <c:pt idx="5007">
                  <c:v>39481.87</c:v>
                </c:pt>
                <c:pt idx="5008">
                  <c:v>38995.5</c:v>
                </c:pt>
                <c:pt idx="5009">
                  <c:v>37783.6</c:v>
                </c:pt>
                <c:pt idx="5010">
                  <c:v>36184.99</c:v>
                </c:pt>
                <c:pt idx="5011">
                  <c:v>36043.48</c:v>
                </c:pt>
                <c:pt idx="5012">
                  <c:v>34624.93</c:v>
                </c:pt>
                <c:pt idx="5013">
                  <c:v>31636.1</c:v>
                </c:pt>
                <c:pt idx="5014">
                  <c:v>28821.47</c:v>
                </c:pt>
                <c:pt idx="5015">
                  <c:v>26620.39</c:v>
                </c:pt>
                <c:pt idx="5016">
                  <c:v>25086.8</c:v>
                </c:pt>
                <c:pt idx="5017">
                  <c:v>24117.64</c:v>
                </c:pt>
                <c:pt idx="5018">
                  <c:v>23610.85</c:v>
                </c:pt>
                <c:pt idx="5019">
                  <c:v>23776.45</c:v>
                </c:pt>
                <c:pt idx="5020">
                  <c:v>24826.54</c:v>
                </c:pt>
                <c:pt idx="5021">
                  <c:v>26016.88</c:v>
                </c:pt>
                <c:pt idx="5022">
                  <c:v>28050.9</c:v>
                </c:pt>
                <c:pt idx="5023">
                  <c:v>30113.43</c:v>
                </c:pt>
                <c:pt idx="5024">
                  <c:v>31908.87</c:v>
                </c:pt>
                <c:pt idx="5025">
                  <c:v>33877.6</c:v>
                </c:pt>
                <c:pt idx="5026">
                  <c:v>35278.42</c:v>
                </c:pt>
                <c:pt idx="5027">
                  <c:v>36412.9</c:v>
                </c:pt>
                <c:pt idx="5028">
                  <c:v>37572.95000000001</c:v>
                </c:pt>
                <c:pt idx="5029">
                  <c:v>38736.24</c:v>
                </c:pt>
                <c:pt idx="5030">
                  <c:v>39571.61</c:v>
                </c:pt>
                <c:pt idx="5031">
                  <c:v>39894.2</c:v>
                </c:pt>
                <c:pt idx="5032">
                  <c:v>39300.45000000001</c:v>
                </c:pt>
                <c:pt idx="5033">
                  <c:v>37953.76</c:v>
                </c:pt>
                <c:pt idx="5034">
                  <c:v>36364.41</c:v>
                </c:pt>
                <c:pt idx="5035">
                  <c:v>36043.34000000001</c:v>
                </c:pt>
                <c:pt idx="5036">
                  <c:v>34734.68</c:v>
                </c:pt>
                <c:pt idx="5037">
                  <c:v>32066.75</c:v>
                </c:pt>
                <c:pt idx="5038">
                  <c:v>29281.49</c:v>
                </c:pt>
                <c:pt idx="5039">
                  <c:v>26929.58</c:v>
                </c:pt>
                <c:pt idx="5040">
                  <c:v>25335.8</c:v>
                </c:pt>
                <c:pt idx="5041">
                  <c:v>24240.39</c:v>
                </c:pt>
                <c:pt idx="5042">
                  <c:v>23570.55</c:v>
                </c:pt>
                <c:pt idx="5043">
                  <c:v>23392.68</c:v>
                </c:pt>
                <c:pt idx="5044">
                  <c:v>23706.18</c:v>
                </c:pt>
                <c:pt idx="5045">
                  <c:v>23772.60999999999</c:v>
                </c:pt>
                <c:pt idx="5046">
                  <c:v>24973.11999999988</c:v>
                </c:pt>
                <c:pt idx="5047">
                  <c:v>26762.88</c:v>
                </c:pt>
                <c:pt idx="5048">
                  <c:v>28725.2</c:v>
                </c:pt>
                <c:pt idx="5049">
                  <c:v>30659.78000000001</c:v>
                </c:pt>
                <c:pt idx="5050">
                  <c:v>32266.14</c:v>
                </c:pt>
                <c:pt idx="5051">
                  <c:v>33491.79</c:v>
                </c:pt>
                <c:pt idx="5052">
                  <c:v>34528.66</c:v>
                </c:pt>
                <c:pt idx="5053">
                  <c:v>35530.35000000001</c:v>
                </c:pt>
                <c:pt idx="5054">
                  <c:v>36238.86</c:v>
                </c:pt>
                <c:pt idx="5055">
                  <c:v>36601.15</c:v>
                </c:pt>
                <c:pt idx="5056">
                  <c:v>36391.58</c:v>
                </c:pt>
                <c:pt idx="5057">
                  <c:v>35489.94</c:v>
                </c:pt>
                <c:pt idx="5058">
                  <c:v>34376.79</c:v>
                </c:pt>
                <c:pt idx="5059">
                  <c:v>34318.21</c:v>
                </c:pt>
                <c:pt idx="5060">
                  <c:v>33192.05</c:v>
                </c:pt>
                <c:pt idx="5061">
                  <c:v>30896.87</c:v>
                </c:pt>
                <c:pt idx="5062">
                  <c:v>28443.0</c:v>
                </c:pt>
                <c:pt idx="5063">
                  <c:v>25934.17</c:v>
                </c:pt>
                <c:pt idx="5064">
                  <c:v>24502.3</c:v>
                </c:pt>
                <c:pt idx="5065">
                  <c:v>23501.5</c:v>
                </c:pt>
                <c:pt idx="5066">
                  <c:v>22871.64</c:v>
                </c:pt>
                <c:pt idx="5067">
                  <c:v>22629.27</c:v>
                </c:pt>
                <c:pt idx="5068">
                  <c:v>22646.80999999999</c:v>
                </c:pt>
                <c:pt idx="5069">
                  <c:v>22507.72</c:v>
                </c:pt>
                <c:pt idx="5070">
                  <c:v>23339.60999999999</c:v>
                </c:pt>
                <c:pt idx="5071">
                  <c:v>24864.45</c:v>
                </c:pt>
                <c:pt idx="5072">
                  <c:v>26613.60999999999</c:v>
                </c:pt>
                <c:pt idx="5073">
                  <c:v>28330.26000000001</c:v>
                </c:pt>
                <c:pt idx="5074">
                  <c:v>29881.99</c:v>
                </c:pt>
                <c:pt idx="5075">
                  <c:v>31324.32</c:v>
                </c:pt>
                <c:pt idx="5076">
                  <c:v>32624.19</c:v>
                </c:pt>
                <c:pt idx="5077">
                  <c:v>33808.84000000001</c:v>
                </c:pt>
                <c:pt idx="5078">
                  <c:v>34774.41</c:v>
                </c:pt>
                <c:pt idx="5079">
                  <c:v>35401.21</c:v>
                </c:pt>
                <c:pt idx="5080">
                  <c:v>35583.05</c:v>
                </c:pt>
                <c:pt idx="5081">
                  <c:v>34997.03</c:v>
                </c:pt>
                <c:pt idx="5082">
                  <c:v>33830.24</c:v>
                </c:pt>
                <c:pt idx="5083">
                  <c:v>33945.09</c:v>
                </c:pt>
                <c:pt idx="5084">
                  <c:v>32820.43</c:v>
                </c:pt>
                <c:pt idx="5085">
                  <c:v>30236.56</c:v>
                </c:pt>
                <c:pt idx="5086">
                  <c:v>27607.82</c:v>
                </c:pt>
                <c:pt idx="5087">
                  <c:v>25588.94000000001</c:v>
                </c:pt>
                <c:pt idx="5088">
                  <c:v>24257.34</c:v>
                </c:pt>
                <c:pt idx="5089">
                  <c:v>23389.69</c:v>
                </c:pt>
                <c:pt idx="5090">
                  <c:v>23062.3</c:v>
                </c:pt>
                <c:pt idx="5091">
                  <c:v>23363.3</c:v>
                </c:pt>
                <c:pt idx="5092">
                  <c:v>24582.6</c:v>
                </c:pt>
                <c:pt idx="5093">
                  <c:v>25938.34</c:v>
                </c:pt>
                <c:pt idx="5094">
                  <c:v>28096.49</c:v>
                </c:pt>
                <c:pt idx="5095">
                  <c:v>30372.53</c:v>
                </c:pt>
                <c:pt idx="5096">
                  <c:v>32293.60999999999</c:v>
                </c:pt>
                <c:pt idx="5097">
                  <c:v>34277.52</c:v>
                </c:pt>
                <c:pt idx="5098">
                  <c:v>35824.06</c:v>
                </c:pt>
                <c:pt idx="5099">
                  <c:v>37201.02</c:v>
                </c:pt>
                <c:pt idx="5100">
                  <c:v>38716.61</c:v>
                </c:pt>
                <c:pt idx="5101">
                  <c:v>39963.34000000001</c:v>
                </c:pt>
                <c:pt idx="5102">
                  <c:v>40865.38000000001</c:v>
                </c:pt>
                <c:pt idx="5103">
                  <c:v>41238.45000000001</c:v>
                </c:pt>
                <c:pt idx="5104">
                  <c:v>40683.46</c:v>
                </c:pt>
                <c:pt idx="5105">
                  <c:v>39314.95000000001</c:v>
                </c:pt>
                <c:pt idx="5106">
                  <c:v>37587.84000000001</c:v>
                </c:pt>
                <c:pt idx="5107">
                  <c:v>37367.93</c:v>
                </c:pt>
                <c:pt idx="5108">
                  <c:v>35486.0</c:v>
                </c:pt>
                <c:pt idx="5109">
                  <c:v>32269.78000000001</c:v>
                </c:pt>
                <c:pt idx="5110">
                  <c:v>29132.39</c:v>
                </c:pt>
                <c:pt idx="5111">
                  <c:v>26739.44000000001</c:v>
                </c:pt>
                <c:pt idx="5112">
                  <c:v>25159.2</c:v>
                </c:pt>
                <c:pt idx="5113">
                  <c:v>24161.56</c:v>
                </c:pt>
                <c:pt idx="5114">
                  <c:v>23684.38</c:v>
                </c:pt>
                <c:pt idx="5115">
                  <c:v>23839.36</c:v>
                </c:pt>
                <c:pt idx="5116">
                  <c:v>24947.3</c:v>
                </c:pt>
                <c:pt idx="5117">
                  <c:v>26266.96000000001</c:v>
                </c:pt>
                <c:pt idx="5118">
                  <c:v>28228.37</c:v>
                </c:pt>
                <c:pt idx="5119">
                  <c:v>30389.28000000001</c:v>
                </c:pt>
                <c:pt idx="5120">
                  <c:v>32341.46000000001</c:v>
                </c:pt>
                <c:pt idx="5121">
                  <c:v>34384.84000000001</c:v>
                </c:pt>
                <c:pt idx="5122">
                  <c:v>35998.47</c:v>
                </c:pt>
                <c:pt idx="5123">
                  <c:v>37434.63</c:v>
                </c:pt>
                <c:pt idx="5124">
                  <c:v>39065.8</c:v>
                </c:pt>
                <c:pt idx="5125">
                  <c:v>40449.52</c:v>
                </c:pt>
                <c:pt idx="5126">
                  <c:v>41484.0</c:v>
                </c:pt>
                <c:pt idx="5127">
                  <c:v>41918.79</c:v>
                </c:pt>
                <c:pt idx="5128">
                  <c:v>41346.27</c:v>
                </c:pt>
                <c:pt idx="5129">
                  <c:v>39912.68</c:v>
                </c:pt>
                <c:pt idx="5130">
                  <c:v>38114.71</c:v>
                </c:pt>
                <c:pt idx="5131">
                  <c:v>37875.5</c:v>
                </c:pt>
                <c:pt idx="5132">
                  <c:v>35951.35000000001</c:v>
                </c:pt>
                <c:pt idx="5133">
                  <c:v>32679.51</c:v>
                </c:pt>
                <c:pt idx="5134">
                  <c:v>29460.32</c:v>
                </c:pt>
                <c:pt idx="5135">
                  <c:v>27010.14</c:v>
                </c:pt>
                <c:pt idx="5136">
                  <c:v>25335.71</c:v>
                </c:pt>
                <c:pt idx="5137">
                  <c:v>24298.17</c:v>
                </c:pt>
                <c:pt idx="5138">
                  <c:v>23794.77</c:v>
                </c:pt>
                <c:pt idx="5139">
                  <c:v>23937.55</c:v>
                </c:pt>
                <c:pt idx="5140">
                  <c:v>25017.4</c:v>
                </c:pt>
                <c:pt idx="5141">
                  <c:v>26379.29</c:v>
                </c:pt>
                <c:pt idx="5142">
                  <c:v>28401.18</c:v>
                </c:pt>
                <c:pt idx="5143">
                  <c:v>30557.22</c:v>
                </c:pt>
                <c:pt idx="5144">
                  <c:v>32619.93</c:v>
                </c:pt>
                <c:pt idx="5145">
                  <c:v>34834.99</c:v>
                </c:pt>
                <c:pt idx="5146">
                  <c:v>36457.32</c:v>
                </c:pt>
                <c:pt idx="5147">
                  <c:v>37713.82</c:v>
                </c:pt>
                <c:pt idx="5148">
                  <c:v>39370.88000000001</c:v>
                </c:pt>
                <c:pt idx="5149">
                  <c:v>40620.62</c:v>
                </c:pt>
                <c:pt idx="5150">
                  <c:v>41596.62</c:v>
                </c:pt>
                <c:pt idx="5151">
                  <c:v>41929.9</c:v>
                </c:pt>
                <c:pt idx="5152">
                  <c:v>41261.43</c:v>
                </c:pt>
                <c:pt idx="5153">
                  <c:v>39717.36</c:v>
                </c:pt>
                <c:pt idx="5154">
                  <c:v>37948.48</c:v>
                </c:pt>
                <c:pt idx="5155">
                  <c:v>37652.35000000001</c:v>
                </c:pt>
                <c:pt idx="5156">
                  <c:v>35764.81000000001</c:v>
                </c:pt>
                <c:pt idx="5157">
                  <c:v>32519.59</c:v>
                </c:pt>
                <c:pt idx="5158">
                  <c:v>29232.60999999999</c:v>
                </c:pt>
                <c:pt idx="5159">
                  <c:v>26327.46000000001</c:v>
                </c:pt>
                <c:pt idx="5160">
                  <c:v>24684.03</c:v>
                </c:pt>
                <c:pt idx="5161">
                  <c:v>23560.12999999999</c:v>
                </c:pt>
                <c:pt idx="5162">
                  <c:v>23064.6</c:v>
                </c:pt>
                <c:pt idx="5163">
                  <c:v>23146.14999999999</c:v>
                </c:pt>
                <c:pt idx="5164">
                  <c:v>24218.86</c:v>
                </c:pt>
                <c:pt idx="5165">
                  <c:v>25497.77</c:v>
                </c:pt>
                <c:pt idx="5166">
                  <c:v>27586.54</c:v>
                </c:pt>
                <c:pt idx="5167">
                  <c:v>29632.02</c:v>
                </c:pt>
                <c:pt idx="5168">
                  <c:v>31410.92000000001</c:v>
                </c:pt>
                <c:pt idx="5169">
                  <c:v>33308.84000000001</c:v>
                </c:pt>
                <c:pt idx="5170">
                  <c:v>34723.06</c:v>
                </c:pt>
                <c:pt idx="5171">
                  <c:v>35755.88000000001</c:v>
                </c:pt>
                <c:pt idx="5172">
                  <c:v>37136.74</c:v>
                </c:pt>
                <c:pt idx="5173">
                  <c:v>38156.79</c:v>
                </c:pt>
                <c:pt idx="5174">
                  <c:v>39009.23</c:v>
                </c:pt>
                <c:pt idx="5175">
                  <c:v>39331.97</c:v>
                </c:pt>
                <c:pt idx="5176">
                  <c:v>38700.69</c:v>
                </c:pt>
                <c:pt idx="5177">
                  <c:v>37284.07</c:v>
                </c:pt>
                <c:pt idx="5178">
                  <c:v>35817.32</c:v>
                </c:pt>
                <c:pt idx="5179">
                  <c:v>35829.82</c:v>
                </c:pt>
                <c:pt idx="5180">
                  <c:v>34153.77</c:v>
                </c:pt>
                <c:pt idx="5181">
                  <c:v>31209.97</c:v>
                </c:pt>
                <c:pt idx="5182">
                  <c:v>28271.03</c:v>
                </c:pt>
                <c:pt idx="5183">
                  <c:v>25304.76000000001</c:v>
                </c:pt>
                <c:pt idx="5184">
                  <c:v>23848.05</c:v>
                </c:pt>
                <c:pt idx="5185">
                  <c:v>22958.69</c:v>
                </c:pt>
                <c:pt idx="5186">
                  <c:v>22481.39</c:v>
                </c:pt>
                <c:pt idx="5187">
                  <c:v>22686.94000000001</c:v>
                </c:pt>
                <c:pt idx="5188">
                  <c:v>23590.12</c:v>
                </c:pt>
                <c:pt idx="5189">
                  <c:v>24588.38</c:v>
                </c:pt>
                <c:pt idx="5190">
                  <c:v>26472.02</c:v>
                </c:pt>
                <c:pt idx="5191">
                  <c:v>28423.47</c:v>
                </c:pt>
                <c:pt idx="5192">
                  <c:v>30003.43</c:v>
                </c:pt>
                <c:pt idx="5193">
                  <c:v>31678.32999999999</c:v>
                </c:pt>
                <c:pt idx="5194">
                  <c:v>32858.42</c:v>
                </c:pt>
                <c:pt idx="5195">
                  <c:v>33686.02</c:v>
                </c:pt>
                <c:pt idx="5196">
                  <c:v>34629.27</c:v>
                </c:pt>
                <c:pt idx="5197">
                  <c:v>35597.36</c:v>
                </c:pt>
                <c:pt idx="5198">
                  <c:v>36252.61</c:v>
                </c:pt>
                <c:pt idx="5199">
                  <c:v>36495.64</c:v>
                </c:pt>
                <c:pt idx="5200">
                  <c:v>35915.27</c:v>
                </c:pt>
                <c:pt idx="5201">
                  <c:v>34624.06</c:v>
                </c:pt>
                <c:pt idx="5202">
                  <c:v>33260.29</c:v>
                </c:pt>
                <c:pt idx="5203">
                  <c:v>33669.7</c:v>
                </c:pt>
                <c:pt idx="5204">
                  <c:v>32462.99</c:v>
                </c:pt>
                <c:pt idx="5205">
                  <c:v>29966.73</c:v>
                </c:pt>
                <c:pt idx="5206">
                  <c:v>27301.85</c:v>
                </c:pt>
                <c:pt idx="5207">
                  <c:v>25141.85</c:v>
                </c:pt>
                <c:pt idx="5208">
                  <c:v>23648.68</c:v>
                </c:pt>
                <c:pt idx="5209">
                  <c:v>22707.62</c:v>
                </c:pt>
                <c:pt idx="5210">
                  <c:v>22181.49</c:v>
                </c:pt>
                <c:pt idx="5211">
                  <c:v>22064.59</c:v>
                </c:pt>
                <c:pt idx="5212">
                  <c:v>22377.53</c:v>
                </c:pt>
                <c:pt idx="5213">
                  <c:v>22515.96000000001</c:v>
                </c:pt>
                <c:pt idx="5214">
                  <c:v>23118.09</c:v>
                </c:pt>
                <c:pt idx="5215">
                  <c:v>24384.41</c:v>
                </c:pt>
                <c:pt idx="5216">
                  <c:v>25903.16</c:v>
                </c:pt>
                <c:pt idx="5217">
                  <c:v>27284.07</c:v>
                </c:pt>
                <c:pt idx="5218">
                  <c:v>28413.71</c:v>
                </c:pt>
                <c:pt idx="5219">
                  <c:v>29322.18</c:v>
                </c:pt>
                <c:pt idx="5220">
                  <c:v>30189.77</c:v>
                </c:pt>
                <c:pt idx="5221">
                  <c:v>30972.14999999999</c:v>
                </c:pt>
                <c:pt idx="5222">
                  <c:v>31759.23</c:v>
                </c:pt>
                <c:pt idx="5223">
                  <c:v>32355.02</c:v>
                </c:pt>
                <c:pt idx="5224">
                  <c:v>32369.06</c:v>
                </c:pt>
                <c:pt idx="5225">
                  <c:v>31979.14999999999</c:v>
                </c:pt>
                <c:pt idx="5226">
                  <c:v>31169.89</c:v>
                </c:pt>
                <c:pt idx="5227">
                  <c:v>31834.51</c:v>
                </c:pt>
                <c:pt idx="5228">
                  <c:v>30785.88</c:v>
                </c:pt>
                <c:pt idx="5229">
                  <c:v>28635.60999999999</c:v>
                </c:pt>
                <c:pt idx="5230">
                  <c:v>26303.21</c:v>
                </c:pt>
                <c:pt idx="5231">
                  <c:v>24275.99</c:v>
                </c:pt>
                <c:pt idx="5232">
                  <c:v>22883.94000000001</c:v>
                </c:pt>
                <c:pt idx="5233">
                  <c:v>21995.79</c:v>
                </c:pt>
                <c:pt idx="5234">
                  <c:v>21481.36</c:v>
                </c:pt>
                <c:pt idx="5235">
                  <c:v>21289.04</c:v>
                </c:pt>
                <c:pt idx="5236">
                  <c:v>21377.96000000001</c:v>
                </c:pt>
                <c:pt idx="5237">
                  <c:v>21207.96000000001</c:v>
                </c:pt>
                <c:pt idx="5238">
                  <c:v>21869.46000000001</c:v>
                </c:pt>
                <c:pt idx="5239">
                  <c:v>23219.39</c:v>
                </c:pt>
                <c:pt idx="5240">
                  <c:v>24628.26000000001</c:v>
                </c:pt>
                <c:pt idx="5241">
                  <c:v>26044.59</c:v>
                </c:pt>
                <c:pt idx="5242">
                  <c:v>27136.85</c:v>
                </c:pt>
                <c:pt idx="5243">
                  <c:v>28179.95</c:v>
                </c:pt>
                <c:pt idx="5244">
                  <c:v>29127.34</c:v>
                </c:pt>
                <c:pt idx="5245">
                  <c:v>30215.09</c:v>
                </c:pt>
                <c:pt idx="5246">
                  <c:v>31279.79</c:v>
                </c:pt>
                <c:pt idx="5247">
                  <c:v>32066.2</c:v>
                </c:pt>
                <c:pt idx="5248">
                  <c:v>32355.43</c:v>
                </c:pt>
                <c:pt idx="5249">
                  <c:v>31944.94000000001</c:v>
                </c:pt>
                <c:pt idx="5250">
                  <c:v>31289.54</c:v>
                </c:pt>
                <c:pt idx="5251">
                  <c:v>31970.7</c:v>
                </c:pt>
                <c:pt idx="5252">
                  <c:v>30711.24</c:v>
                </c:pt>
                <c:pt idx="5253">
                  <c:v>28250.74</c:v>
                </c:pt>
                <c:pt idx="5254">
                  <c:v>25703.72</c:v>
                </c:pt>
                <c:pt idx="5255">
                  <c:v>23731.10999999999</c:v>
                </c:pt>
                <c:pt idx="5256">
                  <c:v>22522.82</c:v>
                </c:pt>
                <c:pt idx="5257">
                  <c:v>21835.98000000001</c:v>
                </c:pt>
                <c:pt idx="5258">
                  <c:v>21614.16</c:v>
                </c:pt>
                <c:pt idx="5259">
                  <c:v>21986.53</c:v>
                </c:pt>
                <c:pt idx="5260">
                  <c:v>23210.53</c:v>
                </c:pt>
                <c:pt idx="5261">
                  <c:v>24704.17</c:v>
                </c:pt>
                <c:pt idx="5262">
                  <c:v>26694.22</c:v>
                </c:pt>
                <c:pt idx="5263">
                  <c:v>28524.06</c:v>
                </c:pt>
                <c:pt idx="5264">
                  <c:v>30163.4</c:v>
                </c:pt>
                <c:pt idx="5265">
                  <c:v>31837.46000000001</c:v>
                </c:pt>
                <c:pt idx="5266">
                  <c:v>32962.52</c:v>
                </c:pt>
                <c:pt idx="5267">
                  <c:v>33924.36</c:v>
                </c:pt>
                <c:pt idx="5268">
                  <c:v>35045.44</c:v>
                </c:pt>
                <c:pt idx="5269">
                  <c:v>36083.98</c:v>
                </c:pt>
                <c:pt idx="5270">
                  <c:v>36922.07</c:v>
                </c:pt>
                <c:pt idx="5271">
                  <c:v>37301.94</c:v>
                </c:pt>
                <c:pt idx="5272">
                  <c:v>36889.18</c:v>
                </c:pt>
                <c:pt idx="5273">
                  <c:v>35808.53</c:v>
                </c:pt>
                <c:pt idx="5274">
                  <c:v>34747.75</c:v>
                </c:pt>
                <c:pt idx="5275">
                  <c:v>34891.47</c:v>
                </c:pt>
                <c:pt idx="5276">
                  <c:v>33134.95000000001</c:v>
                </c:pt>
                <c:pt idx="5277">
                  <c:v>30036.17</c:v>
                </c:pt>
                <c:pt idx="5278">
                  <c:v>27116.38</c:v>
                </c:pt>
                <c:pt idx="5279">
                  <c:v>24720.59</c:v>
                </c:pt>
                <c:pt idx="5280">
                  <c:v>23366.98000000001</c:v>
                </c:pt>
                <c:pt idx="5281">
                  <c:v>22541.49</c:v>
                </c:pt>
                <c:pt idx="5282">
                  <c:v>22204.92000000001</c:v>
                </c:pt>
                <c:pt idx="5283">
                  <c:v>22503.64</c:v>
                </c:pt>
                <c:pt idx="5284">
                  <c:v>23679.94000000001</c:v>
                </c:pt>
                <c:pt idx="5285">
                  <c:v>25120.30999999999</c:v>
                </c:pt>
                <c:pt idx="5286">
                  <c:v>26931.51</c:v>
                </c:pt>
                <c:pt idx="5287">
                  <c:v>28588.36</c:v>
                </c:pt>
                <c:pt idx="5288">
                  <c:v>30062.36</c:v>
                </c:pt>
                <c:pt idx="5289">
                  <c:v>31589.36</c:v>
                </c:pt>
                <c:pt idx="5290">
                  <c:v>32628.47</c:v>
                </c:pt>
                <c:pt idx="5291">
                  <c:v>33520.4</c:v>
                </c:pt>
                <c:pt idx="5292">
                  <c:v>34584.6</c:v>
                </c:pt>
                <c:pt idx="5293">
                  <c:v>35564.07</c:v>
                </c:pt>
                <c:pt idx="5294">
                  <c:v>36343.23</c:v>
                </c:pt>
                <c:pt idx="5295">
                  <c:v>36711.54</c:v>
                </c:pt>
                <c:pt idx="5296">
                  <c:v>36296.5</c:v>
                </c:pt>
                <c:pt idx="5297">
                  <c:v>35249.21</c:v>
                </c:pt>
                <c:pt idx="5298">
                  <c:v>34279.87</c:v>
                </c:pt>
                <c:pt idx="5299">
                  <c:v>34569.98</c:v>
                </c:pt>
                <c:pt idx="5300">
                  <c:v>32905.87</c:v>
                </c:pt>
                <c:pt idx="5301">
                  <c:v>29926.22</c:v>
                </c:pt>
                <c:pt idx="5302">
                  <c:v>27044.75</c:v>
                </c:pt>
                <c:pt idx="5303">
                  <c:v>24764.63999999985</c:v>
                </c:pt>
                <c:pt idx="5304">
                  <c:v>23406.34</c:v>
                </c:pt>
                <c:pt idx="5305">
                  <c:v>22659.06</c:v>
                </c:pt>
                <c:pt idx="5306">
                  <c:v>22318.1</c:v>
                </c:pt>
                <c:pt idx="5307">
                  <c:v>22593.14</c:v>
                </c:pt>
                <c:pt idx="5308">
                  <c:v>23751.1</c:v>
                </c:pt>
                <c:pt idx="5309">
                  <c:v>25031.95</c:v>
                </c:pt>
                <c:pt idx="5310">
                  <c:v>26857.27</c:v>
                </c:pt>
                <c:pt idx="5311">
                  <c:v>28473.34</c:v>
                </c:pt>
                <c:pt idx="5312">
                  <c:v>29900.4</c:v>
                </c:pt>
                <c:pt idx="5313">
                  <c:v>31277.32</c:v>
                </c:pt>
                <c:pt idx="5314">
                  <c:v>32407.43</c:v>
                </c:pt>
                <c:pt idx="5315">
                  <c:v>33023.63</c:v>
                </c:pt>
                <c:pt idx="5316">
                  <c:v>33999.25</c:v>
                </c:pt>
                <c:pt idx="5317">
                  <c:v>34888.2</c:v>
                </c:pt>
                <c:pt idx="5318">
                  <c:v>35580.07</c:v>
                </c:pt>
                <c:pt idx="5319">
                  <c:v>35902.27</c:v>
                </c:pt>
                <c:pt idx="5320">
                  <c:v>35498.28</c:v>
                </c:pt>
                <c:pt idx="5321">
                  <c:v>34477.43</c:v>
                </c:pt>
                <c:pt idx="5322">
                  <c:v>33343.1</c:v>
                </c:pt>
                <c:pt idx="5323">
                  <c:v>33581.07</c:v>
                </c:pt>
                <c:pt idx="5324">
                  <c:v>32074.44000000001</c:v>
                </c:pt>
                <c:pt idx="5325">
                  <c:v>29391.75</c:v>
                </c:pt>
                <c:pt idx="5326">
                  <c:v>26653.41</c:v>
                </c:pt>
                <c:pt idx="5327">
                  <c:v>24765.72</c:v>
                </c:pt>
                <c:pt idx="5328">
                  <c:v>23442.8</c:v>
                </c:pt>
                <c:pt idx="5329">
                  <c:v>22621.82</c:v>
                </c:pt>
                <c:pt idx="5330">
                  <c:v>22301.55</c:v>
                </c:pt>
                <c:pt idx="5331">
                  <c:v>22549.93</c:v>
                </c:pt>
                <c:pt idx="5332">
                  <c:v>23724.6</c:v>
                </c:pt>
                <c:pt idx="5333">
                  <c:v>25156.99</c:v>
                </c:pt>
                <c:pt idx="5334">
                  <c:v>26834.46000000001</c:v>
                </c:pt>
                <c:pt idx="5335">
                  <c:v>28455.27</c:v>
                </c:pt>
                <c:pt idx="5336">
                  <c:v>29768.94000000001</c:v>
                </c:pt>
                <c:pt idx="5337">
                  <c:v>31203.58</c:v>
                </c:pt>
                <c:pt idx="5338">
                  <c:v>32246.60999999999</c:v>
                </c:pt>
                <c:pt idx="5339">
                  <c:v>32847.2</c:v>
                </c:pt>
                <c:pt idx="5340">
                  <c:v>33799.18</c:v>
                </c:pt>
                <c:pt idx="5341">
                  <c:v>34588.49</c:v>
                </c:pt>
                <c:pt idx="5342">
                  <c:v>35304.72</c:v>
                </c:pt>
                <c:pt idx="5343">
                  <c:v>35596.52</c:v>
                </c:pt>
                <c:pt idx="5344">
                  <c:v>35114.44</c:v>
                </c:pt>
                <c:pt idx="5345">
                  <c:v>34081.4</c:v>
                </c:pt>
                <c:pt idx="5346">
                  <c:v>33151.74</c:v>
                </c:pt>
                <c:pt idx="5347">
                  <c:v>33699.09</c:v>
                </c:pt>
                <c:pt idx="5348">
                  <c:v>32164.18</c:v>
                </c:pt>
                <c:pt idx="5349">
                  <c:v>29337.7</c:v>
                </c:pt>
                <c:pt idx="5350">
                  <c:v>26631.32999999999</c:v>
                </c:pt>
                <c:pt idx="5351">
                  <c:v>24772.35</c:v>
                </c:pt>
                <c:pt idx="5352">
                  <c:v>23497.09</c:v>
                </c:pt>
                <c:pt idx="5353">
                  <c:v>22694.44000000001</c:v>
                </c:pt>
                <c:pt idx="5354">
                  <c:v>22359.18</c:v>
                </c:pt>
                <c:pt idx="5355">
                  <c:v>22614.4</c:v>
                </c:pt>
                <c:pt idx="5356">
                  <c:v>23740.45</c:v>
                </c:pt>
                <c:pt idx="5357">
                  <c:v>25113.62999999999</c:v>
                </c:pt>
                <c:pt idx="5358">
                  <c:v>26714.24000000002</c:v>
                </c:pt>
                <c:pt idx="5359">
                  <c:v>28370.79</c:v>
                </c:pt>
                <c:pt idx="5360">
                  <c:v>29740.4</c:v>
                </c:pt>
                <c:pt idx="5361">
                  <c:v>31183.96000000001</c:v>
                </c:pt>
                <c:pt idx="5362">
                  <c:v>32237.64999999999</c:v>
                </c:pt>
                <c:pt idx="5363">
                  <c:v>32711.18</c:v>
                </c:pt>
                <c:pt idx="5364">
                  <c:v>33769.83</c:v>
                </c:pt>
                <c:pt idx="5365">
                  <c:v>34585.54</c:v>
                </c:pt>
                <c:pt idx="5366">
                  <c:v>35301.15</c:v>
                </c:pt>
                <c:pt idx="5367">
                  <c:v>35563.22</c:v>
                </c:pt>
                <c:pt idx="5368">
                  <c:v>35092.23</c:v>
                </c:pt>
                <c:pt idx="5369">
                  <c:v>33995.65</c:v>
                </c:pt>
                <c:pt idx="5370">
                  <c:v>33125.28</c:v>
                </c:pt>
                <c:pt idx="5371">
                  <c:v>33431.06</c:v>
                </c:pt>
                <c:pt idx="5372">
                  <c:v>32084.60999999999</c:v>
                </c:pt>
                <c:pt idx="5373">
                  <c:v>29603.54</c:v>
                </c:pt>
                <c:pt idx="5374">
                  <c:v>27027.57</c:v>
                </c:pt>
                <c:pt idx="5375">
                  <c:v>25264.06</c:v>
                </c:pt>
                <c:pt idx="5376">
                  <c:v>23783.32</c:v>
                </c:pt>
                <c:pt idx="5377">
                  <c:v>22836.0</c:v>
                </c:pt>
                <c:pt idx="5378">
                  <c:v>22305.82</c:v>
                </c:pt>
                <c:pt idx="5379">
                  <c:v>22206.52</c:v>
                </c:pt>
                <c:pt idx="5380">
                  <c:v>22598.77</c:v>
                </c:pt>
                <c:pt idx="5381">
                  <c:v>22789.67</c:v>
                </c:pt>
                <c:pt idx="5382">
                  <c:v>23673.01</c:v>
                </c:pt>
                <c:pt idx="5383">
                  <c:v>25269.66</c:v>
                </c:pt>
                <c:pt idx="5384">
                  <c:v>26888.02</c:v>
                </c:pt>
                <c:pt idx="5385">
                  <c:v>28400.64999999999</c:v>
                </c:pt>
                <c:pt idx="5386">
                  <c:v>29695.72</c:v>
                </c:pt>
                <c:pt idx="5387">
                  <c:v>30732.64999999999</c:v>
                </c:pt>
                <c:pt idx="5388">
                  <c:v>31700.18</c:v>
                </c:pt>
                <c:pt idx="5389">
                  <c:v>32454.91</c:v>
                </c:pt>
                <c:pt idx="5390">
                  <c:v>33260.36</c:v>
                </c:pt>
                <c:pt idx="5391">
                  <c:v>33759.34000000001</c:v>
                </c:pt>
                <c:pt idx="5392">
                  <c:v>33650.66</c:v>
                </c:pt>
                <c:pt idx="5393">
                  <c:v>32893.06</c:v>
                </c:pt>
                <c:pt idx="5394">
                  <c:v>32177.73</c:v>
                </c:pt>
                <c:pt idx="5395">
                  <c:v>32481.26000000001</c:v>
                </c:pt>
                <c:pt idx="5396">
                  <c:v>31165.25</c:v>
                </c:pt>
                <c:pt idx="5397">
                  <c:v>28911.03</c:v>
                </c:pt>
                <c:pt idx="5398">
                  <c:v>26488.41</c:v>
                </c:pt>
                <c:pt idx="5399">
                  <c:v>24549.22</c:v>
                </c:pt>
                <c:pt idx="5400">
                  <c:v>23132.41</c:v>
                </c:pt>
                <c:pt idx="5401">
                  <c:v>22226.36</c:v>
                </c:pt>
                <c:pt idx="5402">
                  <c:v>21682.22</c:v>
                </c:pt>
                <c:pt idx="5403">
                  <c:v>21481.82999999999</c:v>
                </c:pt>
                <c:pt idx="5404">
                  <c:v>21627.23</c:v>
                </c:pt>
                <c:pt idx="5405">
                  <c:v>21624.49</c:v>
                </c:pt>
                <c:pt idx="5406">
                  <c:v>22257.26000000001</c:v>
                </c:pt>
                <c:pt idx="5407">
                  <c:v>23487.7</c:v>
                </c:pt>
                <c:pt idx="5408">
                  <c:v>25016.87</c:v>
                </c:pt>
                <c:pt idx="5409">
                  <c:v>26582.54</c:v>
                </c:pt>
                <c:pt idx="5410">
                  <c:v>28027.16</c:v>
                </c:pt>
                <c:pt idx="5411">
                  <c:v>29207.51</c:v>
                </c:pt>
                <c:pt idx="5412">
                  <c:v>30383.45</c:v>
                </c:pt>
                <c:pt idx="5413">
                  <c:v>31257.64999999999</c:v>
                </c:pt>
                <c:pt idx="5414">
                  <c:v>32262.01</c:v>
                </c:pt>
                <c:pt idx="5415">
                  <c:v>32990.66</c:v>
                </c:pt>
                <c:pt idx="5416">
                  <c:v>33224.84000000001</c:v>
                </c:pt>
                <c:pt idx="5417">
                  <c:v>32710.39</c:v>
                </c:pt>
                <c:pt idx="5418">
                  <c:v>32157.9</c:v>
                </c:pt>
                <c:pt idx="5419">
                  <c:v>32624.05</c:v>
                </c:pt>
                <c:pt idx="5420">
                  <c:v>31170.71</c:v>
                </c:pt>
                <c:pt idx="5421">
                  <c:v>28555.30999999999</c:v>
                </c:pt>
                <c:pt idx="5422">
                  <c:v>25893.2</c:v>
                </c:pt>
                <c:pt idx="5423">
                  <c:v>24220.55</c:v>
                </c:pt>
                <c:pt idx="5424">
                  <c:v>22960.74</c:v>
                </c:pt>
                <c:pt idx="5425">
                  <c:v>22249.82</c:v>
                </c:pt>
                <c:pt idx="5426">
                  <c:v>21990.23</c:v>
                </c:pt>
                <c:pt idx="5427">
                  <c:v>22364.07</c:v>
                </c:pt>
                <c:pt idx="5428">
                  <c:v>23643.64999999999</c:v>
                </c:pt>
                <c:pt idx="5429">
                  <c:v>25180.7</c:v>
                </c:pt>
                <c:pt idx="5430">
                  <c:v>27073.06</c:v>
                </c:pt>
                <c:pt idx="5431">
                  <c:v>29017.69</c:v>
                </c:pt>
                <c:pt idx="5432">
                  <c:v>30759.48000000001</c:v>
                </c:pt>
                <c:pt idx="5433">
                  <c:v>32457.56</c:v>
                </c:pt>
                <c:pt idx="5434">
                  <c:v>33901.36</c:v>
                </c:pt>
                <c:pt idx="5435">
                  <c:v>35039.4</c:v>
                </c:pt>
                <c:pt idx="5436">
                  <c:v>36450.02</c:v>
                </c:pt>
                <c:pt idx="5437">
                  <c:v>37357.19</c:v>
                </c:pt>
                <c:pt idx="5438">
                  <c:v>38257.39</c:v>
                </c:pt>
                <c:pt idx="5439">
                  <c:v>38631.47</c:v>
                </c:pt>
                <c:pt idx="5440">
                  <c:v>38061.6</c:v>
                </c:pt>
                <c:pt idx="5441">
                  <c:v>36736.67</c:v>
                </c:pt>
                <c:pt idx="5442">
                  <c:v>35739.8</c:v>
                </c:pt>
                <c:pt idx="5443">
                  <c:v>35783.17</c:v>
                </c:pt>
                <c:pt idx="5444">
                  <c:v>33793.65</c:v>
                </c:pt>
                <c:pt idx="5445">
                  <c:v>30502.82999999999</c:v>
                </c:pt>
                <c:pt idx="5446">
                  <c:v>27430.30999999999</c:v>
                </c:pt>
                <c:pt idx="5447">
                  <c:v>25301.73</c:v>
                </c:pt>
                <c:pt idx="5448">
                  <c:v>23903.86</c:v>
                </c:pt>
                <c:pt idx="5449">
                  <c:v>23000.76000000001</c:v>
                </c:pt>
                <c:pt idx="5450">
                  <c:v>22601.7</c:v>
                </c:pt>
                <c:pt idx="5451">
                  <c:v>22818.98000000001</c:v>
                </c:pt>
                <c:pt idx="5452">
                  <c:v>23988.06</c:v>
                </c:pt>
                <c:pt idx="5453">
                  <c:v>25499.96000000001</c:v>
                </c:pt>
                <c:pt idx="5454">
                  <c:v>27314.86</c:v>
                </c:pt>
                <c:pt idx="5455">
                  <c:v>29146.03</c:v>
                </c:pt>
                <c:pt idx="5456">
                  <c:v>30832.6</c:v>
                </c:pt>
                <c:pt idx="5457">
                  <c:v>32527.82</c:v>
                </c:pt>
                <c:pt idx="5458">
                  <c:v>34027.14</c:v>
                </c:pt>
                <c:pt idx="5459">
                  <c:v>35214.09</c:v>
                </c:pt>
                <c:pt idx="5460">
                  <c:v>36708.97</c:v>
                </c:pt>
                <c:pt idx="5461">
                  <c:v>37702.55</c:v>
                </c:pt>
                <c:pt idx="5462">
                  <c:v>38681.5</c:v>
                </c:pt>
                <c:pt idx="5463">
                  <c:v>39129.11</c:v>
                </c:pt>
                <c:pt idx="5464">
                  <c:v>38627.36</c:v>
                </c:pt>
                <c:pt idx="5465">
                  <c:v>37313.3</c:v>
                </c:pt>
                <c:pt idx="5466">
                  <c:v>36243.95000000001</c:v>
                </c:pt>
                <c:pt idx="5467">
                  <c:v>36252.96000000001</c:v>
                </c:pt>
                <c:pt idx="5468">
                  <c:v>34227.82</c:v>
                </c:pt>
                <c:pt idx="5469">
                  <c:v>30912.73</c:v>
                </c:pt>
                <c:pt idx="5470">
                  <c:v>27773.41</c:v>
                </c:pt>
                <c:pt idx="5471">
                  <c:v>25569.91999999998</c:v>
                </c:pt>
                <c:pt idx="5472">
                  <c:v>24076.82999999999</c:v>
                </c:pt>
                <c:pt idx="5473">
                  <c:v>23143.64</c:v>
                </c:pt>
                <c:pt idx="5474">
                  <c:v>22731.89</c:v>
                </c:pt>
                <c:pt idx="5475">
                  <c:v>22979.88</c:v>
                </c:pt>
                <c:pt idx="5476">
                  <c:v>24155.62999999999</c:v>
                </c:pt>
                <c:pt idx="5477">
                  <c:v>25631.02</c:v>
                </c:pt>
                <c:pt idx="5478">
                  <c:v>27467.51</c:v>
                </c:pt>
                <c:pt idx="5479">
                  <c:v>29434.02</c:v>
                </c:pt>
                <c:pt idx="5480">
                  <c:v>31242.53</c:v>
                </c:pt>
                <c:pt idx="5481">
                  <c:v>33140.39</c:v>
                </c:pt>
                <c:pt idx="5482">
                  <c:v>34670.66</c:v>
                </c:pt>
                <c:pt idx="5483">
                  <c:v>35991.07</c:v>
                </c:pt>
                <c:pt idx="5484">
                  <c:v>37407.81000000001</c:v>
                </c:pt>
                <c:pt idx="5485">
                  <c:v>38683.8</c:v>
                </c:pt>
                <c:pt idx="5486">
                  <c:v>39781.41</c:v>
                </c:pt>
                <c:pt idx="5487">
                  <c:v>40264.34000000001</c:v>
                </c:pt>
                <c:pt idx="5488">
                  <c:v>39739.08</c:v>
                </c:pt>
                <c:pt idx="5489">
                  <c:v>38317.77</c:v>
                </c:pt>
                <c:pt idx="5490">
                  <c:v>36989.41</c:v>
                </c:pt>
                <c:pt idx="5491">
                  <c:v>36991.24</c:v>
                </c:pt>
                <c:pt idx="5492">
                  <c:v>34863.94</c:v>
                </c:pt>
                <c:pt idx="5493">
                  <c:v>31430.48000000001</c:v>
                </c:pt>
                <c:pt idx="5494">
                  <c:v>28190.44000000001</c:v>
                </c:pt>
                <c:pt idx="5495">
                  <c:v>25976.99</c:v>
                </c:pt>
                <c:pt idx="5496">
                  <c:v>24424.14</c:v>
                </c:pt>
                <c:pt idx="5497">
                  <c:v>23472.34</c:v>
                </c:pt>
                <c:pt idx="5498">
                  <c:v>23044.74</c:v>
                </c:pt>
                <c:pt idx="5499">
                  <c:v>23269.82</c:v>
                </c:pt>
                <c:pt idx="5500">
                  <c:v>24401.84</c:v>
                </c:pt>
                <c:pt idx="5501">
                  <c:v>26061.34</c:v>
                </c:pt>
                <c:pt idx="5502">
                  <c:v>27904.52</c:v>
                </c:pt>
                <c:pt idx="5503">
                  <c:v>29742.39</c:v>
                </c:pt>
                <c:pt idx="5504">
                  <c:v>31654.24000000002</c:v>
                </c:pt>
                <c:pt idx="5505">
                  <c:v>33612.06</c:v>
                </c:pt>
                <c:pt idx="5506">
                  <c:v>35161.28</c:v>
                </c:pt>
                <c:pt idx="5507">
                  <c:v>36649.43</c:v>
                </c:pt>
                <c:pt idx="5508">
                  <c:v>38358.69</c:v>
                </c:pt>
                <c:pt idx="5509">
                  <c:v>39610.04</c:v>
                </c:pt>
                <c:pt idx="5510">
                  <c:v>40637.91</c:v>
                </c:pt>
                <c:pt idx="5511">
                  <c:v>41006.55</c:v>
                </c:pt>
                <c:pt idx="5512">
                  <c:v>40288.53</c:v>
                </c:pt>
                <c:pt idx="5513">
                  <c:v>38689.54</c:v>
                </c:pt>
                <c:pt idx="5514">
                  <c:v>37222.37</c:v>
                </c:pt>
                <c:pt idx="5515">
                  <c:v>36959.65</c:v>
                </c:pt>
                <c:pt idx="5516">
                  <c:v>34917.11</c:v>
                </c:pt>
                <c:pt idx="5517">
                  <c:v>31571.59</c:v>
                </c:pt>
                <c:pt idx="5518">
                  <c:v>28371.21</c:v>
                </c:pt>
                <c:pt idx="5519">
                  <c:v>25618.25</c:v>
                </c:pt>
                <c:pt idx="5520">
                  <c:v>24103.02</c:v>
                </c:pt>
                <c:pt idx="5521">
                  <c:v>23158.92000000001</c:v>
                </c:pt>
                <c:pt idx="5522">
                  <c:v>22733.55</c:v>
                </c:pt>
                <c:pt idx="5523">
                  <c:v>22940.91</c:v>
                </c:pt>
                <c:pt idx="5524">
                  <c:v>24050.07</c:v>
                </c:pt>
                <c:pt idx="5525">
                  <c:v>25518.22</c:v>
                </c:pt>
                <c:pt idx="5526">
                  <c:v>27292.24000000002</c:v>
                </c:pt>
                <c:pt idx="5527">
                  <c:v>29108.60999999999</c:v>
                </c:pt>
                <c:pt idx="5528">
                  <c:v>30789.54</c:v>
                </c:pt>
                <c:pt idx="5529">
                  <c:v>32470.92000000001</c:v>
                </c:pt>
                <c:pt idx="5530">
                  <c:v>33808.91</c:v>
                </c:pt>
                <c:pt idx="5531">
                  <c:v>34887.06</c:v>
                </c:pt>
                <c:pt idx="5532">
                  <c:v>36138.75</c:v>
                </c:pt>
                <c:pt idx="5533">
                  <c:v>36972.22</c:v>
                </c:pt>
                <c:pt idx="5534">
                  <c:v>37716.03</c:v>
                </c:pt>
                <c:pt idx="5535">
                  <c:v>37899.67</c:v>
                </c:pt>
                <c:pt idx="5536">
                  <c:v>37157.93</c:v>
                </c:pt>
                <c:pt idx="5537">
                  <c:v>35653.98</c:v>
                </c:pt>
                <c:pt idx="5538">
                  <c:v>34578.61</c:v>
                </c:pt>
                <c:pt idx="5539">
                  <c:v>34590.05</c:v>
                </c:pt>
                <c:pt idx="5540">
                  <c:v>32838.06</c:v>
                </c:pt>
                <c:pt idx="5541">
                  <c:v>30104.97</c:v>
                </c:pt>
                <c:pt idx="5542">
                  <c:v>27400.24000000002</c:v>
                </c:pt>
                <c:pt idx="5543">
                  <c:v>24791.30999999999</c:v>
                </c:pt>
                <c:pt idx="5544">
                  <c:v>23307.97</c:v>
                </c:pt>
                <c:pt idx="5545">
                  <c:v>22148.37</c:v>
                </c:pt>
                <c:pt idx="5546">
                  <c:v>21579.79</c:v>
                </c:pt>
                <c:pt idx="5547">
                  <c:v>21453.59</c:v>
                </c:pt>
                <c:pt idx="5548">
                  <c:v>21909.91</c:v>
                </c:pt>
                <c:pt idx="5549">
                  <c:v>22830.73</c:v>
                </c:pt>
                <c:pt idx="5550">
                  <c:v>23510.98000000001</c:v>
                </c:pt>
                <c:pt idx="5551">
                  <c:v>24941.77</c:v>
                </c:pt>
                <c:pt idx="5552">
                  <c:v>26320.05</c:v>
                </c:pt>
                <c:pt idx="5553">
                  <c:v>27521.69</c:v>
                </c:pt>
                <c:pt idx="5554">
                  <c:v>28513.95</c:v>
                </c:pt>
                <c:pt idx="5555">
                  <c:v>29319.3</c:v>
                </c:pt>
                <c:pt idx="5556">
                  <c:v>30088.62999999999</c:v>
                </c:pt>
                <c:pt idx="5557">
                  <c:v>30729.89</c:v>
                </c:pt>
                <c:pt idx="5558">
                  <c:v>31507.36</c:v>
                </c:pt>
                <c:pt idx="5559">
                  <c:v>32000.0</c:v>
                </c:pt>
                <c:pt idx="5560">
                  <c:v>31874.58</c:v>
                </c:pt>
                <c:pt idx="5561">
                  <c:v>31164.88</c:v>
                </c:pt>
                <c:pt idx="5562">
                  <c:v>30733.62</c:v>
                </c:pt>
                <c:pt idx="5563">
                  <c:v>31167.4</c:v>
                </c:pt>
                <c:pt idx="5564">
                  <c:v>29847.29</c:v>
                </c:pt>
                <c:pt idx="5565">
                  <c:v>27731.52</c:v>
                </c:pt>
                <c:pt idx="5566">
                  <c:v>25511.47</c:v>
                </c:pt>
                <c:pt idx="5567">
                  <c:v>23642.21</c:v>
                </c:pt>
                <c:pt idx="5568">
                  <c:v>22352.62</c:v>
                </c:pt>
                <c:pt idx="5569">
                  <c:v>21538.49</c:v>
                </c:pt>
                <c:pt idx="5570">
                  <c:v>21082.42000000001</c:v>
                </c:pt>
                <c:pt idx="5571">
                  <c:v>20949.56</c:v>
                </c:pt>
                <c:pt idx="5572">
                  <c:v>21169.43</c:v>
                </c:pt>
                <c:pt idx="5573">
                  <c:v>20733.77</c:v>
                </c:pt>
                <c:pt idx="5574">
                  <c:v>21225.43</c:v>
                </c:pt>
                <c:pt idx="5575">
                  <c:v>22449.69</c:v>
                </c:pt>
                <c:pt idx="5576">
                  <c:v>23760.14</c:v>
                </c:pt>
                <c:pt idx="5577">
                  <c:v>25089.56</c:v>
                </c:pt>
                <c:pt idx="5578">
                  <c:v>26258.52</c:v>
                </c:pt>
                <c:pt idx="5579">
                  <c:v>27246.24000000002</c:v>
                </c:pt>
                <c:pt idx="5580">
                  <c:v>28278.44000000001</c:v>
                </c:pt>
                <c:pt idx="5581">
                  <c:v>29349.59999999998</c:v>
                </c:pt>
                <c:pt idx="5582">
                  <c:v>30356.27</c:v>
                </c:pt>
                <c:pt idx="5583">
                  <c:v>31101.37</c:v>
                </c:pt>
                <c:pt idx="5584">
                  <c:v>31392.87</c:v>
                </c:pt>
                <c:pt idx="5585">
                  <c:v>30990.93</c:v>
                </c:pt>
                <c:pt idx="5586">
                  <c:v>30881.95</c:v>
                </c:pt>
                <c:pt idx="5587">
                  <c:v>31548.76000000001</c:v>
                </c:pt>
                <c:pt idx="5588">
                  <c:v>30038.41</c:v>
                </c:pt>
                <c:pt idx="5589">
                  <c:v>27485.59</c:v>
                </c:pt>
                <c:pt idx="5590">
                  <c:v>25031.10999999999</c:v>
                </c:pt>
                <c:pt idx="5591">
                  <c:v>22979.23</c:v>
                </c:pt>
                <c:pt idx="5592">
                  <c:v>21834.55</c:v>
                </c:pt>
                <c:pt idx="5593">
                  <c:v>20964.7</c:v>
                </c:pt>
                <c:pt idx="5594">
                  <c:v>20721.34</c:v>
                </c:pt>
                <c:pt idx="5595">
                  <c:v>21103.09</c:v>
                </c:pt>
                <c:pt idx="5596">
                  <c:v>22434.51</c:v>
                </c:pt>
                <c:pt idx="5597">
                  <c:v>24262.89</c:v>
                </c:pt>
                <c:pt idx="5598">
                  <c:v>26099.64999999999</c:v>
                </c:pt>
                <c:pt idx="5599">
                  <c:v>27846.85</c:v>
                </c:pt>
                <c:pt idx="5600">
                  <c:v>29474.6</c:v>
                </c:pt>
                <c:pt idx="5601">
                  <c:v>31103.79</c:v>
                </c:pt>
                <c:pt idx="5602">
                  <c:v>32421.67</c:v>
                </c:pt>
                <c:pt idx="5603">
                  <c:v>33513.63</c:v>
                </c:pt>
                <c:pt idx="5604">
                  <c:v>34880.14</c:v>
                </c:pt>
                <c:pt idx="5605">
                  <c:v>36029.2</c:v>
                </c:pt>
                <c:pt idx="5606">
                  <c:v>36884.77</c:v>
                </c:pt>
                <c:pt idx="5607">
                  <c:v>37270.72</c:v>
                </c:pt>
                <c:pt idx="5608">
                  <c:v>36771.41</c:v>
                </c:pt>
                <c:pt idx="5609">
                  <c:v>35581.81000000001</c:v>
                </c:pt>
                <c:pt idx="5610">
                  <c:v>35000.41</c:v>
                </c:pt>
                <c:pt idx="5611">
                  <c:v>35084.0</c:v>
                </c:pt>
                <c:pt idx="5612">
                  <c:v>32925.38000000001</c:v>
                </c:pt>
                <c:pt idx="5613">
                  <c:v>29653.48000000001</c:v>
                </c:pt>
                <c:pt idx="5614">
                  <c:v>26788.86</c:v>
                </c:pt>
                <c:pt idx="5615">
                  <c:v>24892.44000000001</c:v>
                </c:pt>
                <c:pt idx="5616">
                  <c:v>23520.47</c:v>
                </c:pt>
                <c:pt idx="5617">
                  <c:v>22422.98000000001</c:v>
                </c:pt>
                <c:pt idx="5618">
                  <c:v>21998.78000000001</c:v>
                </c:pt>
                <c:pt idx="5619">
                  <c:v>22239.32</c:v>
                </c:pt>
                <c:pt idx="5620">
                  <c:v>23482.92000000001</c:v>
                </c:pt>
                <c:pt idx="5621">
                  <c:v>25284.7</c:v>
                </c:pt>
                <c:pt idx="5622">
                  <c:v>27121.59999999998</c:v>
                </c:pt>
                <c:pt idx="5623">
                  <c:v>28983.06</c:v>
                </c:pt>
                <c:pt idx="5624">
                  <c:v>30793.06</c:v>
                </c:pt>
                <c:pt idx="5625">
                  <c:v>32704.41</c:v>
                </c:pt>
                <c:pt idx="5626">
                  <c:v>34328.8</c:v>
                </c:pt>
                <c:pt idx="5627">
                  <c:v>35695.02</c:v>
                </c:pt>
                <c:pt idx="5628">
                  <c:v>37331.11</c:v>
                </c:pt>
                <c:pt idx="5629">
                  <c:v>38666.82</c:v>
                </c:pt>
                <c:pt idx="5630">
                  <c:v>39631.86</c:v>
                </c:pt>
                <c:pt idx="5631">
                  <c:v>40000.57</c:v>
                </c:pt>
                <c:pt idx="5632">
                  <c:v>39348.25</c:v>
                </c:pt>
                <c:pt idx="5633">
                  <c:v>37914.71</c:v>
                </c:pt>
                <c:pt idx="5634">
                  <c:v>37070.57</c:v>
                </c:pt>
                <c:pt idx="5635">
                  <c:v>36919.11</c:v>
                </c:pt>
                <c:pt idx="5636">
                  <c:v>34564.4</c:v>
                </c:pt>
                <c:pt idx="5637">
                  <c:v>31068.43</c:v>
                </c:pt>
                <c:pt idx="5638">
                  <c:v>27921.86</c:v>
                </c:pt>
                <c:pt idx="5639">
                  <c:v>25493.5</c:v>
                </c:pt>
                <c:pt idx="5640">
                  <c:v>24019.36</c:v>
                </c:pt>
                <c:pt idx="5641">
                  <c:v>22878.97</c:v>
                </c:pt>
                <c:pt idx="5642">
                  <c:v>22439.56</c:v>
                </c:pt>
                <c:pt idx="5643">
                  <c:v>22655.5</c:v>
                </c:pt>
                <c:pt idx="5644">
                  <c:v>23895.66</c:v>
                </c:pt>
                <c:pt idx="5645">
                  <c:v>25708.14999999999</c:v>
                </c:pt>
                <c:pt idx="5646">
                  <c:v>27645.07</c:v>
                </c:pt>
                <c:pt idx="5647">
                  <c:v>29657.23</c:v>
                </c:pt>
                <c:pt idx="5648">
                  <c:v>31548.35</c:v>
                </c:pt>
                <c:pt idx="5649">
                  <c:v>33516.13</c:v>
                </c:pt>
                <c:pt idx="5650">
                  <c:v>34996.25</c:v>
                </c:pt>
                <c:pt idx="5651">
                  <c:v>36183.81000000001</c:v>
                </c:pt>
                <c:pt idx="5652">
                  <c:v>37648.65</c:v>
                </c:pt>
                <c:pt idx="5653">
                  <c:v>38808.95000000001</c:v>
                </c:pt>
                <c:pt idx="5654">
                  <c:v>39667.33</c:v>
                </c:pt>
                <c:pt idx="5655">
                  <c:v>40003.49</c:v>
                </c:pt>
                <c:pt idx="5656">
                  <c:v>39502.7</c:v>
                </c:pt>
                <c:pt idx="5657">
                  <c:v>38244.44</c:v>
                </c:pt>
                <c:pt idx="5658">
                  <c:v>37460.31000000001</c:v>
                </c:pt>
                <c:pt idx="5659">
                  <c:v>37381.42</c:v>
                </c:pt>
                <c:pt idx="5660">
                  <c:v>35026.82</c:v>
                </c:pt>
                <c:pt idx="5661">
                  <c:v>31590.99</c:v>
                </c:pt>
                <c:pt idx="5662">
                  <c:v>28377.59</c:v>
                </c:pt>
                <c:pt idx="5663">
                  <c:v>26637.02</c:v>
                </c:pt>
                <c:pt idx="5664">
                  <c:v>25062.52</c:v>
                </c:pt>
                <c:pt idx="5665">
                  <c:v>24046.96000000001</c:v>
                </c:pt>
                <c:pt idx="5666">
                  <c:v>23562.32999999999</c:v>
                </c:pt>
                <c:pt idx="5667">
                  <c:v>23761.71</c:v>
                </c:pt>
                <c:pt idx="5668">
                  <c:v>24990.86</c:v>
                </c:pt>
                <c:pt idx="5669">
                  <c:v>26910.37</c:v>
                </c:pt>
                <c:pt idx="5670">
                  <c:v>28765.27</c:v>
                </c:pt>
                <c:pt idx="5671">
                  <c:v>30653.18</c:v>
                </c:pt>
                <c:pt idx="5672">
                  <c:v>32395.82</c:v>
                </c:pt>
                <c:pt idx="5673">
                  <c:v>34381.4</c:v>
                </c:pt>
                <c:pt idx="5674">
                  <c:v>36198.69</c:v>
                </c:pt>
                <c:pt idx="5675">
                  <c:v>37715.13</c:v>
                </c:pt>
                <c:pt idx="5676">
                  <c:v>39575.52</c:v>
                </c:pt>
                <c:pt idx="5677">
                  <c:v>40974.3</c:v>
                </c:pt>
                <c:pt idx="5678">
                  <c:v>41974.43</c:v>
                </c:pt>
                <c:pt idx="5679">
                  <c:v>42311.62</c:v>
                </c:pt>
                <c:pt idx="5680">
                  <c:v>41446.5</c:v>
                </c:pt>
                <c:pt idx="5681">
                  <c:v>39744.49</c:v>
                </c:pt>
                <c:pt idx="5682">
                  <c:v>38442.57</c:v>
                </c:pt>
                <c:pt idx="5683">
                  <c:v>38157.48</c:v>
                </c:pt>
                <c:pt idx="5684">
                  <c:v>35807.04</c:v>
                </c:pt>
                <c:pt idx="5685">
                  <c:v>32218.32999999999</c:v>
                </c:pt>
                <c:pt idx="5686">
                  <c:v>28950.1</c:v>
                </c:pt>
                <c:pt idx="5687">
                  <c:v>26944.7</c:v>
                </c:pt>
                <c:pt idx="5688">
                  <c:v>25320.58</c:v>
                </c:pt>
                <c:pt idx="5689">
                  <c:v>24272.07</c:v>
                </c:pt>
                <c:pt idx="5690">
                  <c:v>23726.2</c:v>
                </c:pt>
                <c:pt idx="5691">
                  <c:v>23869.91999999998</c:v>
                </c:pt>
                <c:pt idx="5692">
                  <c:v>25026.8</c:v>
                </c:pt>
                <c:pt idx="5693">
                  <c:v>26855.82999999999</c:v>
                </c:pt>
                <c:pt idx="5694">
                  <c:v>28782.79</c:v>
                </c:pt>
                <c:pt idx="5695">
                  <c:v>30870.1</c:v>
                </c:pt>
                <c:pt idx="5696">
                  <c:v>32812.12</c:v>
                </c:pt>
                <c:pt idx="5697">
                  <c:v>34988.29</c:v>
                </c:pt>
                <c:pt idx="5698">
                  <c:v>36745.98</c:v>
                </c:pt>
                <c:pt idx="5699">
                  <c:v>38299.13</c:v>
                </c:pt>
                <c:pt idx="5700">
                  <c:v>40174.25</c:v>
                </c:pt>
                <c:pt idx="5701">
                  <c:v>41668.2</c:v>
                </c:pt>
                <c:pt idx="5702">
                  <c:v>42649.96</c:v>
                </c:pt>
                <c:pt idx="5703">
                  <c:v>42914.38000000001</c:v>
                </c:pt>
                <c:pt idx="5704">
                  <c:v>41968.63</c:v>
                </c:pt>
                <c:pt idx="5705">
                  <c:v>40141.02</c:v>
                </c:pt>
                <c:pt idx="5706">
                  <c:v>38793.15</c:v>
                </c:pt>
                <c:pt idx="5707">
                  <c:v>38127.96</c:v>
                </c:pt>
                <c:pt idx="5708">
                  <c:v>35848.39</c:v>
                </c:pt>
                <c:pt idx="5709">
                  <c:v>32733.67</c:v>
                </c:pt>
                <c:pt idx="5710">
                  <c:v>29624.62</c:v>
                </c:pt>
                <c:pt idx="5711">
                  <c:v>27892.47</c:v>
                </c:pt>
                <c:pt idx="5712">
                  <c:v>26121.49</c:v>
                </c:pt>
                <c:pt idx="5713">
                  <c:v>24829.34</c:v>
                </c:pt>
                <c:pt idx="5714">
                  <c:v>24008.69</c:v>
                </c:pt>
                <c:pt idx="5715">
                  <c:v>23736.62</c:v>
                </c:pt>
                <c:pt idx="5716">
                  <c:v>23987.4</c:v>
                </c:pt>
                <c:pt idx="5717">
                  <c:v>24504.76000000001</c:v>
                </c:pt>
                <c:pt idx="5718">
                  <c:v>25611.62</c:v>
                </c:pt>
                <c:pt idx="5719">
                  <c:v>27682.68</c:v>
                </c:pt>
                <c:pt idx="5720">
                  <c:v>29932.63999999985</c:v>
                </c:pt>
                <c:pt idx="5721">
                  <c:v>32554.14</c:v>
                </c:pt>
                <c:pt idx="5722">
                  <c:v>34757.34000000001</c:v>
                </c:pt>
                <c:pt idx="5723">
                  <c:v>36795.85000000001</c:v>
                </c:pt>
                <c:pt idx="5724">
                  <c:v>38586.74</c:v>
                </c:pt>
                <c:pt idx="5725">
                  <c:v>40044.14</c:v>
                </c:pt>
                <c:pt idx="5726">
                  <c:v>41161.79</c:v>
                </c:pt>
                <c:pt idx="5727">
                  <c:v>41623.24</c:v>
                </c:pt>
                <c:pt idx="5728">
                  <c:v>41101.4</c:v>
                </c:pt>
                <c:pt idx="5729">
                  <c:v>39681.05</c:v>
                </c:pt>
                <c:pt idx="5730">
                  <c:v>38471.45000000001</c:v>
                </c:pt>
                <c:pt idx="5731">
                  <c:v>37833.34000000001</c:v>
                </c:pt>
                <c:pt idx="5732">
                  <c:v>35577.15</c:v>
                </c:pt>
                <c:pt idx="5733">
                  <c:v>32579.77</c:v>
                </c:pt>
                <c:pt idx="5734">
                  <c:v>29572.66</c:v>
                </c:pt>
                <c:pt idx="5735">
                  <c:v>27382.93</c:v>
                </c:pt>
                <c:pt idx="5736">
                  <c:v>25613.52</c:v>
                </c:pt>
                <c:pt idx="5737">
                  <c:v>24369.19</c:v>
                </c:pt>
                <c:pt idx="5738">
                  <c:v>23522.17</c:v>
                </c:pt>
                <c:pt idx="5739">
                  <c:v>23149.79</c:v>
                </c:pt>
                <c:pt idx="5740">
                  <c:v>23187.29</c:v>
                </c:pt>
                <c:pt idx="5741">
                  <c:v>23408.5</c:v>
                </c:pt>
                <c:pt idx="5742">
                  <c:v>24092.10999999999</c:v>
                </c:pt>
                <c:pt idx="5743">
                  <c:v>25850.14</c:v>
                </c:pt>
                <c:pt idx="5744">
                  <c:v>28140.06</c:v>
                </c:pt>
                <c:pt idx="5745">
                  <c:v>30547.53</c:v>
                </c:pt>
                <c:pt idx="5746">
                  <c:v>33059.66</c:v>
                </c:pt>
                <c:pt idx="5747">
                  <c:v>35399.23</c:v>
                </c:pt>
                <c:pt idx="5748">
                  <c:v>37377.7</c:v>
                </c:pt>
                <c:pt idx="5749">
                  <c:v>39141.32</c:v>
                </c:pt>
                <c:pt idx="5750">
                  <c:v>40459.13</c:v>
                </c:pt>
                <c:pt idx="5751">
                  <c:v>41151.16</c:v>
                </c:pt>
                <c:pt idx="5752">
                  <c:v>40964.07</c:v>
                </c:pt>
                <c:pt idx="5753">
                  <c:v>39820.29</c:v>
                </c:pt>
                <c:pt idx="5754">
                  <c:v>38955.15</c:v>
                </c:pt>
                <c:pt idx="5755">
                  <c:v>38342.23</c:v>
                </c:pt>
                <c:pt idx="5756">
                  <c:v>35911.16</c:v>
                </c:pt>
                <c:pt idx="5757">
                  <c:v>32516.19</c:v>
                </c:pt>
                <c:pt idx="5758">
                  <c:v>29036.53</c:v>
                </c:pt>
                <c:pt idx="5759">
                  <c:v>25992.46000000001</c:v>
                </c:pt>
                <c:pt idx="5760">
                  <c:v>24523.37</c:v>
                </c:pt>
                <c:pt idx="5761">
                  <c:v>23599.2</c:v>
                </c:pt>
                <c:pt idx="5762">
                  <c:v>23211.39</c:v>
                </c:pt>
                <c:pt idx="5763">
                  <c:v>23535.49</c:v>
                </c:pt>
                <c:pt idx="5764">
                  <c:v>24859.99</c:v>
                </c:pt>
                <c:pt idx="5765">
                  <c:v>26997.41</c:v>
                </c:pt>
                <c:pt idx="5766">
                  <c:v>29062.71</c:v>
                </c:pt>
                <c:pt idx="5767">
                  <c:v>31250.51</c:v>
                </c:pt>
                <c:pt idx="5768">
                  <c:v>33533.04</c:v>
                </c:pt>
                <c:pt idx="5769">
                  <c:v>35674.13</c:v>
                </c:pt>
                <c:pt idx="5770">
                  <c:v>37688.27</c:v>
                </c:pt>
                <c:pt idx="5771">
                  <c:v>39410.75</c:v>
                </c:pt>
                <c:pt idx="5772">
                  <c:v>41187.23</c:v>
                </c:pt>
                <c:pt idx="5773">
                  <c:v>42663.32</c:v>
                </c:pt>
                <c:pt idx="5774">
                  <c:v>43691.99</c:v>
                </c:pt>
                <c:pt idx="5775">
                  <c:v>44009.88000000001</c:v>
                </c:pt>
                <c:pt idx="5776">
                  <c:v>43148.66</c:v>
                </c:pt>
                <c:pt idx="5777">
                  <c:v>41425.52</c:v>
                </c:pt>
                <c:pt idx="5778">
                  <c:v>40351.98</c:v>
                </c:pt>
                <c:pt idx="5779">
                  <c:v>39563.9</c:v>
                </c:pt>
                <c:pt idx="5780">
                  <c:v>36822.93</c:v>
                </c:pt>
                <c:pt idx="5781">
                  <c:v>32971.57</c:v>
                </c:pt>
                <c:pt idx="5782">
                  <c:v>29281.4</c:v>
                </c:pt>
                <c:pt idx="5783">
                  <c:v>25996.27</c:v>
                </c:pt>
                <c:pt idx="5784">
                  <c:v>24416.47</c:v>
                </c:pt>
                <c:pt idx="5785">
                  <c:v>23446.60999999999</c:v>
                </c:pt>
                <c:pt idx="5786">
                  <c:v>22986.24000000002</c:v>
                </c:pt>
                <c:pt idx="5787">
                  <c:v>23235.73</c:v>
                </c:pt>
                <c:pt idx="5788">
                  <c:v>24476.02</c:v>
                </c:pt>
                <c:pt idx="5789">
                  <c:v>26507.43</c:v>
                </c:pt>
                <c:pt idx="5790">
                  <c:v>28100.09</c:v>
                </c:pt>
                <c:pt idx="5791">
                  <c:v>29800.1</c:v>
                </c:pt>
                <c:pt idx="5792">
                  <c:v>31646.66</c:v>
                </c:pt>
                <c:pt idx="5793">
                  <c:v>33291.46</c:v>
                </c:pt>
                <c:pt idx="5794">
                  <c:v>34823.58</c:v>
                </c:pt>
                <c:pt idx="5795">
                  <c:v>36104.0</c:v>
                </c:pt>
                <c:pt idx="5796">
                  <c:v>37569.27</c:v>
                </c:pt>
                <c:pt idx="5797">
                  <c:v>38762.41</c:v>
                </c:pt>
                <c:pt idx="5798">
                  <c:v>39630.2</c:v>
                </c:pt>
                <c:pt idx="5799">
                  <c:v>39889.35000000001</c:v>
                </c:pt>
                <c:pt idx="5800">
                  <c:v>39096.86</c:v>
                </c:pt>
                <c:pt idx="5801">
                  <c:v>37515.1</c:v>
                </c:pt>
                <c:pt idx="5802">
                  <c:v>36850.59</c:v>
                </c:pt>
                <c:pt idx="5803">
                  <c:v>36512.54</c:v>
                </c:pt>
                <c:pt idx="5804">
                  <c:v>34165.77</c:v>
                </c:pt>
                <c:pt idx="5805">
                  <c:v>30826.59</c:v>
                </c:pt>
                <c:pt idx="5806">
                  <c:v>27555.51</c:v>
                </c:pt>
                <c:pt idx="5807">
                  <c:v>24742.74</c:v>
                </c:pt>
                <c:pt idx="5808">
                  <c:v>23358.2</c:v>
                </c:pt>
                <c:pt idx="5809">
                  <c:v>22527.47</c:v>
                </c:pt>
                <c:pt idx="5810">
                  <c:v>22201.05</c:v>
                </c:pt>
                <c:pt idx="5811">
                  <c:v>22514.08000000002</c:v>
                </c:pt>
                <c:pt idx="5812">
                  <c:v>23728.89</c:v>
                </c:pt>
                <c:pt idx="5813">
                  <c:v>25891.47</c:v>
                </c:pt>
                <c:pt idx="5814">
                  <c:v>27347.12999999999</c:v>
                </c:pt>
                <c:pt idx="5815">
                  <c:v>28754.51</c:v>
                </c:pt>
                <c:pt idx="5816">
                  <c:v>30246.69</c:v>
                </c:pt>
                <c:pt idx="5817">
                  <c:v>31665.05</c:v>
                </c:pt>
                <c:pt idx="5818">
                  <c:v>32910.91</c:v>
                </c:pt>
                <c:pt idx="5819">
                  <c:v>33931.69</c:v>
                </c:pt>
                <c:pt idx="5820">
                  <c:v>35217.83</c:v>
                </c:pt>
                <c:pt idx="5821">
                  <c:v>36281.43</c:v>
                </c:pt>
                <c:pt idx="5822">
                  <c:v>37079.8</c:v>
                </c:pt>
                <c:pt idx="5823">
                  <c:v>37352.88000000001</c:v>
                </c:pt>
                <c:pt idx="5824">
                  <c:v>36793.03</c:v>
                </c:pt>
                <c:pt idx="5825">
                  <c:v>35663.19</c:v>
                </c:pt>
                <c:pt idx="5826">
                  <c:v>35206.55</c:v>
                </c:pt>
                <c:pt idx="5827">
                  <c:v>35186.04</c:v>
                </c:pt>
                <c:pt idx="5828">
                  <c:v>32957.52</c:v>
                </c:pt>
                <c:pt idx="5829">
                  <c:v>29717.36</c:v>
                </c:pt>
                <c:pt idx="5830">
                  <c:v>26716.59</c:v>
                </c:pt>
                <c:pt idx="5831">
                  <c:v>24235.80999999999</c:v>
                </c:pt>
                <c:pt idx="5832">
                  <c:v>23022.30999999999</c:v>
                </c:pt>
                <c:pt idx="5833">
                  <c:v>22267.94000000001</c:v>
                </c:pt>
                <c:pt idx="5834">
                  <c:v>21969.11999999988</c:v>
                </c:pt>
                <c:pt idx="5835">
                  <c:v>22289.19</c:v>
                </c:pt>
                <c:pt idx="5836">
                  <c:v>23563.28000000001</c:v>
                </c:pt>
                <c:pt idx="5837">
                  <c:v>25416.82</c:v>
                </c:pt>
                <c:pt idx="5838">
                  <c:v>26932.17</c:v>
                </c:pt>
                <c:pt idx="5839">
                  <c:v>28428.98000000001</c:v>
                </c:pt>
                <c:pt idx="5840">
                  <c:v>29755.27</c:v>
                </c:pt>
                <c:pt idx="5841">
                  <c:v>31312.73</c:v>
                </c:pt>
                <c:pt idx="5842">
                  <c:v>32570.94000000001</c:v>
                </c:pt>
                <c:pt idx="5843">
                  <c:v>33574.5</c:v>
                </c:pt>
                <c:pt idx="5844">
                  <c:v>34857.41</c:v>
                </c:pt>
                <c:pt idx="5845">
                  <c:v>36031.54</c:v>
                </c:pt>
                <c:pt idx="5846">
                  <c:v>36989.07</c:v>
                </c:pt>
                <c:pt idx="5847">
                  <c:v>37407.48</c:v>
                </c:pt>
                <c:pt idx="5848">
                  <c:v>36871.07</c:v>
                </c:pt>
                <c:pt idx="5849">
                  <c:v>35746.84000000001</c:v>
                </c:pt>
                <c:pt idx="5850">
                  <c:v>35489.23</c:v>
                </c:pt>
                <c:pt idx="5851">
                  <c:v>35101.93</c:v>
                </c:pt>
                <c:pt idx="5852">
                  <c:v>33023.12</c:v>
                </c:pt>
                <c:pt idx="5853">
                  <c:v>29757.32</c:v>
                </c:pt>
                <c:pt idx="5854">
                  <c:v>26853.64</c:v>
                </c:pt>
                <c:pt idx="5855">
                  <c:v>24816.55</c:v>
                </c:pt>
                <c:pt idx="5856">
                  <c:v>23490.44000000001</c:v>
                </c:pt>
                <c:pt idx="5857">
                  <c:v>22646.32</c:v>
                </c:pt>
                <c:pt idx="5858">
                  <c:v>22267.03</c:v>
                </c:pt>
                <c:pt idx="5859">
                  <c:v>22575.91</c:v>
                </c:pt>
                <c:pt idx="5860">
                  <c:v>23787.56</c:v>
                </c:pt>
                <c:pt idx="5861">
                  <c:v>25416.92000000001</c:v>
                </c:pt>
                <c:pt idx="5862">
                  <c:v>27082.32999999999</c:v>
                </c:pt>
                <c:pt idx="5863">
                  <c:v>28611.53</c:v>
                </c:pt>
                <c:pt idx="5864">
                  <c:v>30114.09</c:v>
                </c:pt>
                <c:pt idx="5865">
                  <c:v>31932.47</c:v>
                </c:pt>
                <c:pt idx="5866">
                  <c:v>33464.34000000001</c:v>
                </c:pt>
                <c:pt idx="5867">
                  <c:v>34549.47</c:v>
                </c:pt>
                <c:pt idx="5868">
                  <c:v>36122.79</c:v>
                </c:pt>
                <c:pt idx="5869">
                  <c:v>37119.97</c:v>
                </c:pt>
                <c:pt idx="5870">
                  <c:v>37753.31000000001</c:v>
                </c:pt>
                <c:pt idx="5871">
                  <c:v>37880.54</c:v>
                </c:pt>
                <c:pt idx="5872">
                  <c:v>37403.57</c:v>
                </c:pt>
                <c:pt idx="5873">
                  <c:v>35619.66</c:v>
                </c:pt>
                <c:pt idx="5874">
                  <c:v>35128.29</c:v>
                </c:pt>
                <c:pt idx="5875">
                  <c:v>34840.29</c:v>
                </c:pt>
                <c:pt idx="5876">
                  <c:v>32860.23</c:v>
                </c:pt>
                <c:pt idx="5877">
                  <c:v>29982.54</c:v>
                </c:pt>
                <c:pt idx="5878">
                  <c:v>27259.48000000001</c:v>
                </c:pt>
                <c:pt idx="5879">
                  <c:v>25612.86</c:v>
                </c:pt>
                <c:pt idx="5880">
                  <c:v>24009.71</c:v>
                </c:pt>
                <c:pt idx="5881">
                  <c:v>23062.02</c:v>
                </c:pt>
                <c:pt idx="5882">
                  <c:v>22518.47</c:v>
                </c:pt>
                <c:pt idx="5883">
                  <c:v>22319.84</c:v>
                </c:pt>
                <c:pt idx="5884">
                  <c:v>22585.7</c:v>
                </c:pt>
                <c:pt idx="5885">
                  <c:v>22960.22</c:v>
                </c:pt>
                <c:pt idx="5886">
                  <c:v>23565.11999999988</c:v>
                </c:pt>
                <c:pt idx="5887">
                  <c:v>25031.16</c:v>
                </c:pt>
                <c:pt idx="5888">
                  <c:v>26574.63999999985</c:v>
                </c:pt>
                <c:pt idx="5889">
                  <c:v>28253.06</c:v>
                </c:pt>
                <c:pt idx="5890">
                  <c:v>30013.97</c:v>
                </c:pt>
                <c:pt idx="5891">
                  <c:v>31480.8</c:v>
                </c:pt>
                <c:pt idx="5892">
                  <c:v>32782.63</c:v>
                </c:pt>
                <c:pt idx="5893">
                  <c:v>33883.37</c:v>
                </c:pt>
                <c:pt idx="5894">
                  <c:v>34722.76</c:v>
                </c:pt>
                <c:pt idx="5895">
                  <c:v>35427.13</c:v>
                </c:pt>
                <c:pt idx="5896">
                  <c:v>35340.9</c:v>
                </c:pt>
                <c:pt idx="5897">
                  <c:v>34355.5</c:v>
                </c:pt>
                <c:pt idx="5898">
                  <c:v>34140.47</c:v>
                </c:pt>
                <c:pt idx="5899">
                  <c:v>33888.0</c:v>
                </c:pt>
                <c:pt idx="5900">
                  <c:v>32107.77</c:v>
                </c:pt>
                <c:pt idx="5901">
                  <c:v>29461.1</c:v>
                </c:pt>
                <c:pt idx="5902">
                  <c:v>26876.55</c:v>
                </c:pt>
                <c:pt idx="5903">
                  <c:v>24886.47</c:v>
                </c:pt>
                <c:pt idx="5904">
                  <c:v>23570.7</c:v>
                </c:pt>
                <c:pt idx="5905">
                  <c:v>22591.02</c:v>
                </c:pt>
                <c:pt idx="5906">
                  <c:v>21969.35</c:v>
                </c:pt>
                <c:pt idx="5907">
                  <c:v>21776.22</c:v>
                </c:pt>
                <c:pt idx="5908">
                  <c:v>21894.27</c:v>
                </c:pt>
                <c:pt idx="5909">
                  <c:v>22067.99</c:v>
                </c:pt>
                <c:pt idx="5910">
                  <c:v>22554.01</c:v>
                </c:pt>
                <c:pt idx="5911">
                  <c:v>24078.46000000001</c:v>
                </c:pt>
                <c:pt idx="5912">
                  <c:v>25877.56</c:v>
                </c:pt>
                <c:pt idx="5913">
                  <c:v>27710.82999999999</c:v>
                </c:pt>
                <c:pt idx="5914">
                  <c:v>29383.11999999988</c:v>
                </c:pt>
                <c:pt idx="5915">
                  <c:v>30782.48000000001</c:v>
                </c:pt>
                <c:pt idx="5916">
                  <c:v>31979.79</c:v>
                </c:pt>
                <c:pt idx="5917">
                  <c:v>32838.66</c:v>
                </c:pt>
                <c:pt idx="5918">
                  <c:v>33719.47</c:v>
                </c:pt>
                <c:pt idx="5919">
                  <c:v>34238.66</c:v>
                </c:pt>
                <c:pt idx="5920">
                  <c:v>34139.87</c:v>
                </c:pt>
                <c:pt idx="5921">
                  <c:v>33334.4</c:v>
                </c:pt>
                <c:pt idx="5922">
                  <c:v>33211.35000000001</c:v>
                </c:pt>
                <c:pt idx="5923">
                  <c:v>33136.61</c:v>
                </c:pt>
                <c:pt idx="5924">
                  <c:v>31379.4</c:v>
                </c:pt>
                <c:pt idx="5925">
                  <c:v>28949.39</c:v>
                </c:pt>
                <c:pt idx="5926">
                  <c:v>26510.89</c:v>
                </c:pt>
                <c:pt idx="5927">
                  <c:v>24063.24</c:v>
                </c:pt>
                <c:pt idx="5928">
                  <c:v>22545.9</c:v>
                </c:pt>
                <c:pt idx="5929">
                  <c:v>21721.68</c:v>
                </c:pt>
                <c:pt idx="5930">
                  <c:v>21368.69</c:v>
                </c:pt>
                <c:pt idx="5931">
                  <c:v>21333.74</c:v>
                </c:pt>
                <c:pt idx="5932">
                  <c:v>21650.51</c:v>
                </c:pt>
                <c:pt idx="5933">
                  <c:v>22023.78000000001</c:v>
                </c:pt>
                <c:pt idx="5934">
                  <c:v>22565.62999999999</c:v>
                </c:pt>
                <c:pt idx="5935">
                  <c:v>24264.72</c:v>
                </c:pt>
                <c:pt idx="5936">
                  <c:v>26463.01</c:v>
                </c:pt>
                <c:pt idx="5937">
                  <c:v>28657.44000000001</c:v>
                </c:pt>
                <c:pt idx="5938">
                  <c:v>30387.29</c:v>
                </c:pt>
                <c:pt idx="5939">
                  <c:v>31788.05</c:v>
                </c:pt>
                <c:pt idx="5940">
                  <c:v>33068.97</c:v>
                </c:pt>
                <c:pt idx="5941">
                  <c:v>34009.05</c:v>
                </c:pt>
                <c:pt idx="5942">
                  <c:v>35097.25</c:v>
                </c:pt>
                <c:pt idx="5943">
                  <c:v>35820.87</c:v>
                </c:pt>
                <c:pt idx="5944">
                  <c:v>35860.55</c:v>
                </c:pt>
                <c:pt idx="5945">
                  <c:v>34905.59</c:v>
                </c:pt>
                <c:pt idx="5946">
                  <c:v>35027.9</c:v>
                </c:pt>
                <c:pt idx="5947">
                  <c:v>35285.58</c:v>
                </c:pt>
                <c:pt idx="5948">
                  <c:v>32920.09</c:v>
                </c:pt>
                <c:pt idx="5949">
                  <c:v>29532.63999999985</c:v>
                </c:pt>
                <c:pt idx="5950">
                  <c:v>26585.30999999999</c:v>
                </c:pt>
                <c:pt idx="5951">
                  <c:v>24531.49</c:v>
                </c:pt>
                <c:pt idx="5952">
                  <c:v>23448.01</c:v>
                </c:pt>
                <c:pt idx="5953">
                  <c:v>22677.14</c:v>
                </c:pt>
                <c:pt idx="5954">
                  <c:v>22419.0</c:v>
                </c:pt>
                <c:pt idx="5955">
                  <c:v>22785.43</c:v>
                </c:pt>
                <c:pt idx="5956">
                  <c:v>24148.71</c:v>
                </c:pt>
                <c:pt idx="5957">
                  <c:v>26476.44000000001</c:v>
                </c:pt>
                <c:pt idx="5958">
                  <c:v>28380.39</c:v>
                </c:pt>
                <c:pt idx="5959">
                  <c:v>30397.18</c:v>
                </c:pt>
                <c:pt idx="5960">
                  <c:v>32523.47</c:v>
                </c:pt>
                <c:pt idx="5961">
                  <c:v>34651.59</c:v>
                </c:pt>
                <c:pt idx="5962">
                  <c:v>36419.43</c:v>
                </c:pt>
                <c:pt idx="5963">
                  <c:v>37927.41</c:v>
                </c:pt>
                <c:pt idx="5964">
                  <c:v>39648.63</c:v>
                </c:pt>
                <c:pt idx="5965">
                  <c:v>40897.96</c:v>
                </c:pt>
                <c:pt idx="5966">
                  <c:v>42061.28</c:v>
                </c:pt>
                <c:pt idx="5967">
                  <c:v>42555.68</c:v>
                </c:pt>
                <c:pt idx="5968">
                  <c:v>41876.73</c:v>
                </c:pt>
                <c:pt idx="5969">
                  <c:v>40101.98</c:v>
                </c:pt>
                <c:pt idx="5970">
                  <c:v>39505.1</c:v>
                </c:pt>
                <c:pt idx="5971">
                  <c:v>38924.65</c:v>
                </c:pt>
                <c:pt idx="5972">
                  <c:v>35976.57</c:v>
                </c:pt>
                <c:pt idx="5973">
                  <c:v>31998.60999999999</c:v>
                </c:pt>
                <c:pt idx="5974">
                  <c:v>28613.02</c:v>
                </c:pt>
                <c:pt idx="5975">
                  <c:v>26464.48000000001</c:v>
                </c:pt>
                <c:pt idx="5976">
                  <c:v>24963.19</c:v>
                </c:pt>
                <c:pt idx="5977">
                  <c:v>23960.44000000001</c:v>
                </c:pt>
                <c:pt idx="5978">
                  <c:v>23488.7</c:v>
                </c:pt>
                <c:pt idx="5979">
                  <c:v>23727.09</c:v>
                </c:pt>
                <c:pt idx="5980">
                  <c:v>24990.38</c:v>
                </c:pt>
                <c:pt idx="5981">
                  <c:v>27273.96000000001</c:v>
                </c:pt>
                <c:pt idx="5982">
                  <c:v>29105.71</c:v>
                </c:pt>
                <c:pt idx="5983">
                  <c:v>31098.60999999999</c:v>
                </c:pt>
                <c:pt idx="5984">
                  <c:v>33309.96</c:v>
                </c:pt>
                <c:pt idx="5985">
                  <c:v>35606.37</c:v>
                </c:pt>
                <c:pt idx="5986">
                  <c:v>37643.28</c:v>
                </c:pt>
                <c:pt idx="5987">
                  <c:v>39451.11</c:v>
                </c:pt>
                <c:pt idx="5988">
                  <c:v>41430.56</c:v>
                </c:pt>
                <c:pt idx="5989">
                  <c:v>42858.09</c:v>
                </c:pt>
                <c:pt idx="5990">
                  <c:v>44119.27</c:v>
                </c:pt>
                <c:pt idx="5991">
                  <c:v>44550.55</c:v>
                </c:pt>
                <c:pt idx="5992">
                  <c:v>43624.5</c:v>
                </c:pt>
                <c:pt idx="5993">
                  <c:v>41634.54</c:v>
                </c:pt>
                <c:pt idx="5994">
                  <c:v>40994.55</c:v>
                </c:pt>
                <c:pt idx="5995">
                  <c:v>39842.77</c:v>
                </c:pt>
                <c:pt idx="5996">
                  <c:v>36772.46</c:v>
                </c:pt>
                <c:pt idx="5997">
                  <c:v>32715.82</c:v>
                </c:pt>
                <c:pt idx="5998">
                  <c:v>29135.71</c:v>
                </c:pt>
                <c:pt idx="5999">
                  <c:v>26919.16</c:v>
                </c:pt>
                <c:pt idx="6000">
                  <c:v>25237.59999999998</c:v>
                </c:pt>
                <c:pt idx="6001">
                  <c:v>24164.28000000001</c:v>
                </c:pt>
                <c:pt idx="6002">
                  <c:v>23652.46000000001</c:v>
                </c:pt>
                <c:pt idx="6003">
                  <c:v>23851.55</c:v>
                </c:pt>
                <c:pt idx="6004">
                  <c:v>25115.4</c:v>
                </c:pt>
                <c:pt idx="6005">
                  <c:v>27472.42000000001</c:v>
                </c:pt>
                <c:pt idx="6006">
                  <c:v>29308.56</c:v>
                </c:pt>
                <c:pt idx="6007">
                  <c:v>31217.72</c:v>
                </c:pt>
                <c:pt idx="6008">
                  <c:v>33098.56</c:v>
                </c:pt>
                <c:pt idx="6009">
                  <c:v>35274.93</c:v>
                </c:pt>
                <c:pt idx="6010">
                  <c:v>37146.16</c:v>
                </c:pt>
                <c:pt idx="6011">
                  <c:v>38686.34000000001</c:v>
                </c:pt>
                <c:pt idx="6012">
                  <c:v>40652.57</c:v>
                </c:pt>
                <c:pt idx="6013">
                  <c:v>41949.14</c:v>
                </c:pt>
                <c:pt idx="6014">
                  <c:v>42976.21</c:v>
                </c:pt>
                <c:pt idx="6015">
                  <c:v>43288.39</c:v>
                </c:pt>
                <c:pt idx="6016">
                  <c:v>42213.7</c:v>
                </c:pt>
                <c:pt idx="6017">
                  <c:v>40203.43</c:v>
                </c:pt>
                <c:pt idx="6018">
                  <c:v>39761.52</c:v>
                </c:pt>
                <c:pt idx="6019">
                  <c:v>38667.32</c:v>
                </c:pt>
                <c:pt idx="6020">
                  <c:v>35690.99</c:v>
                </c:pt>
                <c:pt idx="6021">
                  <c:v>31904.18</c:v>
                </c:pt>
                <c:pt idx="6022">
                  <c:v>28530.23</c:v>
                </c:pt>
                <c:pt idx="6023">
                  <c:v>26005.46000000001</c:v>
                </c:pt>
                <c:pt idx="6024">
                  <c:v>24440.44000000001</c:v>
                </c:pt>
                <c:pt idx="6025">
                  <c:v>23474.98000000001</c:v>
                </c:pt>
                <c:pt idx="6026">
                  <c:v>22985.42000000001</c:v>
                </c:pt>
                <c:pt idx="6027">
                  <c:v>23205.57</c:v>
                </c:pt>
                <c:pt idx="6028">
                  <c:v>24441.71</c:v>
                </c:pt>
                <c:pt idx="6029">
                  <c:v>26592.94000000001</c:v>
                </c:pt>
                <c:pt idx="6030">
                  <c:v>28315.3</c:v>
                </c:pt>
                <c:pt idx="6031">
                  <c:v>29819.8</c:v>
                </c:pt>
                <c:pt idx="6032">
                  <c:v>31522.56</c:v>
                </c:pt>
                <c:pt idx="6033">
                  <c:v>33296.13</c:v>
                </c:pt>
                <c:pt idx="6034">
                  <c:v>34722.16</c:v>
                </c:pt>
                <c:pt idx="6035">
                  <c:v>35914.01</c:v>
                </c:pt>
                <c:pt idx="6036">
                  <c:v>37326.15</c:v>
                </c:pt>
                <c:pt idx="6037">
                  <c:v>38364.59</c:v>
                </c:pt>
                <c:pt idx="6038">
                  <c:v>39230.59</c:v>
                </c:pt>
                <c:pt idx="6039">
                  <c:v>39399.73</c:v>
                </c:pt>
                <c:pt idx="6040">
                  <c:v>38350.22</c:v>
                </c:pt>
                <c:pt idx="6041">
                  <c:v>36558.6</c:v>
                </c:pt>
                <c:pt idx="6042">
                  <c:v>36437.17</c:v>
                </c:pt>
                <c:pt idx="6043">
                  <c:v>35614.89</c:v>
                </c:pt>
                <c:pt idx="6044">
                  <c:v>33295.11</c:v>
                </c:pt>
                <c:pt idx="6045">
                  <c:v>30281.57</c:v>
                </c:pt>
                <c:pt idx="6046">
                  <c:v>27481.94000000001</c:v>
                </c:pt>
                <c:pt idx="6047">
                  <c:v>25405.84</c:v>
                </c:pt>
                <c:pt idx="6048">
                  <c:v>23899.1</c:v>
                </c:pt>
                <c:pt idx="6049">
                  <c:v>22902.94000000001</c:v>
                </c:pt>
                <c:pt idx="6050">
                  <c:v>22311.84</c:v>
                </c:pt>
                <c:pt idx="6051">
                  <c:v>22184.97</c:v>
                </c:pt>
                <c:pt idx="6052">
                  <c:v>22608.63999999985</c:v>
                </c:pt>
                <c:pt idx="6053">
                  <c:v>23319.43</c:v>
                </c:pt>
                <c:pt idx="6054">
                  <c:v>23968.35</c:v>
                </c:pt>
                <c:pt idx="6055">
                  <c:v>25465.16</c:v>
                </c:pt>
                <c:pt idx="6056">
                  <c:v>27072.06</c:v>
                </c:pt>
                <c:pt idx="6057">
                  <c:v>28605.82999999999</c:v>
                </c:pt>
                <c:pt idx="6058">
                  <c:v>29822.49</c:v>
                </c:pt>
                <c:pt idx="6059">
                  <c:v>30864.07</c:v>
                </c:pt>
                <c:pt idx="6060">
                  <c:v>31798.14</c:v>
                </c:pt>
                <c:pt idx="6061">
                  <c:v>32473.87</c:v>
                </c:pt>
                <c:pt idx="6062">
                  <c:v>33235.79</c:v>
                </c:pt>
                <c:pt idx="6063">
                  <c:v>33478.2</c:v>
                </c:pt>
                <c:pt idx="6064">
                  <c:v>32961.86</c:v>
                </c:pt>
                <c:pt idx="6065">
                  <c:v>31865.01</c:v>
                </c:pt>
                <c:pt idx="6066">
                  <c:v>32430.24000000002</c:v>
                </c:pt>
                <c:pt idx="6067">
                  <c:v>31892.34</c:v>
                </c:pt>
                <c:pt idx="6068">
                  <c:v>29950.62999999999</c:v>
                </c:pt>
                <c:pt idx="6069">
                  <c:v>27562.74</c:v>
                </c:pt>
                <c:pt idx="6070">
                  <c:v>25285.22</c:v>
                </c:pt>
                <c:pt idx="6071">
                  <c:v>23618.06</c:v>
                </c:pt>
                <c:pt idx="6072">
                  <c:v>22359.59999999998</c:v>
                </c:pt>
                <c:pt idx="6073">
                  <c:v>21568.24000000002</c:v>
                </c:pt>
                <c:pt idx="6074">
                  <c:v>21111.91999999998</c:v>
                </c:pt>
                <c:pt idx="6075">
                  <c:v>20985.07</c:v>
                </c:pt>
                <c:pt idx="6076">
                  <c:v>21184.26000000001</c:v>
                </c:pt>
                <c:pt idx="6077">
                  <c:v>21241.17</c:v>
                </c:pt>
                <c:pt idx="6078">
                  <c:v>21589.62999999999</c:v>
                </c:pt>
                <c:pt idx="6079">
                  <c:v>23126.23</c:v>
                </c:pt>
                <c:pt idx="6080">
                  <c:v>24375.98000000001</c:v>
                </c:pt>
                <c:pt idx="6081">
                  <c:v>25464.9</c:v>
                </c:pt>
                <c:pt idx="6082">
                  <c:v>26466.21</c:v>
                </c:pt>
                <c:pt idx="6083">
                  <c:v>27181.73</c:v>
                </c:pt>
                <c:pt idx="6084">
                  <c:v>28128.85</c:v>
                </c:pt>
                <c:pt idx="6085">
                  <c:v>28837.24</c:v>
                </c:pt>
                <c:pt idx="6086">
                  <c:v>29744.99</c:v>
                </c:pt>
                <c:pt idx="6087">
                  <c:v>30238.26000000001</c:v>
                </c:pt>
                <c:pt idx="6088">
                  <c:v>30194.79</c:v>
                </c:pt>
                <c:pt idx="6089">
                  <c:v>29617.64999999999</c:v>
                </c:pt>
                <c:pt idx="6090">
                  <c:v>30649.14999999999</c:v>
                </c:pt>
                <c:pt idx="6091">
                  <c:v>30452.87</c:v>
                </c:pt>
                <c:pt idx="6092">
                  <c:v>28660.73</c:v>
                </c:pt>
                <c:pt idx="6093">
                  <c:v>26345.57</c:v>
                </c:pt>
                <c:pt idx="6094">
                  <c:v>24089.73</c:v>
                </c:pt>
                <c:pt idx="6095">
                  <c:v>22301.48000000001</c:v>
                </c:pt>
                <c:pt idx="6096">
                  <c:v>21301.52</c:v>
                </c:pt>
                <c:pt idx="6097">
                  <c:v>20738.14999999999</c:v>
                </c:pt>
                <c:pt idx="6098">
                  <c:v>20614.68</c:v>
                </c:pt>
                <c:pt idx="6099">
                  <c:v>21082.53</c:v>
                </c:pt>
                <c:pt idx="6100">
                  <c:v>22544.9</c:v>
                </c:pt>
                <c:pt idx="6101">
                  <c:v>24893.23</c:v>
                </c:pt>
                <c:pt idx="6102">
                  <c:v>26547.62</c:v>
                </c:pt>
                <c:pt idx="6103">
                  <c:v>27915.69</c:v>
                </c:pt>
                <c:pt idx="6104">
                  <c:v>29328.32</c:v>
                </c:pt>
                <c:pt idx="6105">
                  <c:v>30641.38</c:v>
                </c:pt>
                <c:pt idx="6106">
                  <c:v>31731.55</c:v>
                </c:pt>
                <c:pt idx="6107">
                  <c:v>32409.16</c:v>
                </c:pt>
                <c:pt idx="6108">
                  <c:v>33614.17</c:v>
                </c:pt>
                <c:pt idx="6109">
                  <c:v>34301.34000000001</c:v>
                </c:pt>
                <c:pt idx="6110">
                  <c:v>35012.78</c:v>
                </c:pt>
                <c:pt idx="6111">
                  <c:v>35236.77</c:v>
                </c:pt>
                <c:pt idx="6112">
                  <c:v>34525.78</c:v>
                </c:pt>
                <c:pt idx="6113">
                  <c:v>33283.97</c:v>
                </c:pt>
                <c:pt idx="6114">
                  <c:v>33837.38000000001</c:v>
                </c:pt>
                <c:pt idx="6115">
                  <c:v>33389.08</c:v>
                </c:pt>
                <c:pt idx="6116">
                  <c:v>31075.08</c:v>
                </c:pt>
                <c:pt idx="6117">
                  <c:v>28055.23</c:v>
                </c:pt>
                <c:pt idx="6118">
                  <c:v>25459.82999999999</c:v>
                </c:pt>
                <c:pt idx="6119">
                  <c:v>23323.91999999998</c:v>
                </c:pt>
                <c:pt idx="6120">
                  <c:v>22220.56</c:v>
                </c:pt>
                <c:pt idx="6121">
                  <c:v>21539.01</c:v>
                </c:pt>
                <c:pt idx="6122">
                  <c:v>21295.73</c:v>
                </c:pt>
                <c:pt idx="6123">
                  <c:v>21689.03</c:v>
                </c:pt>
                <c:pt idx="6124">
                  <c:v>22943.32999999999</c:v>
                </c:pt>
                <c:pt idx="6125">
                  <c:v>25188.14999999999</c:v>
                </c:pt>
                <c:pt idx="6126">
                  <c:v>26765.16</c:v>
                </c:pt>
                <c:pt idx="6127">
                  <c:v>28074.23</c:v>
                </c:pt>
                <c:pt idx="6128">
                  <c:v>29365.41</c:v>
                </c:pt>
                <c:pt idx="6129">
                  <c:v>30546.46000000001</c:v>
                </c:pt>
                <c:pt idx="6130">
                  <c:v>31575.82</c:v>
                </c:pt>
                <c:pt idx="6131">
                  <c:v>32203.3</c:v>
                </c:pt>
                <c:pt idx="6132">
                  <c:v>33371.55</c:v>
                </c:pt>
                <c:pt idx="6133">
                  <c:v>34048.83</c:v>
                </c:pt>
                <c:pt idx="6134">
                  <c:v>34682.08</c:v>
                </c:pt>
                <c:pt idx="6135">
                  <c:v>34800.7</c:v>
                </c:pt>
                <c:pt idx="6136">
                  <c:v>33965.58</c:v>
                </c:pt>
                <c:pt idx="6137">
                  <c:v>32659.86</c:v>
                </c:pt>
                <c:pt idx="6138">
                  <c:v>33303.73</c:v>
                </c:pt>
                <c:pt idx="6139">
                  <c:v>32965.35000000001</c:v>
                </c:pt>
                <c:pt idx="6140">
                  <c:v>30688.93</c:v>
                </c:pt>
                <c:pt idx="6141">
                  <c:v>27769.67</c:v>
                </c:pt>
                <c:pt idx="6142">
                  <c:v>25241.44000000001</c:v>
                </c:pt>
                <c:pt idx="6143">
                  <c:v>23889.23</c:v>
                </c:pt>
                <c:pt idx="6144">
                  <c:v>22733.37</c:v>
                </c:pt>
                <c:pt idx="6145">
                  <c:v>22007.32</c:v>
                </c:pt>
                <c:pt idx="6146">
                  <c:v>21722.14999999999</c:v>
                </c:pt>
                <c:pt idx="6147">
                  <c:v>22097.84</c:v>
                </c:pt>
                <c:pt idx="6148">
                  <c:v>23467.62</c:v>
                </c:pt>
                <c:pt idx="6149">
                  <c:v>25751.25</c:v>
                </c:pt>
                <c:pt idx="6150">
                  <c:v>27126.97</c:v>
                </c:pt>
                <c:pt idx="6151">
                  <c:v>28328.92000000001</c:v>
                </c:pt>
                <c:pt idx="6152">
                  <c:v>29622.64999999999</c:v>
                </c:pt>
                <c:pt idx="6153">
                  <c:v>30955.4</c:v>
                </c:pt>
                <c:pt idx="6154">
                  <c:v>31999.87</c:v>
                </c:pt>
                <c:pt idx="6155">
                  <c:v>32803.34000000001</c:v>
                </c:pt>
                <c:pt idx="6156">
                  <c:v>33772.04</c:v>
                </c:pt>
                <c:pt idx="6157">
                  <c:v>34663.07</c:v>
                </c:pt>
                <c:pt idx="6158">
                  <c:v>35284.85000000001</c:v>
                </c:pt>
                <c:pt idx="6159">
                  <c:v>35367.3</c:v>
                </c:pt>
                <c:pt idx="6160">
                  <c:v>34457.95000000001</c:v>
                </c:pt>
                <c:pt idx="6161">
                  <c:v>33067.5</c:v>
                </c:pt>
                <c:pt idx="6162">
                  <c:v>33522.93</c:v>
                </c:pt>
                <c:pt idx="6163">
                  <c:v>33343.88000000001</c:v>
                </c:pt>
                <c:pt idx="6164">
                  <c:v>31231.52</c:v>
                </c:pt>
                <c:pt idx="6165">
                  <c:v>28220.37</c:v>
                </c:pt>
                <c:pt idx="6166">
                  <c:v>25550.14999999999</c:v>
                </c:pt>
                <c:pt idx="6167">
                  <c:v>24230.91</c:v>
                </c:pt>
                <c:pt idx="6168">
                  <c:v>22924.19</c:v>
                </c:pt>
                <c:pt idx="6169">
                  <c:v>22094.14999999999</c:v>
                </c:pt>
                <c:pt idx="6170">
                  <c:v>21771.37</c:v>
                </c:pt>
                <c:pt idx="6171">
                  <c:v>22181.82</c:v>
                </c:pt>
                <c:pt idx="6172">
                  <c:v>23768.94000000001</c:v>
                </c:pt>
                <c:pt idx="6173">
                  <c:v>26453.28000000001</c:v>
                </c:pt>
                <c:pt idx="6174">
                  <c:v>28131.0</c:v>
                </c:pt>
                <c:pt idx="6175">
                  <c:v>29278.26000000001</c:v>
                </c:pt>
                <c:pt idx="6176">
                  <c:v>30597.88</c:v>
                </c:pt>
                <c:pt idx="6177">
                  <c:v>31986.52</c:v>
                </c:pt>
                <c:pt idx="6178">
                  <c:v>33014.45000000001</c:v>
                </c:pt>
                <c:pt idx="6179">
                  <c:v>33730.97</c:v>
                </c:pt>
                <c:pt idx="6180">
                  <c:v>34877.32</c:v>
                </c:pt>
                <c:pt idx="6181">
                  <c:v>35499.38000000001</c:v>
                </c:pt>
                <c:pt idx="6182">
                  <c:v>35965.18</c:v>
                </c:pt>
                <c:pt idx="6183">
                  <c:v>35840.34000000001</c:v>
                </c:pt>
                <c:pt idx="6184">
                  <c:v>34734.23</c:v>
                </c:pt>
                <c:pt idx="6185">
                  <c:v>33282.93</c:v>
                </c:pt>
                <c:pt idx="6186">
                  <c:v>34351.84000000001</c:v>
                </c:pt>
                <c:pt idx="6187">
                  <c:v>34270.89</c:v>
                </c:pt>
                <c:pt idx="6188">
                  <c:v>31775.48000000001</c:v>
                </c:pt>
                <c:pt idx="6189">
                  <c:v>28564.67</c:v>
                </c:pt>
                <c:pt idx="6190">
                  <c:v>25629.14</c:v>
                </c:pt>
                <c:pt idx="6191">
                  <c:v>23719.74</c:v>
                </c:pt>
                <c:pt idx="6192">
                  <c:v>22656.86</c:v>
                </c:pt>
                <c:pt idx="6193">
                  <c:v>21960.55</c:v>
                </c:pt>
                <c:pt idx="6194">
                  <c:v>21669.1</c:v>
                </c:pt>
                <c:pt idx="6195">
                  <c:v>22004.3</c:v>
                </c:pt>
                <c:pt idx="6196">
                  <c:v>23338.21</c:v>
                </c:pt>
                <c:pt idx="6197">
                  <c:v>25575.16</c:v>
                </c:pt>
                <c:pt idx="6198">
                  <c:v>26999.28000000001</c:v>
                </c:pt>
                <c:pt idx="6199">
                  <c:v>27984.35</c:v>
                </c:pt>
                <c:pt idx="6200">
                  <c:v>29094.8</c:v>
                </c:pt>
                <c:pt idx="6201">
                  <c:v>30228.49</c:v>
                </c:pt>
                <c:pt idx="6202">
                  <c:v>30938.87</c:v>
                </c:pt>
                <c:pt idx="6203">
                  <c:v>31399.03</c:v>
                </c:pt>
                <c:pt idx="6204">
                  <c:v>32064.67</c:v>
                </c:pt>
                <c:pt idx="6205">
                  <c:v>32573.72</c:v>
                </c:pt>
                <c:pt idx="6206">
                  <c:v>32838.77</c:v>
                </c:pt>
                <c:pt idx="6207">
                  <c:v>32639.08</c:v>
                </c:pt>
                <c:pt idx="6208">
                  <c:v>31645.28000000001</c:v>
                </c:pt>
                <c:pt idx="6209">
                  <c:v>30478.67</c:v>
                </c:pt>
                <c:pt idx="6210">
                  <c:v>31569.03</c:v>
                </c:pt>
                <c:pt idx="6211">
                  <c:v>31268.24000000002</c:v>
                </c:pt>
                <c:pt idx="6212">
                  <c:v>29405.18</c:v>
                </c:pt>
                <c:pt idx="6213">
                  <c:v>27065.55</c:v>
                </c:pt>
                <c:pt idx="6214">
                  <c:v>24721.69</c:v>
                </c:pt>
                <c:pt idx="6215">
                  <c:v>23070.95</c:v>
                </c:pt>
                <c:pt idx="6216">
                  <c:v>21981.75999999998</c:v>
                </c:pt>
                <c:pt idx="6217">
                  <c:v>21259.05</c:v>
                </c:pt>
                <c:pt idx="6218">
                  <c:v>20901.5</c:v>
                </c:pt>
                <c:pt idx="6219">
                  <c:v>20953.02</c:v>
                </c:pt>
                <c:pt idx="6220">
                  <c:v>21507.9</c:v>
                </c:pt>
                <c:pt idx="6221">
                  <c:v>22296.59</c:v>
                </c:pt>
                <c:pt idx="6222">
                  <c:v>22775.16</c:v>
                </c:pt>
                <c:pt idx="6223">
                  <c:v>24061.98000000001</c:v>
                </c:pt>
                <c:pt idx="6224">
                  <c:v>25227.46000000001</c:v>
                </c:pt>
                <c:pt idx="6225">
                  <c:v>26185.64</c:v>
                </c:pt>
                <c:pt idx="6226">
                  <c:v>26818.28000000001</c:v>
                </c:pt>
                <c:pt idx="6227">
                  <c:v>27229.06</c:v>
                </c:pt>
                <c:pt idx="6228">
                  <c:v>27557.79</c:v>
                </c:pt>
                <c:pt idx="6229">
                  <c:v>28172.16</c:v>
                </c:pt>
                <c:pt idx="6230">
                  <c:v>28775.32999999999</c:v>
                </c:pt>
                <c:pt idx="6231">
                  <c:v>29138.05</c:v>
                </c:pt>
                <c:pt idx="6232">
                  <c:v>28967.80999999999</c:v>
                </c:pt>
                <c:pt idx="6233">
                  <c:v>28459.24</c:v>
                </c:pt>
                <c:pt idx="6234">
                  <c:v>29649.51</c:v>
                </c:pt>
                <c:pt idx="6235">
                  <c:v>29418.84</c:v>
                </c:pt>
                <c:pt idx="6236">
                  <c:v>28050.49</c:v>
                </c:pt>
                <c:pt idx="6237">
                  <c:v>26047.37</c:v>
                </c:pt>
                <c:pt idx="6238">
                  <c:v>23928.04</c:v>
                </c:pt>
                <c:pt idx="6239">
                  <c:v>22325.7</c:v>
                </c:pt>
                <c:pt idx="6240">
                  <c:v>21267.85</c:v>
                </c:pt>
                <c:pt idx="6241">
                  <c:v>20592.89</c:v>
                </c:pt>
                <c:pt idx="6242">
                  <c:v>20212.87</c:v>
                </c:pt>
                <c:pt idx="6243">
                  <c:v>20123.39</c:v>
                </c:pt>
                <c:pt idx="6244">
                  <c:v>20407.43</c:v>
                </c:pt>
                <c:pt idx="6245">
                  <c:v>20965.41</c:v>
                </c:pt>
                <c:pt idx="6246">
                  <c:v>21250.02</c:v>
                </c:pt>
                <c:pt idx="6247">
                  <c:v>22400.75</c:v>
                </c:pt>
                <c:pt idx="6248">
                  <c:v>23734.62</c:v>
                </c:pt>
                <c:pt idx="6249">
                  <c:v>24979.66</c:v>
                </c:pt>
                <c:pt idx="6250">
                  <c:v>26097.27</c:v>
                </c:pt>
                <c:pt idx="6251">
                  <c:v>26925.45</c:v>
                </c:pt>
                <c:pt idx="6252">
                  <c:v>27772.14</c:v>
                </c:pt>
                <c:pt idx="6253">
                  <c:v>28717.47</c:v>
                </c:pt>
                <c:pt idx="6254">
                  <c:v>29689.23</c:v>
                </c:pt>
                <c:pt idx="6255">
                  <c:v>30387.2</c:v>
                </c:pt>
                <c:pt idx="6256">
                  <c:v>30515.98000000001</c:v>
                </c:pt>
                <c:pt idx="6257">
                  <c:v>30198.02</c:v>
                </c:pt>
                <c:pt idx="6258">
                  <c:v>31184.72</c:v>
                </c:pt>
                <c:pt idx="6259">
                  <c:v>30756.62</c:v>
                </c:pt>
                <c:pt idx="6260">
                  <c:v>28938.94000000001</c:v>
                </c:pt>
                <c:pt idx="6261">
                  <c:v>26448.91</c:v>
                </c:pt>
                <c:pt idx="6262">
                  <c:v>24120.49</c:v>
                </c:pt>
                <c:pt idx="6263">
                  <c:v>22453.88</c:v>
                </c:pt>
                <c:pt idx="6264">
                  <c:v>21450.4</c:v>
                </c:pt>
                <c:pt idx="6265">
                  <c:v>20871.23</c:v>
                </c:pt>
                <c:pt idx="6266">
                  <c:v>20719.57</c:v>
                </c:pt>
                <c:pt idx="6267">
                  <c:v>21189.24</c:v>
                </c:pt>
                <c:pt idx="6268">
                  <c:v>22683.35</c:v>
                </c:pt>
                <c:pt idx="6269">
                  <c:v>25185.91999999998</c:v>
                </c:pt>
                <c:pt idx="6270">
                  <c:v>26927.35</c:v>
                </c:pt>
                <c:pt idx="6271">
                  <c:v>28454.41</c:v>
                </c:pt>
                <c:pt idx="6272">
                  <c:v>30100.02</c:v>
                </c:pt>
                <c:pt idx="6273">
                  <c:v>31672.86</c:v>
                </c:pt>
                <c:pt idx="6274">
                  <c:v>33033.84000000001</c:v>
                </c:pt>
                <c:pt idx="6275">
                  <c:v>34080.16</c:v>
                </c:pt>
                <c:pt idx="6276">
                  <c:v>35402.7</c:v>
                </c:pt>
                <c:pt idx="6277">
                  <c:v>36551.23</c:v>
                </c:pt>
                <c:pt idx="6278">
                  <c:v>37495.63</c:v>
                </c:pt>
                <c:pt idx="6279">
                  <c:v>37791.28</c:v>
                </c:pt>
                <c:pt idx="6280">
                  <c:v>36998.47</c:v>
                </c:pt>
                <c:pt idx="6281">
                  <c:v>35734.48</c:v>
                </c:pt>
                <c:pt idx="6282">
                  <c:v>36111.77</c:v>
                </c:pt>
                <c:pt idx="6283">
                  <c:v>35051.89</c:v>
                </c:pt>
                <c:pt idx="6284">
                  <c:v>32600.77</c:v>
                </c:pt>
                <c:pt idx="6285">
                  <c:v>29269.42000000001</c:v>
                </c:pt>
                <c:pt idx="6286">
                  <c:v>26334.14</c:v>
                </c:pt>
                <c:pt idx="6287">
                  <c:v>24445.78000000001</c:v>
                </c:pt>
                <c:pt idx="6288">
                  <c:v>23146.27</c:v>
                </c:pt>
                <c:pt idx="6289">
                  <c:v>22303.12999999999</c:v>
                </c:pt>
                <c:pt idx="6290">
                  <c:v>21937.43</c:v>
                </c:pt>
                <c:pt idx="6291">
                  <c:v>22215.49</c:v>
                </c:pt>
                <c:pt idx="6292">
                  <c:v>23574.97</c:v>
                </c:pt>
                <c:pt idx="6293">
                  <c:v>26054.59</c:v>
                </c:pt>
                <c:pt idx="6294">
                  <c:v>27720.84</c:v>
                </c:pt>
                <c:pt idx="6295">
                  <c:v>29185.14</c:v>
                </c:pt>
                <c:pt idx="6296">
                  <c:v>30901.7</c:v>
                </c:pt>
                <c:pt idx="6297">
                  <c:v>32650.06</c:v>
                </c:pt>
                <c:pt idx="6298">
                  <c:v>34242.2</c:v>
                </c:pt>
                <c:pt idx="6299">
                  <c:v>35454.09</c:v>
                </c:pt>
                <c:pt idx="6300">
                  <c:v>36940.95000000001</c:v>
                </c:pt>
                <c:pt idx="6301">
                  <c:v>38123.17</c:v>
                </c:pt>
                <c:pt idx="6302">
                  <c:v>39002.31000000001</c:v>
                </c:pt>
                <c:pt idx="6303">
                  <c:v>39204.13</c:v>
                </c:pt>
                <c:pt idx="6304">
                  <c:v>38166.63</c:v>
                </c:pt>
                <c:pt idx="6305">
                  <c:v>36700.91</c:v>
                </c:pt>
                <c:pt idx="6306">
                  <c:v>36848.01</c:v>
                </c:pt>
                <c:pt idx="6307">
                  <c:v>35731.61</c:v>
                </c:pt>
                <c:pt idx="6308">
                  <c:v>33173.61</c:v>
                </c:pt>
                <c:pt idx="6309">
                  <c:v>29798.12</c:v>
                </c:pt>
                <c:pt idx="6310">
                  <c:v>26787.03</c:v>
                </c:pt>
                <c:pt idx="6311">
                  <c:v>24495.07</c:v>
                </c:pt>
                <c:pt idx="6312">
                  <c:v>23180.16</c:v>
                </c:pt>
                <c:pt idx="6313">
                  <c:v>22376.63999999985</c:v>
                </c:pt>
                <c:pt idx="6314">
                  <c:v>22030.22</c:v>
                </c:pt>
                <c:pt idx="6315">
                  <c:v>22312.82</c:v>
                </c:pt>
                <c:pt idx="6316">
                  <c:v>23671.8</c:v>
                </c:pt>
                <c:pt idx="6317">
                  <c:v>25937.54</c:v>
                </c:pt>
                <c:pt idx="6318">
                  <c:v>27594.44000000001</c:v>
                </c:pt>
                <c:pt idx="6319">
                  <c:v>29061.45</c:v>
                </c:pt>
                <c:pt idx="6320">
                  <c:v>30644.72</c:v>
                </c:pt>
                <c:pt idx="6321">
                  <c:v>32107.64</c:v>
                </c:pt>
                <c:pt idx="6322">
                  <c:v>33523.19</c:v>
                </c:pt>
                <c:pt idx="6323">
                  <c:v>34766.95000000001</c:v>
                </c:pt>
                <c:pt idx="6324">
                  <c:v>36274.22</c:v>
                </c:pt>
                <c:pt idx="6325">
                  <c:v>37354.68</c:v>
                </c:pt>
                <c:pt idx="6326">
                  <c:v>38285.88000000001</c:v>
                </c:pt>
                <c:pt idx="6327">
                  <c:v>38550.74</c:v>
                </c:pt>
                <c:pt idx="6328">
                  <c:v>37643.98</c:v>
                </c:pt>
                <c:pt idx="6329">
                  <c:v>36339.13</c:v>
                </c:pt>
                <c:pt idx="6330">
                  <c:v>36637.1</c:v>
                </c:pt>
                <c:pt idx="6331">
                  <c:v>35583.67</c:v>
                </c:pt>
                <c:pt idx="6332">
                  <c:v>33154.08</c:v>
                </c:pt>
                <c:pt idx="6333">
                  <c:v>29790.06</c:v>
                </c:pt>
                <c:pt idx="6334">
                  <c:v>26815.85</c:v>
                </c:pt>
                <c:pt idx="6335">
                  <c:v>24410.82</c:v>
                </c:pt>
                <c:pt idx="6336">
                  <c:v>23094.8</c:v>
                </c:pt>
                <c:pt idx="6337">
                  <c:v>22285.37</c:v>
                </c:pt>
                <c:pt idx="6338">
                  <c:v>21945.48000000001</c:v>
                </c:pt>
                <c:pt idx="6339">
                  <c:v>22221.80999999999</c:v>
                </c:pt>
                <c:pt idx="6340">
                  <c:v>23561.56</c:v>
                </c:pt>
                <c:pt idx="6341">
                  <c:v>25985.47</c:v>
                </c:pt>
                <c:pt idx="6342">
                  <c:v>27384.04</c:v>
                </c:pt>
                <c:pt idx="6343">
                  <c:v>28818.39</c:v>
                </c:pt>
                <c:pt idx="6344">
                  <c:v>30226.29</c:v>
                </c:pt>
                <c:pt idx="6345">
                  <c:v>31910.48000000001</c:v>
                </c:pt>
                <c:pt idx="6346">
                  <c:v>33140.84000000001</c:v>
                </c:pt>
                <c:pt idx="6347">
                  <c:v>34340.54</c:v>
                </c:pt>
                <c:pt idx="6348">
                  <c:v>35835.49</c:v>
                </c:pt>
                <c:pt idx="6349">
                  <c:v>37086.66</c:v>
                </c:pt>
                <c:pt idx="6350">
                  <c:v>38055.8</c:v>
                </c:pt>
                <c:pt idx="6351">
                  <c:v>38330.84000000001</c:v>
                </c:pt>
                <c:pt idx="6352">
                  <c:v>37418.7</c:v>
                </c:pt>
                <c:pt idx="6353">
                  <c:v>36071.57</c:v>
                </c:pt>
                <c:pt idx="6354">
                  <c:v>36361.68</c:v>
                </c:pt>
                <c:pt idx="6355">
                  <c:v>35212.77</c:v>
                </c:pt>
                <c:pt idx="6356">
                  <c:v>32809.95000000001</c:v>
                </c:pt>
                <c:pt idx="6357">
                  <c:v>29447.10999999999</c:v>
                </c:pt>
                <c:pt idx="6358">
                  <c:v>26587.8</c:v>
                </c:pt>
                <c:pt idx="6359">
                  <c:v>24800.41</c:v>
                </c:pt>
                <c:pt idx="6360">
                  <c:v>23476.34</c:v>
                </c:pt>
                <c:pt idx="6361">
                  <c:v>22633.07</c:v>
                </c:pt>
                <c:pt idx="6362">
                  <c:v>22255.9</c:v>
                </c:pt>
                <c:pt idx="6363">
                  <c:v>22484.56</c:v>
                </c:pt>
                <c:pt idx="6364">
                  <c:v>23768.98000000001</c:v>
                </c:pt>
                <c:pt idx="6365">
                  <c:v>26111.8</c:v>
                </c:pt>
                <c:pt idx="6366">
                  <c:v>27537.8</c:v>
                </c:pt>
                <c:pt idx="6367">
                  <c:v>28966.08000000002</c:v>
                </c:pt>
                <c:pt idx="6368">
                  <c:v>30554.73</c:v>
                </c:pt>
                <c:pt idx="6369">
                  <c:v>32167.77</c:v>
                </c:pt>
                <c:pt idx="6370">
                  <c:v>33680.66</c:v>
                </c:pt>
                <c:pt idx="6371">
                  <c:v>34956.19</c:v>
                </c:pt>
                <c:pt idx="6372">
                  <c:v>36523.44</c:v>
                </c:pt>
                <c:pt idx="6373">
                  <c:v>37598.84000000001</c:v>
                </c:pt>
                <c:pt idx="6374">
                  <c:v>38404.14</c:v>
                </c:pt>
                <c:pt idx="6375">
                  <c:v>38529.81000000001</c:v>
                </c:pt>
                <c:pt idx="6376">
                  <c:v>37445.41</c:v>
                </c:pt>
                <c:pt idx="6377">
                  <c:v>35983.97</c:v>
                </c:pt>
                <c:pt idx="6378">
                  <c:v>36133.53</c:v>
                </c:pt>
                <c:pt idx="6379">
                  <c:v>34832.92</c:v>
                </c:pt>
                <c:pt idx="6380">
                  <c:v>32519.72</c:v>
                </c:pt>
                <c:pt idx="6381">
                  <c:v>29597.88</c:v>
                </c:pt>
                <c:pt idx="6382">
                  <c:v>26783.93</c:v>
                </c:pt>
                <c:pt idx="6383">
                  <c:v>25047.87</c:v>
                </c:pt>
                <c:pt idx="6384">
                  <c:v>23528.49</c:v>
                </c:pt>
                <c:pt idx="6385">
                  <c:v>22561.52</c:v>
                </c:pt>
                <c:pt idx="6386">
                  <c:v>21998.42000000001</c:v>
                </c:pt>
                <c:pt idx="6387">
                  <c:v>21898.26000000001</c:v>
                </c:pt>
                <c:pt idx="6388">
                  <c:v>22310.25</c:v>
                </c:pt>
                <c:pt idx="6389">
                  <c:v>23140.49</c:v>
                </c:pt>
                <c:pt idx="6390">
                  <c:v>23772.54</c:v>
                </c:pt>
                <c:pt idx="6391">
                  <c:v>25293.09</c:v>
                </c:pt>
                <c:pt idx="6392">
                  <c:v>26923.55</c:v>
                </c:pt>
                <c:pt idx="6393">
                  <c:v>28402.9</c:v>
                </c:pt>
                <c:pt idx="6394">
                  <c:v>29326.6</c:v>
                </c:pt>
                <c:pt idx="6395">
                  <c:v>30367.64</c:v>
                </c:pt>
                <c:pt idx="6396">
                  <c:v>31316.85</c:v>
                </c:pt>
                <c:pt idx="6397">
                  <c:v>32112.53</c:v>
                </c:pt>
                <c:pt idx="6398">
                  <c:v>32768.42</c:v>
                </c:pt>
                <c:pt idx="6399">
                  <c:v>32909.98</c:v>
                </c:pt>
                <c:pt idx="6400">
                  <c:v>32381.1</c:v>
                </c:pt>
                <c:pt idx="6401">
                  <c:v>31586.55</c:v>
                </c:pt>
                <c:pt idx="6402">
                  <c:v>32095.96000000001</c:v>
                </c:pt>
                <c:pt idx="6403">
                  <c:v>30979.7</c:v>
                </c:pt>
                <c:pt idx="6404">
                  <c:v>29255.05</c:v>
                </c:pt>
                <c:pt idx="6405">
                  <c:v>26997.51</c:v>
                </c:pt>
                <c:pt idx="6406">
                  <c:v>24785.58</c:v>
                </c:pt>
                <c:pt idx="6407">
                  <c:v>22967.02</c:v>
                </c:pt>
                <c:pt idx="6408">
                  <c:v>21799.59999999998</c:v>
                </c:pt>
                <c:pt idx="6409">
                  <c:v>21035.86</c:v>
                </c:pt>
                <c:pt idx="6410">
                  <c:v>20623.32999999999</c:v>
                </c:pt>
                <c:pt idx="6411">
                  <c:v>20534.3</c:v>
                </c:pt>
                <c:pt idx="6412">
                  <c:v>20743.59999999998</c:v>
                </c:pt>
                <c:pt idx="6413">
                  <c:v>21327.19</c:v>
                </c:pt>
                <c:pt idx="6414">
                  <c:v>21555.95</c:v>
                </c:pt>
                <c:pt idx="6415">
                  <c:v>22683.62</c:v>
                </c:pt>
                <c:pt idx="6416">
                  <c:v>23759.73</c:v>
                </c:pt>
                <c:pt idx="6417">
                  <c:v>24758.64999999999</c:v>
                </c:pt>
                <c:pt idx="6418">
                  <c:v>25504.56</c:v>
                </c:pt>
                <c:pt idx="6419">
                  <c:v>25870.29</c:v>
                </c:pt>
                <c:pt idx="6420">
                  <c:v>26126.63999999985</c:v>
                </c:pt>
                <c:pt idx="6421">
                  <c:v>26564.22</c:v>
                </c:pt>
                <c:pt idx="6422">
                  <c:v>27068.74</c:v>
                </c:pt>
                <c:pt idx="6423">
                  <c:v>27299.88</c:v>
                </c:pt>
                <c:pt idx="6424">
                  <c:v>27242.64999999999</c:v>
                </c:pt>
                <c:pt idx="6425">
                  <c:v>27159.18</c:v>
                </c:pt>
                <c:pt idx="6426">
                  <c:v>28483.3</c:v>
                </c:pt>
                <c:pt idx="6427">
                  <c:v>28339.97</c:v>
                </c:pt>
                <c:pt idx="6428">
                  <c:v>26779.27</c:v>
                </c:pt>
                <c:pt idx="6429">
                  <c:v>24573.11999999988</c:v>
                </c:pt>
                <c:pt idx="6430">
                  <c:v>22516.0</c:v>
                </c:pt>
                <c:pt idx="6431">
                  <c:v>21277.44000000001</c:v>
                </c:pt>
                <c:pt idx="6432">
                  <c:v>20476.97</c:v>
                </c:pt>
                <c:pt idx="6433">
                  <c:v>20056.30999999999</c:v>
                </c:pt>
                <c:pt idx="6434">
                  <c:v>20023.59999999998</c:v>
                </c:pt>
                <c:pt idx="6435">
                  <c:v>20521.75999999998</c:v>
                </c:pt>
                <c:pt idx="6436">
                  <c:v>22024.60999999999</c:v>
                </c:pt>
                <c:pt idx="6437">
                  <c:v>24653.82</c:v>
                </c:pt>
                <c:pt idx="6438">
                  <c:v>26180.94000000001</c:v>
                </c:pt>
                <c:pt idx="6439">
                  <c:v>27145.82999999999</c:v>
                </c:pt>
                <c:pt idx="6440">
                  <c:v>28112.26000000001</c:v>
                </c:pt>
                <c:pt idx="6441">
                  <c:v>29163.26000000001</c:v>
                </c:pt>
                <c:pt idx="6442">
                  <c:v>29959.99</c:v>
                </c:pt>
                <c:pt idx="6443">
                  <c:v>30390.37</c:v>
                </c:pt>
                <c:pt idx="6444">
                  <c:v>30986.42000000001</c:v>
                </c:pt>
                <c:pt idx="6445">
                  <c:v>31497.72</c:v>
                </c:pt>
                <c:pt idx="6446">
                  <c:v>31924.75</c:v>
                </c:pt>
                <c:pt idx="6447">
                  <c:v>31941.36</c:v>
                </c:pt>
                <c:pt idx="6448">
                  <c:v>31211.68</c:v>
                </c:pt>
                <c:pt idx="6449">
                  <c:v>30635.56</c:v>
                </c:pt>
                <c:pt idx="6450">
                  <c:v>31722.32</c:v>
                </c:pt>
                <c:pt idx="6451">
                  <c:v>31198.06</c:v>
                </c:pt>
                <c:pt idx="6452">
                  <c:v>29181.98000000001</c:v>
                </c:pt>
                <c:pt idx="6453">
                  <c:v>26453.67</c:v>
                </c:pt>
                <c:pt idx="6454">
                  <c:v>24023.29</c:v>
                </c:pt>
                <c:pt idx="6455">
                  <c:v>22883.54</c:v>
                </c:pt>
                <c:pt idx="6456">
                  <c:v>21862.55</c:v>
                </c:pt>
                <c:pt idx="6457">
                  <c:v>21231.79</c:v>
                </c:pt>
                <c:pt idx="6458">
                  <c:v>20992.14999999999</c:v>
                </c:pt>
                <c:pt idx="6459">
                  <c:v>21338.39</c:v>
                </c:pt>
                <c:pt idx="6460">
                  <c:v>22604.60999999999</c:v>
                </c:pt>
                <c:pt idx="6461">
                  <c:v>25127.21</c:v>
                </c:pt>
                <c:pt idx="6462">
                  <c:v>26764.58</c:v>
                </c:pt>
                <c:pt idx="6463">
                  <c:v>28056.80999999999</c:v>
                </c:pt>
                <c:pt idx="6464">
                  <c:v>29382.68</c:v>
                </c:pt>
                <c:pt idx="6465">
                  <c:v>30867.09</c:v>
                </c:pt>
                <c:pt idx="6466">
                  <c:v>32148.05</c:v>
                </c:pt>
                <c:pt idx="6467">
                  <c:v>33083.98</c:v>
                </c:pt>
                <c:pt idx="6468">
                  <c:v>34200.56</c:v>
                </c:pt>
                <c:pt idx="6469">
                  <c:v>35157.86</c:v>
                </c:pt>
                <c:pt idx="6470">
                  <c:v>35858.03</c:v>
                </c:pt>
                <c:pt idx="6471">
                  <c:v>36038.39</c:v>
                </c:pt>
                <c:pt idx="6472">
                  <c:v>35153.0</c:v>
                </c:pt>
                <c:pt idx="6473">
                  <c:v>34215.52</c:v>
                </c:pt>
                <c:pt idx="6474">
                  <c:v>34738.57</c:v>
                </c:pt>
                <c:pt idx="6475">
                  <c:v>33800.25</c:v>
                </c:pt>
                <c:pt idx="6476">
                  <c:v>31512.17</c:v>
                </c:pt>
                <c:pt idx="6477">
                  <c:v>28362.45</c:v>
                </c:pt>
                <c:pt idx="6478">
                  <c:v>25522.95</c:v>
                </c:pt>
                <c:pt idx="6479">
                  <c:v>23999.73</c:v>
                </c:pt>
                <c:pt idx="6480">
                  <c:v>22796.56</c:v>
                </c:pt>
                <c:pt idx="6481">
                  <c:v>22027.34</c:v>
                </c:pt>
                <c:pt idx="6482">
                  <c:v>21740.96000000001</c:v>
                </c:pt>
                <c:pt idx="6483">
                  <c:v>22057.39</c:v>
                </c:pt>
                <c:pt idx="6484">
                  <c:v>23425.08</c:v>
                </c:pt>
                <c:pt idx="6485">
                  <c:v>25869.41</c:v>
                </c:pt>
                <c:pt idx="6486">
                  <c:v>27478.47</c:v>
                </c:pt>
                <c:pt idx="6487">
                  <c:v>28845.71</c:v>
                </c:pt>
                <c:pt idx="6488">
                  <c:v>30342.60999999999</c:v>
                </c:pt>
                <c:pt idx="6489">
                  <c:v>31995.82</c:v>
                </c:pt>
                <c:pt idx="6490">
                  <c:v>33452.96000000001</c:v>
                </c:pt>
                <c:pt idx="6491">
                  <c:v>34699.79</c:v>
                </c:pt>
                <c:pt idx="6492">
                  <c:v>36300.57</c:v>
                </c:pt>
                <c:pt idx="6493">
                  <c:v>37355.75</c:v>
                </c:pt>
                <c:pt idx="6494">
                  <c:v>38157.46</c:v>
                </c:pt>
                <c:pt idx="6495">
                  <c:v>38314.38000000001</c:v>
                </c:pt>
                <c:pt idx="6496">
                  <c:v>37283.4</c:v>
                </c:pt>
                <c:pt idx="6497">
                  <c:v>36122.88000000001</c:v>
                </c:pt>
                <c:pt idx="6498">
                  <c:v>36551.43</c:v>
                </c:pt>
                <c:pt idx="6499">
                  <c:v>35321.3</c:v>
                </c:pt>
                <c:pt idx="6500">
                  <c:v>32783.71</c:v>
                </c:pt>
                <c:pt idx="6501">
                  <c:v>29345.32999999999</c:v>
                </c:pt>
                <c:pt idx="6502">
                  <c:v>26401.14</c:v>
                </c:pt>
                <c:pt idx="6503">
                  <c:v>24341.78000000001</c:v>
                </c:pt>
                <c:pt idx="6504">
                  <c:v>23091.03</c:v>
                </c:pt>
                <c:pt idx="6505">
                  <c:v>22289.09</c:v>
                </c:pt>
                <c:pt idx="6506">
                  <c:v>21961.7</c:v>
                </c:pt>
                <c:pt idx="6507">
                  <c:v>22226.03</c:v>
                </c:pt>
                <c:pt idx="6508">
                  <c:v>23583.84</c:v>
                </c:pt>
                <c:pt idx="6509">
                  <c:v>26089.87</c:v>
                </c:pt>
                <c:pt idx="6510">
                  <c:v>27670.44000000001</c:v>
                </c:pt>
                <c:pt idx="6511">
                  <c:v>28951.12999999999</c:v>
                </c:pt>
                <c:pt idx="6512">
                  <c:v>30262.32</c:v>
                </c:pt>
                <c:pt idx="6513">
                  <c:v>31815.74</c:v>
                </c:pt>
                <c:pt idx="6514">
                  <c:v>33167.3</c:v>
                </c:pt>
                <c:pt idx="6515">
                  <c:v>34276.75</c:v>
                </c:pt>
                <c:pt idx="6516">
                  <c:v>35673.82</c:v>
                </c:pt>
                <c:pt idx="6517">
                  <c:v>36485.79</c:v>
                </c:pt>
                <c:pt idx="6518">
                  <c:v>37116.62</c:v>
                </c:pt>
                <c:pt idx="6519">
                  <c:v>37193.0</c:v>
                </c:pt>
                <c:pt idx="6520">
                  <c:v>36146.91</c:v>
                </c:pt>
                <c:pt idx="6521">
                  <c:v>35150.0</c:v>
                </c:pt>
                <c:pt idx="6522">
                  <c:v>35600.01</c:v>
                </c:pt>
                <c:pt idx="6523">
                  <c:v>34389.75</c:v>
                </c:pt>
                <c:pt idx="6524">
                  <c:v>32087.8</c:v>
                </c:pt>
                <c:pt idx="6525">
                  <c:v>28876.29</c:v>
                </c:pt>
                <c:pt idx="6526">
                  <c:v>26007.2</c:v>
                </c:pt>
                <c:pt idx="6527">
                  <c:v>24136.24000000002</c:v>
                </c:pt>
                <c:pt idx="6528">
                  <c:v>22924.44000000001</c:v>
                </c:pt>
                <c:pt idx="6529">
                  <c:v>22126.7</c:v>
                </c:pt>
                <c:pt idx="6530">
                  <c:v>21776.99</c:v>
                </c:pt>
                <c:pt idx="6531">
                  <c:v>22002.77</c:v>
                </c:pt>
                <c:pt idx="6532">
                  <c:v>23293.41</c:v>
                </c:pt>
                <c:pt idx="6533">
                  <c:v>25679.95</c:v>
                </c:pt>
                <c:pt idx="6534">
                  <c:v>27239.3</c:v>
                </c:pt>
                <c:pt idx="6535">
                  <c:v>28538.30999999999</c:v>
                </c:pt>
                <c:pt idx="6536">
                  <c:v>29809.94000000001</c:v>
                </c:pt>
                <c:pt idx="6537">
                  <c:v>31133.39</c:v>
                </c:pt>
                <c:pt idx="6538">
                  <c:v>32286.99</c:v>
                </c:pt>
                <c:pt idx="6539">
                  <c:v>33150.69</c:v>
                </c:pt>
                <c:pt idx="6540">
                  <c:v>34187.59</c:v>
                </c:pt>
                <c:pt idx="6541">
                  <c:v>34697.49</c:v>
                </c:pt>
                <c:pt idx="6542">
                  <c:v>35152.79</c:v>
                </c:pt>
                <c:pt idx="6543">
                  <c:v>35065.91</c:v>
                </c:pt>
                <c:pt idx="6544">
                  <c:v>34010.69</c:v>
                </c:pt>
                <c:pt idx="6545">
                  <c:v>33072.18</c:v>
                </c:pt>
                <c:pt idx="6546">
                  <c:v>33696.77</c:v>
                </c:pt>
                <c:pt idx="6547">
                  <c:v>32465.14999999999</c:v>
                </c:pt>
                <c:pt idx="6548">
                  <c:v>30438.53</c:v>
                </c:pt>
                <c:pt idx="6549">
                  <c:v>27889.29</c:v>
                </c:pt>
                <c:pt idx="6550">
                  <c:v>25545.75999999998</c:v>
                </c:pt>
                <c:pt idx="6551">
                  <c:v>23717.25</c:v>
                </c:pt>
                <c:pt idx="6552">
                  <c:v>22515.54</c:v>
                </c:pt>
                <c:pt idx="6553">
                  <c:v>21723.07</c:v>
                </c:pt>
                <c:pt idx="6554">
                  <c:v>21257.11999999988</c:v>
                </c:pt>
                <c:pt idx="6555">
                  <c:v>21225.41</c:v>
                </c:pt>
                <c:pt idx="6556">
                  <c:v>21718.19</c:v>
                </c:pt>
                <c:pt idx="6557">
                  <c:v>22646.56</c:v>
                </c:pt>
                <c:pt idx="6558">
                  <c:v>23222.55</c:v>
                </c:pt>
                <c:pt idx="6559">
                  <c:v>24683.5</c:v>
                </c:pt>
                <c:pt idx="6560">
                  <c:v>26069.45</c:v>
                </c:pt>
                <c:pt idx="6561">
                  <c:v>27197.53</c:v>
                </c:pt>
                <c:pt idx="6562">
                  <c:v>28021.05</c:v>
                </c:pt>
                <c:pt idx="6563">
                  <c:v>28662.17</c:v>
                </c:pt>
                <c:pt idx="6564">
                  <c:v>29178.85</c:v>
                </c:pt>
                <c:pt idx="6565">
                  <c:v>29457.41</c:v>
                </c:pt>
                <c:pt idx="6566">
                  <c:v>29868.60999999999</c:v>
                </c:pt>
                <c:pt idx="6567">
                  <c:v>30060.12</c:v>
                </c:pt>
                <c:pt idx="6568">
                  <c:v>29758.48000000001</c:v>
                </c:pt>
                <c:pt idx="6569">
                  <c:v>29807.2</c:v>
                </c:pt>
                <c:pt idx="6570">
                  <c:v>30929.62</c:v>
                </c:pt>
                <c:pt idx="6571">
                  <c:v>30151.9</c:v>
                </c:pt>
                <c:pt idx="6572">
                  <c:v>28562.74</c:v>
                </c:pt>
                <c:pt idx="6573">
                  <c:v>26508.86</c:v>
                </c:pt>
                <c:pt idx="6574">
                  <c:v>24413.21</c:v>
                </c:pt>
                <c:pt idx="6575">
                  <c:v>22688.93</c:v>
                </c:pt>
                <c:pt idx="6576">
                  <c:v>21551.75999999998</c:v>
                </c:pt>
                <c:pt idx="6577">
                  <c:v>20842.77</c:v>
                </c:pt>
                <c:pt idx="6578">
                  <c:v>20405.75999999998</c:v>
                </c:pt>
                <c:pt idx="6579">
                  <c:v>20336.96000000001</c:v>
                </c:pt>
                <c:pt idx="6580">
                  <c:v>20621.96000000001</c:v>
                </c:pt>
                <c:pt idx="6581">
                  <c:v>21217.23</c:v>
                </c:pt>
                <c:pt idx="6582">
                  <c:v>21459.93</c:v>
                </c:pt>
                <c:pt idx="6583">
                  <c:v>22673.08</c:v>
                </c:pt>
                <c:pt idx="6584">
                  <c:v>24021.03</c:v>
                </c:pt>
                <c:pt idx="6585">
                  <c:v>25224.60999999999</c:v>
                </c:pt>
                <c:pt idx="6586">
                  <c:v>26134.06</c:v>
                </c:pt>
                <c:pt idx="6587">
                  <c:v>26672.82999999999</c:v>
                </c:pt>
                <c:pt idx="6588">
                  <c:v>27293.79</c:v>
                </c:pt>
                <c:pt idx="6589">
                  <c:v>27645.41</c:v>
                </c:pt>
                <c:pt idx="6590">
                  <c:v>28137.28000000001</c:v>
                </c:pt>
                <c:pt idx="6591">
                  <c:v>28461.49</c:v>
                </c:pt>
                <c:pt idx="6592">
                  <c:v>28438.2</c:v>
                </c:pt>
                <c:pt idx="6593">
                  <c:v>28761.22</c:v>
                </c:pt>
                <c:pt idx="6594">
                  <c:v>30064.41</c:v>
                </c:pt>
                <c:pt idx="6595">
                  <c:v>29474.4</c:v>
                </c:pt>
                <c:pt idx="6596">
                  <c:v>27865.45</c:v>
                </c:pt>
                <c:pt idx="6597">
                  <c:v>25462.24000000002</c:v>
                </c:pt>
                <c:pt idx="6598">
                  <c:v>23251.35</c:v>
                </c:pt>
                <c:pt idx="6599">
                  <c:v>22083.53</c:v>
                </c:pt>
                <c:pt idx="6600">
                  <c:v>21191.74</c:v>
                </c:pt>
                <c:pt idx="6601">
                  <c:v>20734.56</c:v>
                </c:pt>
                <c:pt idx="6602">
                  <c:v>20594.2</c:v>
                </c:pt>
                <c:pt idx="6603">
                  <c:v>21076.22</c:v>
                </c:pt>
                <c:pt idx="6604">
                  <c:v>22561.4</c:v>
                </c:pt>
                <c:pt idx="6605">
                  <c:v>25174.49</c:v>
                </c:pt>
                <c:pt idx="6606">
                  <c:v>26755.41</c:v>
                </c:pt>
                <c:pt idx="6607">
                  <c:v>27748.03</c:v>
                </c:pt>
                <c:pt idx="6608">
                  <c:v>28858.77</c:v>
                </c:pt>
                <c:pt idx="6609">
                  <c:v>29851.28000000001</c:v>
                </c:pt>
                <c:pt idx="6610">
                  <c:v>30412.38</c:v>
                </c:pt>
                <c:pt idx="6611">
                  <c:v>30629.02</c:v>
                </c:pt>
                <c:pt idx="6612">
                  <c:v>31115.37</c:v>
                </c:pt>
                <c:pt idx="6613">
                  <c:v>31137.75999999998</c:v>
                </c:pt>
                <c:pt idx="6614">
                  <c:v>31234.32</c:v>
                </c:pt>
                <c:pt idx="6615">
                  <c:v>30962.6</c:v>
                </c:pt>
                <c:pt idx="6616">
                  <c:v>30113.55</c:v>
                </c:pt>
                <c:pt idx="6617">
                  <c:v>30037.27</c:v>
                </c:pt>
                <c:pt idx="6618">
                  <c:v>31330.92000000001</c:v>
                </c:pt>
                <c:pt idx="6619">
                  <c:v>30529.21</c:v>
                </c:pt>
                <c:pt idx="6620">
                  <c:v>28630.05</c:v>
                </c:pt>
                <c:pt idx="6621">
                  <c:v>26026.17</c:v>
                </c:pt>
                <c:pt idx="6622">
                  <c:v>23757.52</c:v>
                </c:pt>
                <c:pt idx="6623">
                  <c:v>22240.12</c:v>
                </c:pt>
                <c:pt idx="6624">
                  <c:v>21285.64999999999</c:v>
                </c:pt>
                <c:pt idx="6625">
                  <c:v>20760.24000000002</c:v>
                </c:pt>
                <c:pt idx="6626">
                  <c:v>20565.59999999998</c:v>
                </c:pt>
                <c:pt idx="6627">
                  <c:v>20967.96000000001</c:v>
                </c:pt>
                <c:pt idx="6628">
                  <c:v>22363.43</c:v>
                </c:pt>
                <c:pt idx="6629">
                  <c:v>24802.91</c:v>
                </c:pt>
                <c:pt idx="6630">
                  <c:v>26461.23</c:v>
                </c:pt>
                <c:pt idx="6631">
                  <c:v>27300.71</c:v>
                </c:pt>
                <c:pt idx="6632">
                  <c:v>28027.60999999999</c:v>
                </c:pt>
                <c:pt idx="6633">
                  <c:v>28600.99</c:v>
                </c:pt>
                <c:pt idx="6634">
                  <c:v>28757.21</c:v>
                </c:pt>
                <c:pt idx="6635">
                  <c:v>28568.62</c:v>
                </c:pt>
                <c:pt idx="6636">
                  <c:v>28673.84</c:v>
                </c:pt>
                <c:pt idx="6637">
                  <c:v>28360.19</c:v>
                </c:pt>
                <c:pt idx="6638">
                  <c:v>28233.07</c:v>
                </c:pt>
                <c:pt idx="6639">
                  <c:v>27992.56</c:v>
                </c:pt>
                <c:pt idx="6640">
                  <c:v>27424.48000000001</c:v>
                </c:pt>
                <c:pt idx="6641">
                  <c:v>27811.97</c:v>
                </c:pt>
                <c:pt idx="6642">
                  <c:v>29459.14999999999</c:v>
                </c:pt>
                <c:pt idx="6643">
                  <c:v>28975.14999999999</c:v>
                </c:pt>
                <c:pt idx="6644">
                  <c:v>27370.19</c:v>
                </c:pt>
                <c:pt idx="6645">
                  <c:v>25080.89</c:v>
                </c:pt>
                <c:pt idx="6646">
                  <c:v>23060.12999999999</c:v>
                </c:pt>
                <c:pt idx="6647">
                  <c:v>21887.45</c:v>
                </c:pt>
                <c:pt idx="6648">
                  <c:v>20981.17</c:v>
                </c:pt>
                <c:pt idx="6649">
                  <c:v>20457.57</c:v>
                </c:pt>
                <c:pt idx="6650">
                  <c:v>20298.4</c:v>
                </c:pt>
                <c:pt idx="6651">
                  <c:v>20733.91</c:v>
                </c:pt>
                <c:pt idx="6652">
                  <c:v>22153.53</c:v>
                </c:pt>
                <c:pt idx="6653">
                  <c:v>24567.67</c:v>
                </c:pt>
                <c:pt idx="6654">
                  <c:v>25974.56</c:v>
                </c:pt>
                <c:pt idx="6655">
                  <c:v>26701.30999999999</c:v>
                </c:pt>
                <c:pt idx="6656">
                  <c:v>27403.57</c:v>
                </c:pt>
                <c:pt idx="6657">
                  <c:v>27872.63999999985</c:v>
                </c:pt>
                <c:pt idx="6658">
                  <c:v>27833.95</c:v>
                </c:pt>
                <c:pt idx="6659">
                  <c:v>27671.51</c:v>
                </c:pt>
                <c:pt idx="6660">
                  <c:v>27678.7</c:v>
                </c:pt>
                <c:pt idx="6661">
                  <c:v>27360.1</c:v>
                </c:pt>
                <c:pt idx="6662">
                  <c:v>26938.17</c:v>
                </c:pt>
                <c:pt idx="6663">
                  <c:v>26607.25</c:v>
                </c:pt>
                <c:pt idx="6664">
                  <c:v>26186.85</c:v>
                </c:pt>
                <c:pt idx="6665">
                  <c:v>26857.11999999988</c:v>
                </c:pt>
                <c:pt idx="6666">
                  <c:v>28836.55</c:v>
                </c:pt>
                <c:pt idx="6667">
                  <c:v>28362.12</c:v>
                </c:pt>
                <c:pt idx="6668">
                  <c:v>26789.29</c:v>
                </c:pt>
                <c:pt idx="6669">
                  <c:v>24645.85</c:v>
                </c:pt>
                <c:pt idx="6670">
                  <c:v>22570.68</c:v>
                </c:pt>
                <c:pt idx="6671">
                  <c:v>21270.38</c:v>
                </c:pt>
                <c:pt idx="6672">
                  <c:v>20492.62</c:v>
                </c:pt>
                <c:pt idx="6673">
                  <c:v>20032.82</c:v>
                </c:pt>
                <c:pt idx="6674">
                  <c:v>19887.82999999999</c:v>
                </c:pt>
                <c:pt idx="6675">
                  <c:v>20208.48000000001</c:v>
                </c:pt>
                <c:pt idx="6676">
                  <c:v>21573.49</c:v>
                </c:pt>
                <c:pt idx="6677">
                  <c:v>24067.36</c:v>
                </c:pt>
                <c:pt idx="6678">
                  <c:v>25464.44000000001</c:v>
                </c:pt>
                <c:pt idx="6679">
                  <c:v>26135.21</c:v>
                </c:pt>
                <c:pt idx="6680">
                  <c:v>26806.96000000001</c:v>
                </c:pt>
                <c:pt idx="6681">
                  <c:v>27379.44000000001</c:v>
                </c:pt>
                <c:pt idx="6682">
                  <c:v>27547.28000000001</c:v>
                </c:pt>
                <c:pt idx="6683">
                  <c:v>27504.57</c:v>
                </c:pt>
                <c:pt idx="6684">
                  <c:v>27600.23</c:v>
                </c:pt>
                <c:pt idx="6685">
                  <c:v>27332.26000000001</c:v>
                </c:pt>
                <c:pt idx="6686">
                  <c:v>27056.52</c:v>
                </c:pt>
                <c:pt idx="6687">
                  <c:v>26715.49</c:v>
                </c:pt>
                <c:pt idx="6688">
                  <c:v>26254.68</c:v>
                </c:pt>
                <c:pt idx="6689">
                  <c:v>27028.91</c:v>
                </c:pt>
                <c:pt idx="6690">
                  <c:v>28737.89</c:v>
                </c:pt>
                <c:pt idx="6691">
                  <c:v>28170.39</c:v>
                </c:pt>
                <c:pt idx="6692">
                  <c:v>26679.32999999999</c:v>
                </c:pt>
                <c:pt idx="6693">
                  <c:v>24479.94000000001</c:v>
                </c:pt>
                <c:pt idx="6694">
                  <c:v>22377.51</c:v>
                </c:pt>
                <c:pt idx="6695">
                  <c:v>20924.84</c:v>
                </c:pt>
                <c:pt idx="6696">
                  <c:v>20137.36</c:v>
                </c:pt>
                <c:pt idx="6697">
                  <c:v>19694.48000000001</c:v>
                </c:pt>
                <c:pt idx="6698">
                  <c:v>19555.91</c:v>
                </c:pt>
                <c:pt idx="6699">
                  <c:v>19857.44000000001</c:v>
                </c:pt>
                <c:pt idx="6700">
                  <c:v>21122.63999999985</c:v>
                </c:pt>
                <c:pt idx="6701">
                  <c:v>23580.9</c:v>
                </c:pt>
                <c:pt idx="6702">
                  <c:v>24995.36</c:v>
                </c:pt>
                <c:pt idx="6703">
                  <c:v>25730.9</c:v>
                </c:pt>
                <c:pt idx="6704">
                  <c:v>26265.21</c:v>
                </c:pt>
                <c:pt idx="6705">
                  <c:v>26804.62</c:v>
                </c:pt>
                <c:pt idx="6706">
                  <c:v>26974.17</c:v>
                </c:pt>
                <c:pt idx="6707">
                  <c:v>27083.32999999999</c:v>
                </c:pt>
                <c:pt idx="6708">
                  <c:v>27301.37</c:v>
                </c:pt>
                <c:pt idx="6709">
                  <c:v>27224.96000000001</c:v>
                </c:pt>
                <c:pt idx="6710">
                  <c:v>27124.60999999999</c:v>
                </c:pt>
                <c:pt idx="6711">
                  <c:v>26805.06</c:v>
                </c:pt>
                <c:pt idx="6712">
                  <c:v>26305.80999999999</c:v>
                </c:pt>
                <c:pt idx="6713">
                  <c:v>26857.97</c:v>
                </c:pt>
                <c:pt idx="6714">
                  <c:v>28432.32999999999</c:v>
                </c:pt>
                <c:pt idx="6715">
                  <c:v>27696.27</c:v>
                </c:pt>
                <c:pt idx="6716">
                  <c:v>26493.99</c:v>
                </c:pt>
                <c:pt idx="6717">
                  <c:v>24686.26000000001</c:v>
                </c:pt>
                <c:pt idx="6718">
                  <c:v>22647.62999999999</c:v>
                </c:pt>
                <c:pt idx="6719">
                  <c:v>20764.28000000001</c:v>
                </c:pt>
                <c:pt idx="6720">
                  <c:v>19844.54</c:v>
                </c:pt>
                <c:pt idx="6721">
                  <c:v>19274.93</c:v>
                </c:pt>
                <c:pt idx="6722">
                  <c:v>19011.95</c:v>
                </c:pt>
                <c:pt idx="6723">
                  <c:v>18882.05</c:v>
                </c:pt>
                <c:pt idx="6724">
                  <c:v>19270.4</c:v>
                </c:pt>
                <c:pt idx="6725">
                  <c:v>20086.3</c:v>
                </c:pt>
                <c:pt idx="6726">
                  <c:v>20501.71</c:v>
                </c:pt>
                <c:pt idx="6727">
                  <c:v>21777.17</c:v>
                </c:pt>
                <c:pt idx="6728">
                  <c:v>22722.63999999985</c:v>
                </c:pt>
                <c:pt idx="6729">
                  <c:v>23324.06</c:v>
                </c:pt>
                <c:pt idx="6730">
                  <c:v>23541.45</c:v>
                </c:pt>
                <c:pt idx="6731">
                  <c:v>23667.52</c:v>
                </c:pt>
                <c:pt idx="6732">
                  <c:v>23754.16</c:v>
                </c:pt>
                <c:pt idx="6733">
                  <c:v>23892.56</c:v>
                </c:pt>
                <c:pt idx="6734">
                  <c:v>24196.4</c:v>
                </c:pt>
                <c:pt idx="6735">
                  <c:v>24588.72</c:v>
                </c:pt>
                <c:pt idx="6736">
                  <c:v>24730.06</c:v>
                </c:pt>
                <c:pt idx="6737">
                  <c:v>25538.32999999999</c:v>
                </c:pt>
                <c:pt idx="6738">
                  <c:v>26916.75</c:v>
                </c:pt>
                <c:pt idx="6739">
                  <c:v>26300.67</c:v>
                </c:pt>
                <c:pt idx="6740">
                  <c:v>25229.23</c:v>
                </c:pt>
                <c:pt idx="6741">
                  <c:v>23675.62999999999</c:v>
                </c:pt>
                <c:pt idx="6742">
                  <c:v>21983.93</c:v>
                </c:pt>
                <c:pt idx="6743">
                  <c:v>20449.66</c:v>
                </c:pt>
                <c:pt idx="6744">
                  <c:v>19512.16</c:v>
                </c:pt>
                <c:pt idx="6745">
                  <c:v>18971.22</c:v>
                </c:pt>
                <c:pt idx="6746">
                  <c:v>18674.24000000002</c:v>
                </c:pt>
                <c:pt idx="6747">
                  <c:v>18674.10999999999</c:v>
                </c:pt>
                <c:pt idx="6748">
                  <c:v>18914.53</c:v>
                </c:pt>
                <c:pt idx="6749">
                  <c:v>19358.9</c:v>
                </c:pt>
                <c:pt idx="6750">
                  <c:v>19458.23</c:v>
                </c:pt>
                <c:pt idx="6751">
                  <c:v>20296.59</c:v>
                </c:pt>
                <c:pt idx="6752">
                  <c:v>21349.08</c:v>
                </c:pt>
                <c:pt idx="6753">
                  <c:v>22163.74</c:v>
                </c:pt>
                <c:pt idx="6754">
                  <c:v>22723.79</c:v>
                </c:pt>
                <c:pt idx="6755">
                  <c:v>23103.14</c:v>
                </c:pt>
                <c:pt idx="6756">
                  <c:v>23479.86</c:v>
                </c:pt>
                <c:pt idx="6757">
                  <c:v>23889.01</c:v>
                </c:pt>
                <c:pt idx="6758">
                  <c:v>24338.39</c:v>
                </c:pt>
                <c:pt idx="6759">
                  <c:v>24781.10999999999</c:v>
                </c:pt>
                <c:pt idx="6760">
                  <c:v>25036.5</c:v>
                </c:pt>
                <c:pt idx="6761">
                  <c:v>26061.62</c:v>
                </c:pt>
                <c:pt idx="6762">
                  <c:v>27568.18</c:v>
                </c:pt>
                <c:pt idx="6763">
                  <c:v>26923.28000000001</c:v>
                </c:pt>
                <c:pt idx="6764">
                  <c:v>25686.54</c:v>
                </c:pt>
                <c:pt idx="6765">
                  <c:v>23560.32</c:v>
                </c:pt>
                <c:pt idx="6766">
                  <c:v>21564.87</c:v>
                </c:pt>
                <c:pt idx="6767">
                  <c:v>20068.50999999998</c:v>
                </c:pt>
                <c:pt idx="6768">
                  <c:v>19344.79</c:v>
                </c:pt>
                <c:pt idx="6769">
                  <c:v>19024.84</c:v>
                </c:pt>
                <c:pt idx="6770">
                  <c:v>18993.50999999998</c:v>
                </c:pt>
                <c:pt idx="6771">
                  <c:v>19318.97</c:v>
                </c:pt>
                <c:pt idx="6772">
                  <c:v>20720.16999999998</c:v>
                </c:pt>
                <c:pt idx="6773">
                  <c:v>23255.96000000001</c:v>
                </c:pt>
                <c:pt idx="6774">
                  <c:v>24838.89</c:v>
                </c:pt>
                <c:pt idx="6775">
                  <c:v>25755.75999999998</c:v>
                </c:pt>
                <c:pt idx="6776">
                  <c:v>26672.30999999999</c:v>
                </c:pt>
                <c:pt idx="6777">
                  <c:v>27542.08000000002</c:v>
                </c:pt>
                <c:pt idx="6778">
                  <c:v>28135.52</c:v>
                </c:pt>
                <c:pt idx="6779">
                  <c:v>28606.24000000002</c:v>
                </c:pt>
                <c:pt idx="6780">
                  <c:v>29184.71</c:v>
                </c:pt>
                <c:pt idx="6781">
                  <c:v>29532.03</c:v>
                </c:pt>
                <c:pt idx="6782">
                  <c:v>29730.25</c:v>
                </c:pt>
                <c:pt idx="6783">
                  <c:v>29643.28000000001</c:v>
                </c:pt>
                <c:pt idx="6784">
                  <c:v>29157.97</c:v>
                </c:pt>
                <c:pt idx="6785">
                  <c:v>29660.12999999999</c:v>
                </c:pt>
                <c:pt idx="6786">
                  <c:v>30882.14999999999</c:v>
                </c:pt>
                <c:pt idx="6787">
                  <c:v>29887.49</c:v>
                </c:pt>
                <c:pt idx="6788">
                  <c:v>28257.7</c:v>
                </c:pt>
                <c:pt idx="6789">
                  <c:v>25621.98000000001</c:v>
                </c:pt>
                <c:pt idx="6790">
                  <c:v>23290.74</c:v>
                </c:pt>
                <c:pt idx="6791">
                  <c:v>21743.66</c:v>
                </c:pt>
                <c:pt idx="6792">
                  <c:v>20779.27</c:v>
                </c:pt>
                <c:pt idx="6793">
                  <c:v>20233.9</c:v>
                </c:pt>
                <c:pt idx="6794">
                  <c:v>20088.93</c:v>
                </c:pt>
                <c:pt idx="6795">
                  <c:v>20543.74000000002</c:v>
                </c:pt>
                <c:pt idx="6796">
                  <c:v>21941.64999999999</c:v>
                </c:pt>
                <c:pt idx="6797">
                  <c:v>23987.05</c:v>
                </c:pt>
                <c:pt idx="6798">
                  <c:v>25340.84</c:v>
                </c:pt>
                <c:pt idx="6799">
                  <c:v>26301.37</c:v>
                </c:pt>
                <c:pt idx="6800">
                  <c:v>27278.53</c:v>
                </c:pt>
                <c:pt idx="6801">
                  <c:v>28241.96000000001</c:v>
                </c:pt>
                <c:pt idx="6802">
                  <c:v>28949.19</c:v>
                </c:pt>
                <c:pt idx="6803">
                  <c:v>29469.0</c:v>
                </c:pt>
                <c:pt idx="6804">
                  <c:v>30212.3</c:v>
                </c:pt>
                <c:pt idx="6805">
                  <c:v>30690.45</c:v>
                </c:pt>
                <c:pt idx="6806">
                  <c:v>30931.98000000001</c:v>
                </c:pt>
                <c:pt idx="6807">
                  <c:v>30859.89</c:v>
                </c:pt>
                <c:pt idx="6808">
                  <c:v>30208.09</c:v>
                </c:pt>
                <c:pt idx="6809">
                  <c:v>30476.69</c:v>
                </c:pt>
                <c:pt idx="6810">
                  <c:v>31440.28000000001</c:v>
                </c:pt>
                <c:pt idx="6811">
                  <c:v>30375.22</c:v>
                </c:pt>
                <c:pt idx="6812">
                  <c:v>28726.36</c:v>
                </c:pt>
                <c:pt idx="6813">
                  <c:v>26044.32</c:v>
                </c:pt>
                <c:pt idx="6814">
                  <c:v>23704.95</c:v>
                </c:pt>
                <c:pt idx="6815">
                  <c:v>22610.80999999999</c:v>
                </c:pt>
                <c:pt idx="6816">
                  <c:v>21580.39</c:v>
                </c:pt>
                <c:pt idx="6817">
                  <c:v>20939.54</c:v>
                </c:pt>
                <c:pt idx="6818">
                  <c:v>20710.16</c:v>
                </c:pt>
                <c:pt idx="6819">
                  <c:v>21044.26000000001</c:v>
                </c:pt>
                <c:pt idx="6820">
                  <c:v>22339.48000000001</c:v>
                </c:pt>
                <c:pt idx="6821">
                  <c:v>24501.99</c:v>
                </c:pt>
                <c:pt idx="6822">
                  <c:v>26025.54</c:v>
                </c:pt>
                <c:pt idx="6823">
                  <c:v>27196.09</c:v>
                </c:pt>
                <c:pt idx="6824">
                  <c:v>28509.69</c:v>
                </c:pt>
                <c:pt idx="6825">
                  <c:v>29999.09</c:v>
                </c:pt>
                <c:pt idx="6826">
                  <c:v>31197.46000000001</c:v>
                </c:pt>
                <c:pt idx="6827">
                  <c:v>32239.04</c:v>
                </c:pt>
                <c:pt idx="6828">
                  <c:v>33453.17</c:v>
                </c:pt>
                <c:pt idx="6829">
                  <c:v>34065.67</c:v>
                </c:pt>
                <c:pt idx="6830">
                  <c:v>34573.05</c:v>
                </c:pt>
                <c:pt idx="6831">
                  <c:v>34466.11</c:v>
                </c:pt>
                <c:pt idx="6832">
                  <c:v>33541.03</c:v>
                </c:pt>
                <c:pt idx="6833">
                  <c:v>33397.68</c:v>
                </c:pt>
                <c:pt idx="6834">
                  <c:v>33976.36</c:v>
                </c:pt>
                <c:pt idx="6835">
                  <c:v>32562.89</c:v>
                </c:pt>
                <c:pt idx="6836">
                  <c:v>30394.28000000001</c:v>
                </c:pt>
                <c:pt idx="6837">
                  <c:v>27587.02</c:v>
                </c:pt>
                <c:pt idx="6838">
                  <c:v>24865.32999999999</c:v>
                </c:pt>
                <c:pt idx="6839">
                  <c:v>23693.03</c:v>
                </c:pt>
                <c:pt idx="6840">
                  <c:v>22381.78000000001</c:v>
                </c:pt>
                <c:pt idx="6841">
                  <c:v>21628.88</c:v>
                </c:pt>
                <c:pt idx="6842">
                  <c:v>21295.12999999999</c:v>
                </c:pt>
                <c:pt idx="6843">
                  <c:v>21598.03</c:v>
                </c:pt>
                <c:pt idx="6844">
                  <c:v>22979.96000000001</c:v>
                </c:pt>
                <c:pt idx="6845">
                  <c:v>25354.82</c:v>
                </c:pt>
                <c:pt idx="6846">
                  <c:v>26953.94000000001</c:v>
                </c:pt>
                <c:pt idx="6847">
                  <c:v>28151.62999999999</c:v>
                </c:pt>
                <c:pt idx="6848">
                  <c:v>29696.3</c:v>
                </c:pt>
                <c:pt idx="6849">
                  <c:v>31324.64999999999</c:v>
                </c:pt>
                <c:pt idx="6850">
                  <c:v>32600.69</c:v>
                </c:pt>
                <c:pt idx="6851">
                  <c:v>33764.45000000001</c:v>
                </c:pt>
                <c:pt idx="6852">
                  <c:v>35134.72</c:v>
                </c:pt>
                <c:pt idx="6853">
                  <c:v>36216.98</c:v>
                </c:pt>
                <c:pt idx="6854">
                  <c:v>36991.5</c:v>
                </c:pt>
                <c:pt idx="6855">
                  <c:v>36919.39</c:v>
                </c:pt>
                <c:pt idx="6856">
                  <c:v>35921.35000000001</c:v>
                </c:pt>
                <c:pt idx="6857">
                  <c:v>35693.94</c:v>
                </c:pt>
                <c:pt idx="6858">
                  <c:v>36013.98</c:v>
                </c:pt>
                <c:pt idx="6859">
                  <c:v>34492.65</c:v>
                </c:pt>
                <c:pt idx="6860">
                  <c:v>32060.3</c:v>
                </c:pt>
                <c:pt idx="6861">
                  <c:v>28781.68</c:v>
                </c:pt>
                <c:pt idx="6862">
                  <c:v>25848.23</c:v>
                </c:pt>
                <c:pt idx="6863">
                  <c:v>23554.32</c:v>
                </c:pt>
                <c:pt idx="6864">
                  <c:v>22321.77</c:v>
                </c:pt>
                <c:pt idx="6865">
                  <c:v>21528.66</c:v>
                </c:pt>
                <c:pt idx="6866">
                  <c:v>21183.91999999998</c:v>
                </c:pt>
                <c:pt idx="6867">
                  <c:v>21445.84</c:v>
                </c:pt>
                <c:pt idx="6868">
                  <c:v>22721.05</c:v>
                </c:pt>
                <c:pt idx="6869">
                  <c:v>24903.82</c:v>
                </c:pt>
                <c:pt idx="6870">
                  <c:v>26472.76000000001</c:v>
                </c:pt>
                <c:pt idx="6871">
                  <c:v>27466.46000000001</c:v>
                </c:pt>
                <c:pt idx="6872">
                  <c:v>28828.84</c:v>
                </c:pt>
                <c:pt idx="6873">
                  <c:v>30290.95</c:v>
                </c:pt>
                <c:pt idx="6874">
                  <c:v>31403.73</c:v>
                </c:pt>
                <c:pt idx="6875">
                  <c:v>32312.60999999999</c:v>
                </c:pt>
                <c:pt idx="6876">
                  <c:v>33455.31000000001</c:v>
                </c:pt>
                <c:pt idx="6877">
                  <c:v>34245.95000000001</c:v>
                </c:pt>
                <c:pt idx="6878">
                  <c:v>34620.43</c:v>
                </c:pt>
                <c:pt idx="6879">
                  <c:v>34444.83</c:v>
                </c:pt>
                <c:pt idx="6880">
                  <c:v>33500.45000000001</c:v>
                </c:pt>
                <c:pt idx="6881">
                  <c:v>33230.8</c:v>
                </c:pt>
                <c:pt idx="6882">
                  <c:v>33222.93</c:v>
                </c:pt>
                <c:pt idx="6883">
                  <c:v>31612.27</c:v>
                </c:pt>
                <c:pt idx="6884">
                  <c:v>29791.34</c:v>
                </c:pt>
                <c:pt idx="6885">
                  <c:v>27455.27</c:v>
                </c:pt>
                <c:pt idx="6886">
                  <c:v>25070.36</c:v>
                </c:pt>
                <c:pt idx="6887">
                  <c:v>23405.97</c:v>
                </c:pt>
                <c:pt idx="6888">
                  <c:v>22079.88</c:v>
                </c:pt>
                <c:pt idx="6889">
                  <c:v>21233.12999999999</c:v>
                </c:pt>
                <c:pt idx="6890">
                  <c:v>20724.34</c:v>
                </c:pt>
                <c:pt idx="6891">
                  <c:v>20677.25</c:v>
                </c:pt>
                <c:pt idx="6892">
                  <c:v>21044.94000000001</c:v>
                </c:pt>
                <c:pt idx="6893">
                  <c:v>21527.53</c:v>
                </c:pt>
                <c:pt idx="6894">
                  <c:v>22061.67</c:v>
                </c:pt>
                <c:pt idx="6895">
                  <c:v>23615.27</c:v>
                </c:pt>
                <c:pt idx="6896">
                  <c:v>24960.57</c:v>
                </c:pt>
                <c:pt idx="6897">
                  <c:v>26087.60999999999</c:v>
                </c:pt>
                <c:pt idx="6898">
                  <c:v>26990.54</c:v>
                </c:pt>
                <c:pt idx="6899">
                  <c:v>27586.64999999999</c:v>
                </c:pt>
                <c:pt idx="6900">
                  <c:v>28120.12999999999</c:v>
                </c:pt>
                <c:pt idx="6901">
                  <c:v>28717.9</c:v>
                </c:pt>
                <c:pt idx="6902">
                  <c:v>29238.69</c:v>
                </c:pt>
                <c:pt idx="6903">
                  <c:v>29461.47</c:v>
                </c:pt>
                <c:pt idx="6904">
                  <c:v>29195.7</c:v>
                </c:pt>
                <c:pt idx="6905">
                  <c:v>29710.6</c:v>
                </c:pt>
                <c:pt idx="6906">
                  <c:v>30004.3</c:v>
                </c:pt>
                <c:pt idx="6907">
                  <c:v>28619.16</c:v>
                </c:pt>
                <c:pt idx="6908">
                  <c:v>27082.56</c:v>
                </c:pt>
                <c:pt idx="6909">
                  <c:v>25033.64</c:v>
                </c:pt>
                <c:pt idx="6910">
                  <c:v>23295.72</c:v>
                </c:pt>
                <c:pt idx="6911">
                  <c:v>21969.14999999999</c:v>
                </c:pt>
                <c:pt idx="6912">
                  <c:v>20876.21</c:v>
                </c:pt>
                <c:pt idx="6913">
                  <c:v>20159.16</c:v>
                </c:pt>
                <c:pt idx="6914">
                  <c:v>19741.3</c:v>
                </c:pt>
                <c:pt idx="6915">
                  <c:v>19650.2</c:v>
                </c:pt>
                <c:pt idx="6916">
                  <c:v>19892.34999999998</c:v>
                </c:pt>
                <c:pt idx="6917">
                  <c:v>20421.75999999998</c:v>
                </c:pt>
                <c:pt idx="6918">
                  <c:v>20469.56</c:v>
                </c:pt>
                <c:pt idx="6919">
                  <c:v>21365.89</c:v>
                </c:pt>
                <c:pt idx="6920">
                  <c:v>22520.52</c:v>
                </c:pt>
                <c:pt idx="6921">
                  <c:v>23546.82</c:v>
                </c:pt>
                <c:pt idx="6922">
                  <c:v>24400.76000000001</c:v>
                </c:pt>
                <c:pt idx="6923">
                  <c:v>25027.22</c:v>
                </c:pt>
                <c:pt idx="6924">
                  <c:v>25603.84</c:v>
                </c:pt>
                <c:pt idx="6925">
                  <c:v>26230.14</c:v>
                </c:pt>
                <c:pt idx="6926">
                  <c:v>26734.86</c:v>
                </c:pt>
                <c:pt idx="6927">
                  <c:v>27042.45</c:v>
                </c:pt>
                <c:pt idx="6928">
                  <c:v>27161.5</c:v>
                </c:pt>
                <c:pt idx="6929">
                  <c:v>28207.18</c:v>
                </c:pt>
                <c:pt idx="6930">
                  <c:v>28888.28000000001</c:v>
                </c:pt>
                <c:pt idx="6931">
                  <c:v>27976.94000000001</c:v>
                </c:pt>
                <c:pt idx="6932">
                  <c:v>26474.66</c:v>
                </c:pt>
                <c:pt idx="6933">
                  <c:v>24229.60999999999</c:v>
                </c:pt>
                <c:pt idx="6934">
                  <c:v>22275.23</c:v>
                </c:pt>
                <c:pt idx="6935">
                  <c:v>20976.09</c:v>
                </c:pt>
                <c:pt idx="6936">
                  <c:v>20097.06</c:v>
                </c:pt>
                <c:pt idx="6937">
                  <c:v>19614.34</c:v>
                </c:pt>
                <c:pt idx="6938">
                  <c:v>19520.84999999998</c:v>
                </c:pt>
                <c:pt idx="6939">
                  <c:v>19990.37</c:v>
                </c:pt>
                <c:pt idx="6940">
                  <c:v>21440.2</c:v>
                </c:pt>
                <c:pt idx="6941">
                  <c:v>23756.46000000001</c:v>
                </c:pt>
                <c:pt idx="6942">
                  <c:v>25244.91</c:v>
                </c:pt>
                <c:pt idx="6943">
                  <c:v>26355.14999999999</c:v>
                </c:pt>
                <c:pt idx="6944">
                  <c:v>27596.23</c:v>
                </c:pt>
                <c:pt idx="6945">
                  <c:v>29013.45</c:v>
                </c:pt>
                <c:pt idx="6946">
                  <c:v>29867.08</c:v>
                </c:pt>
                <c:pt idx="6947">
                  <c:v>30666.43</c:v>
                </c:pt>
                <c:pt idx="6948">
                  <c:v>31635.87</c:v>
                </c:pt>
                <c:pt idx="6949">
                  <c:v>32347.49</c:v>
                </c:pt>
                <c:pt idx="6950">
                  <c:v>32744.8</c:v>
                </c:pt>
                <c:pt idx="6951">
                  <c:v>32716.56</c:v>
                </c:pt>
                <c:pt idx="6952">
                  <c:v>32024.85</c:v>
                </c:pt>
                <c:pt idx="6953">
                  <c:v>32329.3</c:v>
                </c:pt>
                <c:pt idx="6954">
                  <c:v>32589.69</c:v>
                </c:pt>
                <c:pt idx="6955">
                  <c:v>31233.34</c:v>
                </c:pt>
                <c:pt idx="6956">
                  <c:v>29136.95</c:v>
                </c:pt>
                <c:pt idx="6957">
                  <c:v>26336.7</c:v>
                </c:pt>
                <c:pt idx="6958">
                  <c:v>23935.48000000001</c:v>
                </c:pt>
                <c:pt idx="6959">
                  <c:v>22302.32999999999</c:v>
                </c:pt>
                <c:pt idx="6960">
                  <c:v>21231.9</c:v>
                </c:pt>
                <c:pt idx="6961">
                  <c:v>20568.3</c:v>
                </c:pt>
                <c:pt idx="6962">
                  <c:v>20323.66999999998</c:v>
                </c:pt>
                <c:pt idx="6963">
                  <c:v>20683.2</c:v>
                </c:pt>
                <c:pt idx="6964">
                  <c:v>21900.93</c:v>
                </c:pt>
                <c:pt idx="6965">
                  <c:v>24210.49</c:v>
                </c:pt>
                <c:pt idx="6966">
                  <c:v>25731.77</c:v>
                </c:pt>
                <c:pt idx="6967">
                  <c:v>26650.28000000001</c:v>
                </c:pt>
                <c:pt idx="6968">
                  <c:v>27733.22</c:v>
                </c:pt>
                <c:pt idx="6969">
                  <c:v>28933.88</c:v>
                </c:pt>
                <c:pt idx="6970">
                  <c:v>29828.3</c:v>
                </c:pt>
                <c:pt idx="6971">
                  <c:v>30582.07</c:v>
                </c:pt>
                <c:pt idx="6972">
                  <c:v>31516.19</c:v>
                </c:pt>
                <c:pt idx="6973">
                  <c:v>32156.74</c:v>
                </c:pt>
                <c:pt idx="6974">
                  <c:v>32423.21</c:v>
                </c:pt>
                <c:pt idx="6975">
                  <c:v>32305.29</c:v>
                </c:pt>
                <c:pt idx="6976">
                  <c:v>31560.82999999999</c:v>
                </c:pt>
                <c:pt idx="6977">
                  <c:v>31894.60999999999</c:v>
                </c:pt>
                <c:pt idx="6978">
                  <c:v>32173.01</c:v>
                </c:pt>
                <c:pt idx="6979">
                  <c:v>30893.59</c:v>
                </c:pt>
                <c:pt idx="6980">
                  <c:v>28912.77</c:v>
                </c:pt>
                <c:pt idx="6981">
                  <c:v>26201.62</c:v>
                </c:pt>
                <c:pt idx="6982">
                  <c:v>23870.76000000001</c:v>
                </c:pt>
                <c:pt idx="6983">
                  <c:v>21840.64999999999</c:v>
                </c:pt>
                <c:pt idx="6984">
                  <c:v>20785.71</c:v>
                </c:pt>
                <c:pt idx="6985">
                  <c:v>20147.46000000001</c:v>
                </c:pt>
                <c:pt idx="6986">
                  <c:v>19918.80999999999</c:v>
                </c:pt>
                <c:pt idx="6987">
                  <c:v>20281.75999999998</c:v>
                </c:pt>
                <c:pt idx="6988">
                  <c:v>21667.96000000001</c:v>
                </c:pt>
                <c:pt idx="6989">
                  <c:v>24290.55</c:v>
                </c:pt>
                <c:pt idx="6990">
                  <c:v>25721.94000000001</c:v>
                </c:pt>
                <c:pt idx="6991">
                  <c:v>26225.62</c:v>
                </c:pt>
                <c:pt idx="6992">
                  <c:v>27123.57</c:v>
                </c:pt>
                <c:pt idx="6993">
                  <c:v>28046.58</c:v>
                </c:pt>
                <c:pt idx="6994">
                  <c:v>28716.07</c:v>
                </c:pt>
                <c:pt idx="6995">
                  <c:v>29123.98000000001</c:v>
                </c:pt>
                <c:pt idx="6996">
                  <c:v>29807.3</c:v>
                </c:pt>
                <c:pt idx="6997">
                  <c:v>30261.91</c:v>
                </c:pt>
                <c:pt idx="6998">
                  <c:v>30342.80999999999</c:v>
                </c:pt>
                <c:pt idx="6999">
                  <c:v>30135.14999999999</c:v>
                </c:pt>
                <c:pt idx="7000">
                  <c:v>29409.27</c:v>
                </c:pt>
                <c:pt idx="7001">
                  <c:v>29940.17</c:v>
                </c:pt>
                <c:pt idx="7002">
                  <c:v>30545.05</c:v>
                </c:pt>
                <c:pt idx="7003">
                  <c:v>29385.35</c:v>
                </c:pt>
                <c:pt idx="7004">
                  <c:v>27527.94000000001</c:v>
                </c:pt>
                <c:pt idx="7005">
                  <c:v>24960.23</c:v>
                </c:pt>
                <c:pt idx="7006">
                  <c:v>22694.8</c:v>
                </c:pt>
                <c:pt idx="7007">
                  <c:v>21506.23</c:v>
                </c:pt>
                <c:pt idx="7008">
                  <c:v>20522.99000000002</c:v>
                </c:pt>
                <c:pt idx="7009">
                  <c:v>19974.96000000001</c:v>
                </c:pt>
                <c:pt idx="7010">
                  <c:v>19752.28000000001</c:v>
                </c:pt>
                <c:pt idx="7011">
                  <c:v>20138.32999999999</c:v>
                </c:pt>
                <c:pt idx="7012">
                  <c:v>21568.76000000001</c:v>
                </c:pt>
                <c:pt idx="7013">
                  <c:v>24302.14999999999</c:v>
                </c:pt>
                <c:pt idx="7014">
                  <c:v>25892.0</c:v>
                </c:pt>
                <c:pt idx="7015">
                  <c:v>26463.54</c:v>
                </c:pt>
                <c:pt idx="7016">
                  <c:v>27234.86</c:v>
                </c:pt>
                <c:pt idx="7017">
                  <c:v>27953.87</c:v>
                </c:pt>
                <c:pt idx="7018">
                  <c:v>28484.59</c:v>
                </c:pt>
                <c:pt idx="7019">
                  <c:v>28826.38</c:v>
                </c:pt>
                <c:pt idx="7020">
                  <c:v>29370.36</c:v>
                </c:pt>
                <c:pt idx="7021">
                  <c:v>29671.23</c:v>
                </c:pt>
                <c:pt idx="7022">
                  <c:v>29672.7</c:v>
                </c:pt>
                <c:pt idx="7023">
                  <c:v>29284.22</c:v>
                </c:pt>
                <c:pt idx="7024">
                  <c:v>28759.01</c:v>
                </c:pt>
                <c:pt idx="7025">
                  <c:v>29637.87</c:v>
                </c:pt>
                <c:pt idx="7026">
                  <c:v>30244.68</c:v>
                </c:pt>
                <c:pt idx="7027">
                  <c:v>29145.96000000001</c:v>
                </c:pt>
                <c:pt idx="7028">
                  <c:v>27423.43</c:v>
                </c:pt>
                <c:pt idx="7029">
                  <c:v>25040.63999999985</c:v>
                </c:pt>
                <c:pt idx="7030">
                  <c:v>22822.01</c:v>
                </c:pt>
                <c:pt idx="7031">
                  <c:v>21114.56</c:v>
                </c:pt>
                <c:pt idx="7032">
                  <c:v>20166.79</c:v>
                </c:pt>
                <c:pt idx="7033">
                  <c:v>19642.21</c:v>
                </c:pt>
                <c:pt idx="7034">
                  <c:v>19466.84</c:v>
                </c:pt>
                <c:pt idx="7035">
                  <c:v>19815.41999999998</c:v>
                </c:pt>
                <c:pt idx="7036">
                  <c:v>21162.49</c:v>
                </c:pt>
                <c:pt idx="7037">
                  <c:v>23751.11999999988</c:v>
                </c:pt>
                <c:pt idx="7038">
                  <c:v>25312.19</c:v>
                </c:pt>
                <c:pt idx="7039">
                  <c:v>26023.11999999988</c:v>
                </c:pt>
                <c:pt idx="7040">
                  <c:v>26836.05</c:v>
                </c:pt>
                <c:pt idx="7041">
                  <c:v>27602.87</c:v>
                </c:pt>
                <c:pt idx="7042">
                  <c:v>28043.24</c:v>
                </c:pt>
                <c:pt idx="7043">
                  <c:v>28252.23</c:v>
                </c:pt>
                <c:pt idx="7044">
                  <c:v>28677.62</c:v>
                </c:pt>
                <c:pt idx="7045">
                  <c:v>28781.67</c:v>
                </c:pt>
                <c:pt idx="7046">
                  <c:v>28720.79</c:v>
                </c:pt>
                <c:pt idx="7047">
                  <c:v>28417.77</c:v>
                </c:pt>
                <c:pt idx="7048">
                  <c:v>27881.62999999999</c:v>
                </c:pt>
                <c:pt idx="7049">
                  <c:v>28790.87</c:v>
                </c:pt>
                <c:pt idx="7050">
                  <c:v>29215.36</c:v>
                </c:pt>
                <c:pt idx="7051">
                  <c:v>28303.89</c:v>
                </c:pt>
                <c:pt idx="7052">
                  <c:v>26886.17</c:v>
                </c:pt>
                <c:pt idx="7053">
                  <c:v>24802.1</c:v>
                </c:pt>
                <c:pt idx="7054">
                  <c:v>22754.57</c:v>
                </c:pt>
                <c:pt idx="7055">
                  <c:v>21139.45</c:v>
                </c:pt>
                <c:pt idx="7056">
                  <c:v>20125.96000000001</c:v>
                </c:pt>
                <c:pt idx="7057">
                  <c:v>19507.09999999998</c:v>
                </c:pt>
                <c:pt idx="7058">
                  <c:v>19174.18999999999</c:v>
                </c:pt>
                <c:pt idx="7059">
                  <c:v>19155.14999999999</c:v>
                </c:pt>
                <c:pt idx="7060">
                  <c:v>19591.98000000001</c:v>
                </c:pt>
                <c:pt idx="7061">
                  <c:v>20499.59</c:v>
                </c:pt>
                <c:pt idx="7062">
                  <c:v>21112.9</c:v>
                </c:pt>
                <c:pt idx="7063">
                  <c:v>22315.34</c:v>
                </c:pt>
                <c:pt idx="7064">
                  <c:v>23425.30999999999</c:v>
                </c:pt>
                <c:pt idx="7065">
                  <c:v>24287.74</c:v>
                </c:pt>
                <c:pt idx="7066">
                  <c:v>24891.71</c:v>
                </c:pt>
                <c:pt idx="7067">
                  <c:v>25306.46000000001</c:v>
                </c:pt>
                <c:pt idx="7068">
                  <c:v>25728.26000000001</c:v>
                </c:pt>
                <c:pt idx="7069">
                  <c:v>26114.87</c:v>
                </c:pt>
                <c:pt idx="7070">
                  <c:v>26514.2</c:v>
                </c:pt>
                <c:pt idx="7071">
                  <c:v>26783.57</c:v>
                </c:pt>
                <c:pt idx="7072">
                  <c:v>26865.14</c:v>
                </c:pt>
                <c:pt idx="7073">
                  <c:v>28100.66</c:v>
                </c:pt>
                <c:pt idx="7074">
                  <c:v>28489.96000000001</c:v>
                </c:pt>
                <c:pt idx="7075">
                  <c:v>27458.67</c:v>
                </c:pt>
                <c:pt idx="7076">
                  <c:v>26148.14999999999</c:v>
                </c:pt>
                <c:pt idx="7077">
                  <c:v>24303.99</c:v>
                </c:pt>
                <c:pt idx="7078">
                  <c:v>22348.44000000001</c:v>
                </c:pt>
                <c:pt idx="7079">
                  <c:v>21199.21</c:v>
                </c:pt>
                <c:pt idx="7080">
                  <c:v>20061.72</c:v>
                </c:pt>
                <c:pt idx="7081">
                  <c:v>19486.52</c:v>
                </c:pt>
                <c:pt idx="7082">
                  <c:v>19162.72</c:v>
                </c:pt>
                <c:pt idx="7083">
                  <c:v>19075.05</c:v>
                </c:pt>
                <c:pt idx="7084">
                  <c:v>19338.54</c:v>
                </c:pt>
                <c:pt idx="7085">
                  <c:v>20010.60999999999</c:v>
                </c:pt>
                <c:pt idx="7086">
                  <c:v>20218.8</c:v>
                </c:pt>
                <c:pt idx="7087">
                  <c:v>21000.26000000001</c:v>
                </c:pt>
                <c:pt idx="7088">
                  <c:v>22071.14</c:v>
                </c:pt>
                <c:pt idx="7089">
                  <c:v>23049.5</c:v>
                </c:pt>
                <c:pt idx="7090">
                  <c:v>23849.04</c:v>
                </c:pt>
                <c:pt idx="7091">
                  <c:v>24390.14999999999</c:v>
                </c:pt>
                <c:pt idx="7092">
                  <c:v>24885.99</c:v>
                </c:pt>
                <c:pt idx="7093">
                  <c:v>25456.10999999999</c:v>
                </c:pt>
                <c:pt idx="7094">
                  <c:v>26013.46000000001</c:v>
                </c:pt>
                <c:pt idx="7095">
                  <c:v>26458.4</c:v>
                </c:pt>
                <c:pt idx="7096">
                  <c:v>26970.74</c:v>
                </c:pt>
                <c:pt idx="7097">
                  <c:v>28769.26000000001</c:v>
                </c:pt>
                <c:pt idx="7098">
                  <c:v>29294.74</c:v>
                </c:pt>
                <c:pt idx="7099">
                  <c:v>28281.04</c:v>
                </c:pt>
                <c:pt idx="7100">
                  <c:v>26611.29</c:v>
                </c:pt>
                <c:pt idx="7101">
                  <c:v>24306.96000000001</c:v>
                </c:pt>
                <c:pt idx="7102">
                  <c:v>22312.32999999999</c:v>
                </c:pt>
                <c:pt idx="7103">
                  <c:v>20197.22</c:v>
                </c:pt>
                <c:pt idx="7104">
                  <c:v>19406.25999999998</c:v>
                </c:pt>
                <c:pt idx="7105">
                  <c:v>19005.54</c:v>
                </c:pt>
                <c:pt idx="7106">
                  <c:v>18937.43</c:v>
                </c:pt>
                <c:pt idx="7107">
                  <c:v>19424.9</c:v>
                </c:pt>
                <c:pt idx="7108">
                  <c:v>20928.91</c:v>
                </c:pt>
                <c:pt idx="7109">
                  <c:v>23666.76000000001</c:v>
                </c:pt>
                <c:pt idx="7110">
                  <c:v>25463.98000000001</c:v>
                </c:pt>
                <c:pt idx="7111">
                  <c:v>26279.73</c:v>
                </c:pt>
                <c:pt idx="7112">
                  <c:v>27227.1</c:v>
                </c:pt>
                <c:pt idx="7113">
                  <c:v>28147.32</c:v>
                </c:pt>
                <c:pt idx="7114">
                  <c:v>28772.22</c:v>
                </c:pt>
                <c:pt idx="7115">
                  <c:v>29143.42000000001</c:v>
                </c:pt>
                <c:pt idx="7116">
                  <c:v>29713.39</c:v>
                </c:pt>
                <c:pt idx="7117">
                  <c:v>30013.23</c:v>
                </c:pt>
                <c:pt idx="7118">
                  <c:v>30014.97</c:v>
                </c:pt>
                <c:pt idx="7119">
                  <c:v>29753.19</c:v>
                </c:pt>
                <c:pt idx="7120">
                  <c:v>29413.35</c:v>
                </c:pt>
                <c:pt idx="7121">
                  <c:v>30732.89</c:v>
                </c:pt>
                <c:pt idx="7122">
                  <c:v>31060.94000000001</c:v>
                </c:pt>
                <c:pt idx="7123">
                  <c:v>29930.04</c:v>
                </c:pt>
                <c:pt idx="7124">
                  <c:v>28026.48000000001</c:v>
                </c:pt>
                <c:pt idx="7125">
                  <c:v>25461.24</c:v>
                </c:pt>
                <c:pt idx="7126">
                  <c:v>23325.27</c:v>
                </c:pt>
                <c:pt idx="7127">
                  <c:v>21736.82999999999</c:v>
                </c:pt>
                <c:pt idx="7128">
                  <c:v>20831.41</c:v>
                </c:pt>
                <c:pt idx="7129">
                  <c:v>20265.41999999998</c:v>
                </c:pt>
                <c:pt idx="7130">
                  <c:v>20097.25999999998</c:v>
                </c:pt>
                <c:pt idx="7131">
                  <c:v>20498.82</c:v>
                </c:pt>
                <c:pt idx="7132">
                  <c:v>21737.56</c:v>
                </c:pt>
                <c:pt idx="7133">
                  <c:v>24084.5</c:v>
                </c:pt>
                <c:pt idx="7134">
                  <c:v>25703.25</c:v>
                </c:pt>
                <c:pt idx="7135">
                  <c:v>26433.19</c:v>
                </c:pt>
                <c:pt idx="7136">
                  <c:v>27135.5</c:v>
                </c:pt>
                <c:pt idx="7137">
                  <c:v>27780.07</c:v>
                </c:pt>
                <c:pt idx="7138">
                  <c:v>28161.96000000001</c:v>
                </c:pt>
                <c:pt idx="7139">
                  <c:v>28264.37</c:v>
                </c:pt>
                <c:pt idx="7140">
                  <c:v>28495.59999999998</c:v>
                </c:pt>
                <c:pt idx="7141">
                  <c:v>28454.9</c:v>
                </c:pt>
                <c:pt idx="7142">
                  <c:v>28208.62999999999</c:v>
                </c:pt>
                <c:pt idx="7143">
                  <c:v>27901.82999999999</c:v>
                </c:pt>
                <c:pt idx="7144">
                  <c:v>27737.38</c:v>
                </c:pt>
                <c:pt idx="7145">
                  <c:v>29378.95</c:v>
                </c:pt>
                <c:pt idx="7146">
                  <c:v>29869.59</c:v>
                </c:pt>
                <c:pt idx="7147">
                  <c:v>28941.22</c:v>
                </c:pt>
                <c:pt idx="7148">
                  <c:v>27303.08</c:v>
                </c:pt>
                <c:pt idx="7149">
                  <c:v>24987.64</c:v>
                </c:pt>
                <c:pt idx="7150">
                  <c:v>22959.37</c:v>
                </c:pt>
                <c:pt idx="7151">
                  <c:v>20747.86</c:v>
                </c:pt>
                <c:pt idx="7152">
                  <c:v>19942.84999999998</c:v>
                </c:pt>
                <c:pt idx="7153">
                  <c:v>19421.03</c:v>
                </c:pt>
                <c:pt idx="7154">
                  <c:v>19319.5</c:v>
                </c:pt>
                <c:pt idx="7155">
                  <c:v>19704.07</c:v>
                </c:pt>
                <c:pt idx="7156">
                  <c:v>21175.1</c:v>
                </c:pt>
                <c:pt idx="7157">
                  <c:v>23918.9</c:v>
                </c:pt>
                <c:pt idx="7158">
                  <c:v>25562.17</c:v>
                </c:pt>
                <c:pt idx="7159">
                  <c:v>25801.99</c:v>
                </c:pt>
                <c:pt idx="7160">
                  <c:v>26337.05</c:v>
                </c:pt>
                <c:pt idx="7161">
                  <c:v>26815.4</c:v>
                </c:pt>
                <c:pt idx="7162">
                  <c:v>27133.45</c:v>
                </c:pt>
                <c:pt idx="7163">
                  <c:v>27208.21</c:v>
                </c:pt>
                <c:pt idx="7164">
                  <c:v>27481.42000000001</c:v>
                </c:pt>
                <c:pt idx="7165">
                  <c:v>27424.88</c:v>
                </c:pt>
                <c:pt idx="7166">
                  <c:v>27173.02</c:v>
                </c:pt>
                <c:pt idx="7167">
                  <c:v>26846.64999999999</c:v>
                </c:pt>
                <c:pt idx="7168">
                  <c:v>26739.85</c:v>
                </c:pt>
                <c:pt idx="7169">
                  <c:v>28277.57</c:v>
                </c:pt>
                <c:pt idx="7170">
                  <c:v>28849.62999999999</c:v>
                </c:pt>
                <c:pt idx="7171">
                  <c:v>28051.30999999999</c:v>
                </c:pt>
                <c:pt idx="7172">
                  <c:v>26422.5</c:v>
                </c:pt>
                <c:pt idx="7173">
                  <c:v>24124.14999999999</c:v>
                </c:pt>
                <c:pt idx="7174">
                  <c:v>22056.91</c:v>
                </c:pt>
                <c:pt idx="7175">
                  <c:v>21225.57</c:v>
                </c:pt>
                <c:pt idx="7176">
                  <c:v>20291.73</c:v>
                </c:pt>
                <c:pt idx="7177">
                  <c:v>19746.14</c:v>
                </c:pt>
                <c:pt idx="7178">
                  <c:v>19613.89</c:v>
                </c:pt>
                <c:pt idx="7179">
                  <c:v>20045.58000000002</c:v>
                </c:pt>
                <c:pt idx="7180">
                  <c:v>21430.43</c:v>
                </c:pt>
                <c:pt idx="7181">
                  <c:v>24014.82999999999</c:v>
                </c:pt>
                <c:pt idx="7182">
                  <c:v>25827.59</c:v>
                </c:pt>
                <c:pt idx="7183">
                  <c:v>26056.72</c:v>
                </c:pt>
                <c:pt idx="7184">
                  <c:v>26453.87</c:v>
                </c:pt>
                <c:pt idx="7185">
                  <c:v>26989.93</c:v>
                </c:pt>
                <c:pt idx="7186">
                  <c:v>27346.89</c:v>
                </c:pt>
                <c:pt idx="7187">
                  <c:v>27485.36</c:v>
                </c:pt>
                <c:pt idx="7188">
                  <c:v>27808.2</c:v>
                </c:pt>
                <c:pt idx="7189">
                  <c:v>27800.39</c:v>
                </c:pt>
                <c:pt idx="7190">
                  <c:v>27655.34</c:v>
                </c:pt>
                <c:pt idx="7191">
                  <c:v>27342.25</c:v>
                </c:pt>
                <c:pt idx="7192">
                  <c:v>27301.88</c:v>
                </c:pt>
                <c:pt idx="7193">
                  <c:v>29112.43</c:v>
                </c:pt>
                <c:pt idx="7194">
                  <c:v>29846.67</c:v>
                </c:pt>
                <c:pt idx="7195">
                  <c:v>28950.74</c:v>
                </c:pt>
                <c:pt idx="7196">
                  <c:v>27165.62999999999</c:v>
                </c:pt>
                <c:pt idx="7197">
                  <c:v>24839.53</c:v>
                </c:pt>
                <c:pt idx="7198">
                  <c:v>22667.25</c:v>
                </c:pt>
                <c:pt idx="7199">
                  <c:v>21220.93</c:v>
                </c:pt>
                <c:pt idx="7200">
                  <c:v>20220.18999999999</c:v>
                </c:pt>
                <c:pt idx="7201">
                  <c:v>19651.84</c:v>
                </c:pt>
                <c:pt idx="7202">
                  <c:v>19382.64999999999</c:v>
                </c:pt>
                <c:pt idx="7203">
                  <c:v>19802.53</c:v>
                </c:pt>
                <c:pt idx="7204">
                  <c:v>21272.6</c:v>
                </c:pt>
                <c:pt idx="7205">
                  <c:v>24066.75</c:v>
                </c:pt>
                <c:pt idx="7206">
                  <c:v>25470.55</c:v>
                </c:pt>
                <c:pt idx="7207">
                  <c:v>25625.91</c:v>
                </c:pt>
                <c:pt idx="7208">
                  <c:v>26277.2</c:v>
                </c:pt>
                <c:pt idx="7209">
                  <c:v>26997.14</c:v>
                </c:pt>
                <c:pt idx="7210">
                  <c:v>27303.23</c:v>
                </c:pt>
                <c:pt idx="7211">
                  <c:v>27413.9</c:v>
                </c:pt>
                <c:pt idx="7212">
                  <c:v>27700.63999999985</c:v>
                </c:pt>
                <c:pt idx="7213">
                  <c:v>27761.01</c:v>
                </c:pt>
                <c:pt idx="7214">
                  <c:v>27659.82</c:v>
                </c:pt>
                <c:pt idx="7215">
                  <c:v>27328.85</c:v>
                </c:pt>
                <c:pt idx="7216">
                  <c:v>26993.87</c:v>
                </c:pt>
                <c:pt idx="7217">
                  <c:v>28857.93</c:v>
                </c:pt>
                <c:pt idx="7218">
                  <c:v>29180.92000000001</c:v>
                </c:pt>
                <c:pt idx="7219">
                  <c:v>28523.0</c:v>
                </c:pt>
                <c:pt idx="7220">
                  <c:v>27116.73</c:v>
                </c:pt>
                <c:pt idx="7221">
                  <c:v>25042.84</c:v>
                </c:pt>
                <c:pt idx="7222">
                  <c:v>22906.74</c:v>
                </c:pt>
                <c:pt idx="7223">
                  <c:v>20845.10999999999</c:v>
                </c:pt>
                <c:pt idx="7224">
                  <c:v>19924.87</c:v>
                </c:pt>
                <c:pt idx="7225">
                  <c:v>19333.08000000002</c:v>
                </c:pt>
                <c:pt idx="7226">
                  <c:v>19052.59</c:v>
                </c:pt>
                <c:pt idx="7227">
                  <c:v>19071.74000000002</c:v>
                </c:pt>
                <c:pt idx="7228">
                  <c:v>19591.75999999998</c:v>
                </c:pt>
                <c:pt idx="7229">
                  <c:v>20614.00999999998</c:v>
                </c:pt>
                <c:pt idx="7230">
                  <c:v>21050.34</c:v>
                </c:pt>
                <c:pt idx="7231">
                  <c:v>21911.82</c:v>
                </c:pt>
                <c:pt idx="7232">
                  <c:v>22796.51</c:v>
                </c:pt>
                <c:pt idx="7233">
                  <c:v>23451.23</c:v>
                </c:pt>
                <c:pt idx="7234">
                  <c:v>23839.78000000001</c:v>
                </c:pt>
                <c:pt idx="7235">
                  <c:v>23993.68</c:v>
                </c:pt>
                <c:pt idx="7236">
                  <c:v>24100.64999999999</c:v>
                </c:pt>
                <c:pt idx="7237">
                  <c:v>24281.07</c:v>
                </c:pt>
                <c:pt idx="7238">
                  <c:v>24514.76000000001</c:v>
                </c:pt>
                <c:pt idx="7239">
                  <c:v>24696.48000000001</c:v>
                </c:pt>
                <c:pt idx="7240">
                  <c:v>24979.32</c:v>
                </c:pt>
                <c:pt idx="7241">
                  <c:v>26740.58</c:v>
                </c:pt>
                <c:pt idx="7242">
                  <c:v>26811.41</c:v>
                </c:pt>
                <c:pt idx="7243">
                  <c:v>26098.92000000001</c:v>
                </c:pt>
                <c:pt idx="7244">
                  <c:v>24960.01</c:v>
                </c:pt>
                <c:pt idx="7245">
                  <c:v>23541.55</c:v>
                </c:pt>
                <c:pt idx="7246">
                  <c:v>21755.43</c:v>
                </c:pt>
                <c:pt idx="7247">
                  <c:v>20768.25999999998</c:v>
                </c:pt>
                <c:pt idx="7248">
                  <c:v>19701.57</c:v>
                </c:pt>
                <c:pt idx="7249">
                  <c:v>19053.80999999999</c:v>
                </c:pt>
                <c:pt idx="7250">
                  <c:v>18729.38</c:v>
                </c:pt>
                <c:pt idx="7251">
                  <c:v>18624.46000000001</c:v>
                </c:pt>
                <c:pt idx="7252">
                  <c:v>18937.47</c:v>
                </c:pt>
                <c:pt idx="7253">
                  <c:v>19557.4</c:v>
                </c:pt>
                <c:pt idx="7254">
                  <c:v>19764.74000000002</c:v>
                </c:pt>
                <c:pt idx="7255">
                  <c:v>20575.64999999999</c:v>
                </c:pt>
                <c:pt idx="7256">
                  <c:v>21514.18</c:v>
                </c:pt>
                <c:pt idx="7257">
                  <c:v>22317.11999999988</c:v>
                </c:pt>
                <c:pt idx="7258">
                  <c:v>22953.12999999999</c:v>
                </c:pt>
                <c:pt idx="7259">
                  <c:v>23365.42000000001</c:v>
                </c:pt>
                <c:pt idx="7260">
                  <c:v>23773.38</c:v>
                </c:pt>
                <c:pt idx="7261">
                  <c:v>24064.32999999999</c:v>
                </c:pt>
                <c:pt idx="7262">
                  <c:v>24555.1</c:v>
                </c:pt>
                <c:pt idx="7263">
                  <c:v>24962.51</c:v>
                </c:pt>
                <c:pt idx="7264">
                  <c:v>25425.59999999998</c:v>
                </c:pt>
                <c:pt idx="7265">
                  <c:v>27861.66</c:v>
                </c:pt>
                <c:pt idx="7266">
                  <c:v>28375.26000000001</c:v>
                </c:pt>
                <c:pt idx="7267">
                  <c:v>27516.22</c:v>
                </c:pt>
                <c:pt idx="7268">
                  <c:v>25986.62999999999</c:v>
                </c:pt>
                <c:pt idx="7269">
                  <c:v>23922.09</c:v>
                </c:pt>
                <c:pt idx="7270">
                  <c:v>21857.42000000001</c:v>
                </c:pt>
                <c:pt idx="7271">
                  <c:v>20104.84999999998</c:v>
                </c:pt>
                <c:pt idx="7272">
                  <c:v>19299.41999999998</c:v>
                </c:pt>
                <c:pt idx="7273">
                  <c:v>18895.41</c:v>
                </c:pt>
                <c:pt idx="7274">
                  <c:v>18823.45</c:v>
                </c:pt>
                <c:pt idx="7275">
                  <c:v>19337.46000000001</c:v>
                </c:pt>
                <c:pt idx="7276">
                  <c:v>20802.53</c:v>
                </c:pt>
                <c:pt idx="7277">
                  <c:v>23561.03</c:v>
                </c:pt>
                <c:pt idx="7278">
                  <c:v>25042.79</c:v>
                </c:pt>
                <c:pt idx="7279">
                  <c:v>25628.80999999999</c:v>
                </c:pt>
                <c:pt idx="7280">
                  <c:v>26406.84</c:v>
                </c:pt>
                <c:pt idx="7281">
                  <c:v>27266.3</c:v>
                </c:pt>
                <c:pt idx="7282">
                  <c:v>27780.72</c:v>
                </c:pt>
                <c:pt idx="7283">
                  <c:v>28094.74</c:v>
                </c:pt>
                <c:pt idx="7284">
                  <c:v>28673.89</c:v>
                </c:pt>
                <c:pt idx="7285">
                  <c:v>28815.37</c:v>
                </c:pt>
                <c:pt idx="7286">
                  <c:v>28781.1</c:v>
                </c:pt>
                <c:pt idx="7287">
                  <c:v>28538.86</c:v>
                </c:pt>
                <c:pt idx="7288">
                  <c:v>28290.02</c:v>
                </c:pt>
                <c:pt idx="7289">
                  <c:v>30033.11999999988</c:v>
                </c:pt>
                <c:pt idx="7290">
                  <c:v>30251.43</c:v>
                </c:pt>
                <c:pt idx="7291">
                  <c:v>29277.05</c:v>
                </c:pt>
                <c:pt idx="7292">
                  <c:v>27529.01</c:v>
                </c:pt>
                <c:pt idx="7293">
                  <c:v>25174.32999999999</c:v>
                </c:pt>
                <c:pt idx="7294">
                  <c:v>22979.43</c:v>
                </c:pt>
                <c:pt idx="7295">
                  <c:v>21361.75999999998</c:v>
                </c:pt>
                <c:pt idx="7296">
                  <c:v>20438.84999999998</c:v>
                </c:pt>
                <c:pt idx="7297">
                  <c:v>19773.39</c:v>
                </c:pt>
                <c:pt idx="7298">
                  <c:v>19625.91</c:v>
                </c:pt>
                <c:pt idx="7299">
                  <c:v>20107.55</c:v>
                </c:pt>
                <c:pt idx="7300">
                  <c:v>21568.09</c:v>
                </c:pt>
                <c:pt idx="7301">
                  <c:v>24191.03</c:v>
                </c:pt>
                <c:pt idx="7302">
                  <c:v>25844.57</c:v>
                </c:pt>
                <c:pt idx="7303">
                  <c:v>26139.25</c:v>
                </c:pt>
                <c:pt idx="7304">
                  <c:v>26824.3</c:v>
                </c:pt>
                <c:pt idx="7305">
                  <c:v>27391.91</c:v>
                </c:pt>
                <c:pt idx="7306">
                  <c:v>27809.87</c:v>
                </c:pt>
                <c:pt idx="7307">
                  <c:v>28077.27</c:v>
                </c:pt>
                <c:pt idx="7308">
                  <c:v>28516.97</c:v>
                </c:pt>
                <c:pt idx="7309">
                  <c:v>28501.09</c:v>
                </c:pt>
                <c:pt idx="7310">
                  <c:v>28362.46000000001</c:v>
                </c:pt>
                <c:pt idx="7311">
                  <c:v>28169.03</c:v>
                </c:pt>
                <c:pt idx="7312">
                  <c:v>28490.08000000002</c:v>
                </c:pt>
                <c:pt idx="7313">
                  <c:v>30058.95</c:v>
                </c:pt>
                <c:pt idx="7314">
                  <c:v>30281.10999999999</c:v>
                </c:pt>
                <c:pt idx="7315">
                  <c:v>29217.68</c:v>
                </c:pt>
                <c:pt idx="7316">
                  <c:v>27367.14999999999</c:v>
                </c:pt>
                <c:pt idx="7317">
                  <c:v>24997.64</c:v>
                </c:pt>
                <c:pt idx="7318">
                  <c:v>22847.2</c:v>
                </c:pt>
                <c:pt idx="7319">
                  <c:v>21321.89</c:v>
                </c:pt>
                <c:pt idx="7320">
                  <c:v>20474.32</c:v>
                </c:pt>
                <c:pt idx="7321">
                  <c:v>19978.34999999998</c:v>
                </c:pt>
                <c:pt idx="7322">
                  <c:v>19873.94000000001</c:v>
                </c:pt>
                <c:pt idx="7323">
                  <c:v>20341.91999999998</c:v>
                </c:pt>
                <c:pt idx="7324">
                  <c:v>21796.21</c:v>
                </c:pt>
                <c:pt idx="7325">
                  <c:v>24164.93</c:v>
                </c:pt>
                <c:pt idx="7326">
                  <c:v>25883.03</c:v>
                </c:pt>
                <c:pt idx="7327">
                  <c:v>26577.59999999998</c:v>
                </c:pt>
                <c:pt idx="7328">
                  <c:v>27146.67</c:v>
                </c:pt>
                <c:pt idx="7329">
                  <c:v>27662.32</c:v>
                </c:pt>
                <c:pt idx="7330">
                  <c:v>28054.74</c:v>
                </c:pt>
                <c:pt idx="7331">
                  <c:v>28276.78000000001</c:v>
                </c:pt>
                <c:pt idx="7332">
                  <c:v>28675.44000000001</c:v>
                </c:pt>
                <c:pt idx="7333">
                  <c:v>28740.24000000002</c:v>
                </c:pt>
                <c:pt idx="7334">
                  <c:v>28649.04</c:v>
                </c:pt>
                <c:pt idx="7335">
                  <c:v>28501.47</c:v>
                </c:pt>
                <c:pt idx="7336">
                  <c:v>28941.06</c:v>
                </c:pt>
                <c:pt idx="7337">
                  <c:v>30194.24000000002</c:v>
                </c:pt>
                <c:pt idx="7338">
                  <c:v>30193.64</c:v>
                </c:pt>
                <c:pt idx="7339">
                  <c:v>29213.95</c:v>
                </c:pt>
                <c:pt idx="7340">
                  <c:v>27429.32</c:v>
                </c:pt>
                <c:pt idx="7341">
                  <c:v>25067.62</c:v>
                </c:pt>
                <c:pt idx="7342">
                  <c:v>22910.10999999999</c:v>
                </c:pt>
                <c:pt idx="7343">
                  <c:v>21314.7</c:v>
                </c:pt>
                <c:pt idx="7344">
                  <c:v>20442.68</c:v>
                </c:pt>
                <c:pt idx="7345">
                  <c:v>19963.14</c:v>
                </c:pt>
                <c:pt idx="7346">
                  <c:v>19847.14999999999</c:v>
                </c:pt>
                <c:pt idx="7347">
                  <c:v>20322.38</c:v>
                </c:pt>
                <c:pt idx="7348">
                  <c:v>21701.26000000001</c:v>
                </c:pt>
                <c:pt idx="7349">
                  <c:v>24323.82</c:v>
                </c:pt>
                <c:pt idx="7350">
                  <c:v>25763.06</c:v>
                </c:pt>
                <c:pt idx="7351">
                  <c:v>25806.4</c:v>
                </c:pt>
                <c:pt idx="7352">
                  <c:v>26286.7</c:v>
                </c:pt>
                <c:pt idx="7353">
                  <c:v>26698.5</c:v>
                </c:pt>
                <c:pt idx="7354">
                  <c:v>26838.79</c:v>
                </c:pt>
                <c:pt idx="7355">
                  <c:v>26811.55</c:v>
                </c:pt>
                <c:pt idx="7356">
                  <c:v>26970.43</c:v>
                </c:pt>
                <c:pt idx="7357">
                  <c:v>26798.29</c:v>
                </c:pt>
                <c:pt idx="7358">
                  <c:v>26568.72</c:v>
                </c:pt>
                <c:pt idx="7359">
                  <c:v>26433.07</c:v>
                </c:pt>
                <c:pt idx="7360">
                  <c:v>27029.86</c:v>
                </c:pt>
                <c:pt idx="7361">
                  <c:v>28865.14999999999</c:v>
                </c:pt>
                <c:pt idx="7362">
                  <c:v>29289.74</c:v>
                </c:pt>
                <c:pt idx="7363">
                  <c:v>28462.98000000001</c:v>
                </c:pt>
                <c:pt idx="7364">
                  <c:v>26836.63999999985</c:v>
                </c:pt>
                <c:pt idx="7365">
                  <c:v>24658.79</c:v>
                </c:pt>
                <c:pt idx="7366">
                  <c:v>22679.30999999999</c:v>
                </c:pt>
                <c:pt idx="7367">
                  <c:v>21250.03</c:v>
                </c:pt>
                <c:pt idx="7368">
                  <c:v>20401.07</c:v>
                </c:pt>
                <c:pt idx="7369">
                  <c:v>19894.37</c:v>
                </c:pt>
                <c:pt idx="7370">
                  <c:v>19711.82999999999</c:v>
                </c:pt>
                <c:pt idx="7371">
                  <c:v>20152.49000000002</c:v>
                </c:pt>
                <c:pt idx="7372">
                  <c:v>21556.95</c:v>
                </c:pt>
                <c:pt idx="7373">
                  <c:v>24220.32</c:v>
                </c:pt>
                <c:pt idx="7374">
                  <c:v>26077.67</c:v>
                </c:pt>
                <c:pt idx="7375">
                  <c:v>26457.86</c:v>
                </c:pt>
                <c:pt idx="7376">
                  <c:v>26923.91</c:v>
                </c:pt>
                <c:pt idx="7377">
                  <c:v>27045.14</c:v>
                </c:pt>
                <c:pt idx="7378">
                  <c:v>26910.86</c:v>
                </c:pt>
                <c:pt idx="7379">
                  <c:v>26632.38</c:v>
                </c:pt>
                <c:pt idx="7380">
                  <c:v>26440.8</c:v>
                </c:pt>
                <c:pt idx="7381">
                  <c:v>25995.56</c:v>
                </c:pt>
                <c:pt idx="7382">
                  <c:v>25707.9</c:v>
                </c:pt>
                <c:pt idx="7383">
                  <c:v>25901.52</c:v>
                </c:pt>
                <c:pt idx="7384">
                  <c:v>26778.52</c:v>
                </c:pt>
                <c:pt idx="7385">
                  <c:v>28802.71</c:v>
                </c:pt>
                <c:pt idx="7386">
                  <c:v>29098.86</c:v>
                </c:pt>
                <c:pt idx="7387">
                  <c:v>28381.57</c:v>
                </c:pt>
                <c:pt idx="7388">
                  <c:v>27024.16</c:v>
                </c:pt>
                <c:pt idx="7389">
                  <c:v>25122.69</c:v>
                </c:pt>
                <c:pt idx="7390">
                  <c:v>23098.64999999999</c:v>
                </c:pt>
                <c:pt idx="7391">
                  <c:v>21211.62</c:v>
                </c:pt>
                <c:pt idx="7392">
                  <c:v>20335.5</c:v>
                </c:pt>
                <c:pt idx="7393">
                  <c:v>19832.41999999998</c:v>
                </c:pt>
                <c:pt idx="7394">
                  <c:v>19594.25999999998</c:v>
                </c:pt>
                <c:pt idx="7395">
                  <c:v>19688.09</c:v>
                </c:pt>
                <c:pt idx="7396">
                  <c:v>20263.68</c:v>
                </c:pt>
                <c:pt idx="7397">
                  <c:v>21356.58</c:v>
                </c:pt>
                <c:pt idx="7398">
                  <c:v>22381.75999999998</c:v>
                </c:pt>
                <c:pt idx="7399">
                  <c:v>23214.71</c:v>
                </c:pt>
                <c:pt idx="7400">
                  <c:v>23532.23</c:v>
                </c:pt>
                <c:pt idx="7401">
                  <c:v>23829.84</c:v>
                </c:pt>
                <c:pt idx="7402">
                  <c:v>23749.24</c:v>
                </c:pt>
                <c:pt idx="7403">
                  <c:v>23447.97</c:v>
                </c:pt>
                <c:pt idx="7404">
                  <c:v>23102.43</c:v>
                </c:pt>
                <c:pt idx="7405">
                  <c:v>22739.64</c:v>
                </c:pt>
                <c:pt idx="7406">
                  <c:v>22600.53</c:v>
                </c:pt>
                <c:pt idx="7407">
                  <c:v>22961.34</c:v>
                </c:pt>
                <c:pt idx="7408">
                  <c:v>24442.48000000001</c:v>
                </c:pt>
                <c:pt idx="7409">
                  <c:v>26695.75</c:v>
                </c:pt>
                <c:pt idx="7410">
                  <c:v>27220.44000000001</c:v>
                </c:pt>
                <c:pt idx="7411">
                  <c:v>26689.75999999998</c:v>
                </c:pt>
                <c:pt idx="7412">
                  <c:v>25472.8</c:v>
                </c:pt>
                <c:pt idx="7413">
                  <c:v>23886.57</c:v>
                </c:pt>
                <c:pt idx="7414">
                  <c:v>22142.01</c:v>
                </c:pt>
                <c:pt idx="7415">
                  <c:v>20706.37</c:v>
                </c:pt>
                <c:pt idx="7416">
                  <c:v>19833.04</c:v>
                </c:pt>
                <c:pt idx="7417">
                  <c:v>19337.74000000002</c:v>
                </c:pt>
                <c:pt idx="7418">
                  <c:v>19172.16</c:v>
                </c:pt>
                <c:pt idx="7419">
                  <c:v>19313.37</c:v>
                </c:pt>
                <c:pt idx="7420">
                  <c:v>19913.9</c:v>
                </c:pt>
                <c:pt idx="7421">
                  <c:v>20637.03</c:v>
                </c:pt>
                <c:pt idx="7422">
                  <c:v>21179.51</c:v>
                </c:pt>
                <c:pt idx="7423">
                  <c:v>21838.30999999999</c:v>
                </c:pt>
                <c:pt idx="7424">
                  <c:v>22248.06</c:v>
                </c:pt>
                <c:pt idx="7425">
                  <c:v>22509.0</c:v>
                </c:pt>
                <c:pt idx="7426">
                  <c:v>22521.59</c:v>
                </c:pt>
                <c:pt idx="7427">
                  <c:v>22379.07</c:v>
                </c:pt>
                <c:pt idx="7428">
                  <c:v>22240.66</c:v>
                </c:pt>
                <c:pt idx="7429">
                  <c:v>22078.01</c:v>
                </c:pt>
                <c:pt idx="7430">
                  <c:v>22211.94000000001</c:v>
                </c:pt>
                <c:pt idx="7431">
                  <c:v>23212.72</c:v>
                </c:pt>
                <c:pt idx="7432">
                  <c:v>26132.86</c:v>
                </c:pt>
                <c:pt idx="7433">
                  <c:v>27420.34</c:v>
                </c:pt>
                <c:pt idx="7434">
                  <c:v>27562.25</c:v>
                </c:pt>
                <c:pt idx="7435">
                  <c:v>26890.29</c:v>
                </c:pt>
                <c:pt idx="7436">
                  <c:v>25382.30999999999</c:v>
                </c:pt>
                <c:pt idx="7437">
                  <c:v>23381.85</c:v>
                </c:pt>
                <c:pt idx="7438">
                  <c:v>21487.87</c:v>
                </c:pt>
                <c:pt idx="7439">
                  <c:v>19833.04</c:v>
                </c:pt>
                <c:pt idx="7440">
                  <c:v>20327.75999999998</c:v>
                </c:pt>
                <c:pt idx="7441">
                  <c:v>19665.08000000002</c:v>
                </c:pt>
                <c:pt idx="7442">
                  <c:v>19432.98000000001</c:v>
                </c:pt>
                <c:pt idx="7443">
                  <c:v>19557.89</c:v>
                </c:pt>
                <c:pt idx="7444">
                  <c:v>20189.02</c:v>
                </c:pt>
                <c:pt idx="7445">
                  <c:v>21876.16</c:v>
                </c:pt>
                <c:pt idx="7446">
                  <c:v>24263.52</c:v>
                </c:pt>
                <c:pt idx="7447">
                  <c:v>25926.95</c:v>
                </c:pt>
                <c:pt idx="7448">
                  <c:v>26290.79</c:v>
                </c:pt>
                <c:pt idx="7449">
                  <c:v>26278.01</c:v>
                </c:pt>
                <c:pt idx="7450">
                  <c:v>26490.54</c:v>
                </c:pt>
                <c:pt idx="7451">
                  <c:v>26538.59</c:v>
                </c:pt>
                <c:pt idx="7452">
                  <c:v>26108.62999999999</c:v>
                </c:pt>
                <c:pt idx="7453">
                  <c:v>25796.84</c:v>
                </c:pt>
                <c:pt idx="7454">
                  <c:v>25468.39</c:v>
                </c:pt>
                <c:pt idx="7455">
                  <c:v>25305.71</c:v>
                </c:pt>
                <c:pt idx="7456">
                  <c:v>25818.60999999999</c:v>
                </c:pt>
                <c:pt idx="7457">
                  <c:v>28723.91999999998</c:v>
                </c:pt>
                <c:pt idx="7458">
                  <c:v>29868.92000000001</c:v>
                </c:pt>
                <c:pt idx="7459">
                  <c:v>29623.56</c:v>
                </c:pt>
                <c:pt idx="7460">
                  <c:v>28737.77</c:v>
                </c:pt>
                <c:pt idx="7461">
                  <c:v>27197.74</c:v>
                </c:pt>
                <c:pt idx="7462">
                  <c:v>24555.52</c:v>
                </c:pt>
                <c:pt idx="7463">
                  <c:v>22546.97</c:v>
                </c:pt>
                <c:pt idx="7464">
                  <c:v>21537.88</c:v>
                </c:pt>
                <c:pt idx="7465">
                  <c:v>20804.25999999998</c:v>
                </c:pt>
                <c:pt idx="7466">
                  <c:v>20436.60999999999</c:v>
                </c:pt>
                <c:pt idx="7467">
                  <c:v>20458.48000000001</c:v>
                </c:pt>
                <c:pt idx="7468">
                  <c:v>21074.44000000001</c:v>
                </c:pt>
                <c:pt idx="7469">
                  <c:v>22739.75999999998</c:v>
                </c:pt>
                <c:pt idx="7470">
                  <c:v>25287.30999999999</c:v>
                </c:pt>
                <c:pt idx="7471">
                  <c:v>26753.60999999999</c:v>
                </c:pt>
                <c:pt idx="7472">
                  <c:v>26812.29</c:v>
                </c:pt>
                <c:pt idx="7473">
                  <c:v>26658.77</c:v>
                </c:pt>
                <c:pt idx="7474">
                  <c:v>26687.04</c:v>
                </c:pt>
                <c:pt idx="7475">
                  <c:v>26479.85</c:v>
                </c:pt>
                <c:pt idx="7476">
                  <c:v>26257.16</c:v>
                </c:pt>
                <c:pt idx="7477">
                  <c:v>26171.39</c:v>
                </c:pt>
                <c:pt idx="7478">
                  <c:v>25978.21</c:v>
                </c:pt>
                <c:pt idx="7479">
                  <c:v>25804.64999999999</c:v>
                </c:pt>
                <c:pt idx="7480">
                  <c:v>26300.12999999999</c:v>
                </c:pt>
                <c:pt idx="7481">
                  <c:v>28808.41</c:v>
                </c:pt>
                <c:pt idx="7482">
                  <c:v>29831.23</c:v>
                </c:pt>
                <c:pt idx="7483">
                  <c:v>29633.27</c:v>
                </c:pt>
                <c:pt idx="7484">
                  <c:v>28825.69</c:v>
                </c:pt>
                <c:pt idx="7485">
                  <c:v>27125.08</c:v>
                </c:pt>
                <c:pt idx="7486">
                  <c:v>24880.09</c:v>
                </c:pt>
                <c:pt idx="7487">
                  <c:v>22800.7</c:v>
                </c:pt>
                <c:pt idx="7488">
                  <c:v>21412.23</c:v>
                </c:pt>
                <c:pt idx="7489">
                  <c:v>20681.68</c:v>
                </c:pt>
                <c:pt idx="7490">
                  <c:v>20317.52</c:v>
                </c:pt>
                <c:pt idx="7491">
                  <c:v>20328.99000000002</c:v>
                </c:pt>
                <c:pt idx="7492">
                  <c:v>20956.05</c:v>
                </c:pt>
                <c:pt idx="7493">
                  <c:v>22700.14</c:v>
                </c:pt>
                <c:pt idx="7494">
                  <c:v>25229.77</c:v>
                </c:pt>
                <c:pt idx="7495">
                  <c:v>26834.28000000001</c:v>
                </c:pt>
                <c:pt idx="7496">
                  <c:v>27274.51</c:v>
                </c:pt>
                <c:pt idx="7497">
                  <c:v>27465.82</c:v>
                </c:pt>
                <c:pt idx="7498">
                  <c:v>27610.89</c:v>
                </c:pt>
                <c:pt idx="7499">
                  <c:v>27542.77</c:v>
                </c:pt>
                <c:pt idx="7500">
                  <c:v>27395.19</c:v>
                </c:pt>
                <c:pt idx="7501">
                  <c:v>27383.59</c:v>
                </c:pt>
                <c:pt idx="7502">
                  <c:v>27244.35</c:v>
                </c:pt>
                <c:pt idx="7503">
                  <c:v>26916.80999999999</c:v>
                </c:pt>
                <c:pt idx="7504">
                  <c:v>27045.91</c:v>
                </c:pt>
                <c:pt idx="7505">
                  <c:v>29411.4</c:v>
                </c:pt>
                <c:pt idx="7506">
                  <c:v>29938.35</c:v>
                </c:pt>
                <c:pt idx="7507">
                  <c:v>29335.82</c:v>
                </c:pt>
                <c:pt idx="7508">
                  <c:v>28346.49</c:v>
                </c:pt>
                <c:pt idx="7509">
                  <c:v>26815.49</c:v>
                </c:pt>
                <c:pt idx="7510">
                  <c:v>24707.14999999999</c:v>
                </c:pt>
                <c:pt idx="7511">
                  <c:v>22659.08</c:v>
                </c:pt>
                <c:pt idx="7512">
                  <c:v>21256.62</c:v>
                </c:pt>
                <c:pt idx="7513">
                  <c:v>20468.41</c:v>
                </c:pt>
                <c:pt idx="7514">
                  <c:v>20015.14999999999</c:v>
                </c:pt>
                <c:pt idx="7515">
                  <c:v>19988.41</c:v>
                </c:pt>
                <c:pt idx="7516">
                  <c:v>20614.0</c:v>
                </c:pt>
                <c:pt idx="7517">
                  <c:v>22457.60999999999</c:v>
                </c:pt>
                <c:pt idx="7518">
                  <c:v>25215.78000000001</c:v>
                </c:pt>
                <c:pt idx="7519">
                  <c:v>26883.39</c:v>
                </c:pt>
                <c:pt idx="7520">
                  <c:v>27607.26000000001</c:v>
                </c:pt>
                <c:pt idx="7521">
                  <c:v>28071.55</c:v>
                </c:pt>
                <c:pt idx="7522">
                  <c:v>28445.64999999999</c:v>
                </c:pt>
                <c:pt idx="7523">
                  <c:v>28627.51</c:v>
                </c:pt>
                <c:pt idx="7524">
                  <c:v>28706.38</c:v>
                </c:pt>
                <c:pt idx="7525">
                  <c:v>28713.05</c:v>
                </c:pt>
                <c:pt idx="7526">
                  <c:v>28640.63999999985</c:v>
                </c:pt>
                <c:pt idx="7527">
                  <c:v>28411.09</c:v>
                </c:pt>
                <c:pt idx="7528">
                  <c:v>28569.93</c:v>
                </c:pt>
                <c:pt idx="7529">
                  <c:v>30739.49</c:v>
                </c:pt>
                <c:pt idx="7530">
                  <c:v>31034.29</c:v>
                </c:pt>
                <c:pt idx="7531">
                  <c:v>30253.59</c:v>
                </c:pt>
                <c:pt idx="7532">
                  <c:v>29178.52</c:v>
                </c:pt>
                <c:pt idx="7533">
                  <c:v>27469.89</c:v>
                </c:pt>
                <c:pt idx="7534">
                  <c:v>25132.8</c:v>
                </c:pt>
                <c:pt idx="7535">
                  <c:v>22879.51</c:v>
                </c:pt>
                <c:pt idx="7536">
                  <c:v>21283.48000000001</c:v>
                </c:pt>
                <c:pt idx="7537">
                  <c:v>20447.09999999998</c:v>
                </c:pt>
                <c:pt idx="7538">
                  <c:v>20005.2</c:v>
                </c:pt>
                <c:pt idx="7539">
                  <c:v>19905.09</c:v>
                </c:pt>
                <c:pt idx="7540">
                  <c:v>20360.59999999998</c:v>
                </c:pt>
                <c:pt idx="7541">
                  <c:v>21675.14999999999</c:v>
                </c:pt>
                <c:pt idx="7542">
                  <c:v>23476.05</c:v>
                </c:pt>
                <c:pt idx="7543">
                  <c:v>24965.88</c:v>
                </c:pt>
                <c:pt idx="7544">
                  <c:v>26105.99</c:v>
                </c:pt>
                <c:pt idx="7545">
                  <c:v>26795.14</c:v>
                </c:pt>
                <c:pt idx="7546">
                  <c:v>27239.45</c:v>
                </c:pt>
                <c:pt idx="7547">
                  <c:v>27333.62999999999</c:v>
                </c:pt>
                <c:pt idx="7548">
                  <c:v>27246.66</c:v>
                </c:pt>
                <c:pt idx="7549">
                  <c:v>27096.12</c:v>
                </c:pt>
                <c:pt idx="7550">
                  <c:v>26850.44000000001</c:v>
                </c:pt>
                <c:pt idx="7551">
                  <c:v>26541.43</c:v>
                </c:pt>
                <c:pt idx="7552">
                  <c:v>27016.55</c:v>
                </c:pt>
                <c:pt idx="7553">
                  <c:v>29264.44000000001</c:v>
                </c:pt>
                <c:pt idx="7554">
                  <c:v>29074.29</c:v>
                </c:pt>
                <c:pt idx="7555">
                  <c:v>28036.69</c:v>
                </c:pt>
                <c:pt idx="7556">
                  <c:v>26987.23</c:v>
                </c:pt>
                <c:pt idx="7557">
                  <c:v>25612.30999999999</c:v>
                </c:pt>
                <c:pt idx="7558">
                  <c:v>24043.10999999999</c:v>
                </c:pt>
                <c:pt idx="7559">
                  <c:v>22412.77</c:v>
                </c:pt>
                <c:pt idx="7560">
                  <c:v>20906.16999999998</c:v>
                </c:pt>
                <c:pt idx="7561">
                  <c:v>20050.72</c:v>
                </c:pt>
                <c:pt idx="7562">
                  <c:v>19438.91</c:v>
                </c:pt>
                <c:pt idx="7563">
                  <c:v>19195.84999999998</c:v>
                </c:pt>
                <c:pt idx="7564">
                  <c:v>19339.18</c:v>
                </c:pt>
                <c:pt idx="7565">
                  <c:v>19997.75</c:v>
                </c:pt>
                <c:pt idx="7566">
                  <c:v>20628.58000000002</c:v>
                </c:pt>
                <c:pt idx="7567">
                  <c:v>21580.39</c:v>
                </c:pt>
                <c:pt idx="7568">
                  <c:v>23087.02</c:v>
                </c:pt>
                <c:pt idx="7569">
                  <c:v>23992.49</c:v>
                </c:pt>
                <c:pt idx="7570">
                  <c:v>24304.94000000001</c:v>
                </c:pt>
                <c:pt idx="7571">
                  <c:v>24210.75</c:v>
                </c:pt>
                <c:pt idx="7572">
                  <c:v>23976.58</c:v>
                </c:pt>
                <c:pt idx="7573">
                  <c:v>23673.48000000001</c:v>
                </c:pt>
                <c:pt idx="7574">
                  <c:v>23347.80999999999</c:v>
                </c:pt>
                <c:pt idx="7575">
                  <c:v>23041.48000000001</c:v>
                </c:pt>
                <c:pt idx="7576">
                  <c:v>23668.92000000001</c:v>
                </c:pt>
                <c:pt idx="7577">
                  <c:v>26281.55</c:v>
                </c:pt>
                <c:pt idx="7578">
                  <c:v>26744.62</c:v>
                </c:pt>
                <c:pt idx="7579">
                  <c:v>26161.46000000001</c:v>
                </c:pt>
                <c:pt idx="7580">
                  <c:v>25388.62999999999</c:v>
                </c:pt>
                <c:pt idx="7581">
                  <c:v>24261.56</c:v>
                </c:pt>
                <c:pt idx="7582">
                  <c:v>22949.52</c:v>
                </c:pt>
                <c:pt idx="7583">
                  <c:v>21540.73</c:v>
                </c:pt>
                <c:pt idx="7584">
                  <c:v>20234.72</c:v>
                </c:pt>
                <c:pt idx="7585">
                  <c:v>19344.94000000001</c:v>
                </c:pt>
                <c:pt idx="7586">
                  <c:v>18747.18999999999</c:v>
                </c:pt>
                <c:pt idx="7587">
                  <c:v>18558.84</c:v>
                </c:pt>
                <c:pt idx="7588">
                  <c:v>18667.0</c:v>
                </c:pt>
                <c:pt idx="7589">
                  <c:v>19163.25999999998</c:v>
                </c:pt>
                <c:pt idx="7590">
                  <c:v>19667.09</c:v>
                </c:pt>
                <c:pt idx="7591">
                  <c:v>20283.14999999999</c:v>
                </c:pt>
                <c:pt idx="7592">
                  <c:v>21460.94000000001</c:v>
                </c:pt>
                <c:pt idx="7593">
                  <c:v>22271.14</c:v>
                </c:pt>
                <c:pt idx="7594">
                  <c:v>22658.58</c:v>
                </c:pt>
                <c:pt idx="7595">
                  <c:v>22751.73</c:v>
                </c:pt>
                <c:pt idx="7596">
                  <c:v>22696.62</c:v>
                </c:pt>
                <c:pt idx="7597">
                  <c:v>22588.72</c:v>
                </c:pt>
                <c:pt idx="7598">
                  <c:v>22248.62</c:v>
                </c:pt>
                <c:pt idx="7599">
                  <c:v>22374.25</c:v>
                </c:pt>
                <c:pt idx="7600">
                  <c:v>23188.57</c:v>
                </c:pt>
                <c:pt idx="7601">
                  <c:v>26320.59</c:v>
                </c:pt>
                <c:pt idx="7602">
                  <c:v>26924.68</c:v>
                </c:pt>
                <c:pt idx="7603">
                  <c:v>26412.06</c:v>
                </c:pt>
                <c:pt idx="7604">
                  <c:v>25558.26000000001</c:v>
                </c:pt>
                <c:pt idx="7605">
                  <c:v>24189.9</c:v>
                </c:pt>
                <c:pt idx="7606">
                  <c:v>22501.37</c:v>
                </c:pt>
                <c:pt idx="7607">
                  <c:v>20857.88</c:v>
                </c:pt>
                <c:pt idx="7608">
                  <c:v>20024.08000000002</c:v>
                </c:pt>
                <c:pt idx="7609">
                  <c:v>19425.32999999999</c:v>
                </c:pt>
                <c:pt idx="7610">
                  <c:v>19157.56</c:v>
                </c:pt>
                <c:pt idx="7611">
                  <c:v>19187.28000000001</c:v>
                </c:pt>
                <c:pt idx="7612">
                  <c:v>19883.12</c:v>
                </c:pt>
                <c:pt idx="7613">
                  <c:v>21653.35</c:v>
                </c:pt>
                <c:pt idx="7614">
                  <c:v>23987.55</c:v>
                </c:pt>
                <c:pt idx="7615">
                  <c:v>25721.3</c:v>
                </c:pt>
                <c:pt idx="7616">
                  <c:v>26598.36</c:v>
                </c:pt>
                <c:pt idx="7617">
                  <c:v>27156.42000000001</c:v>
                </c:pt>
                <c:pt idx="7618">
                  <c:v>27490.74</c:v>
                </c:pt>
                <c:pt idx="7619">
                  <c:v>27487.62</c:v>
                </c:pt>
                <c:pt idx="7620">
                  <c:v>27441.43</c:v>
                </c:pt>
                <c:pt idx="7621">
                  <c:v>27410.1</c:v>
                </c:pt>
                <c:pt idx="7622">
                  <c:v>26978.24000000002</c:v>
                </c:pt>
                <c:pt idx="7623">
                  <c:v>26795.32999999999</c:v>
                </c:pt>
                <c:pt idx="7624">
                  <c:v>27131.35</c:v>
                </c:pt>
                <c:pt idx="7625">
                  <c:v>29703.03</c:v>
                </c:pt>
                <c:pt idx="7626">
                  <c:v>29888.02</c:v>
                </c:pt>
                <c:pt idx="7627">
                  <c:v>29217.3</c:v>
                </c:pt>
                <c:pt idx="7628">
                  <c:v>28238.24000000002</c:v>
                </c:pt>
                <c:pt idx="7629">
                  <c:v>26624.02</c:v>
                </c:pt>
                <c:pt idx="7630">
                  <c:v>24514.04</c:v>
                </c:pt>
                <c:pt idx="7631">
                  <c:v>22534.30999999999</c:v>
                </c:pt>
                <c:pt idx="7632">
                  <c:v>21030.12999999999</c:v>
                </c:pt>
                <c:pt idx="7633">
                  <c:v>20285.86</c:v>
                </c:pt>
                <c:pt idx="7634">
                  <c:v>19864.22</c:v>
                </c:pt>
                <c:pt idx="7635">
                  <c:v>19805.43</c:v>
                </c:pt>
                <c:pt idx="7636">
                  <c:v>20408.98000000001</c:v>
                </c:pt>
                <c:pt idx="7637">
                  <c:v>22080.92000000001</c:v>
                </c:pt>
                <c:pt idx="7638">
                  <c:v>24369.93</c:v>
                </c:pt>
                <c:pt idx="7639">
                  <c:v>26057.85</c:v>
                </c:pt>
                <c:pt idx="7640">
                  <c:v>26822.07</c:v>
                </c:pt>
                <c:pt idx="7641">
                  <c:v>27254.32</c:v>
                </c:pt>
                <c:pt idx="7642">
                  <c:v>27546.76000000001</c:v>
                </c:pt>
                <c:pt idx="7643">
                  <c:v>27566.36</c:v>
                </c:pt>
                <c:pt idx="7644">
                  <c:v>27530.60999999999</c:v>
                </c:pt>
                <c:pt idx="7645">
                  <c:v>27460.04</c:v>
                </c:pt>
                <c:pt idx="7646">
                  <c:v>27051.98000000001</c:v>
                </c:pt>
                <c:pt idx="7647">
                  <c:v>26771.91</c:v>
                </c:pt>
                <c:pt idx="7648">
                  <c:v>27036.08000000002</c:v>
                </c:pt>
                <c:pt idx="7649">
                  <c:v>29392.24000000002</c:v>
                </c:pt>
                <c:pt idx="7650">
                  <c:v>29569.80999999999</c:v>
                </c:pt>
                <c:pt idx="7651">
                  <c:v>28952.51</c:v>
                </c:pt>
                <c:pt idx="7652">
                  <c:v>28085.79</c:v>
                </c:pt>
                <c:pt idx="7653">
                  <c:v>26581.93</c:v>
                </c:pt>
                <c:pt idx="7654">
                  <c:v>24544.05</c:v>
                </c:pt>
                <c:pt idx="7655">
                  <c:v>22591.99</c:v>
                </c:pt>
                <c:pt idx="7656">
                  <c:v>20955.34999999998</c:v>
                </c:pt>
                <c:pt idx="7657">
                  <c:v>20231.36</c:v>
                </c:pt>
                <c:pt idx="7658">
                  <c:v>19831.18999999999</c:v>
                </c:pt>
                <c:pt idx="7659">
                  <c:v>19785.59999999998</c:v>
                </c:pt>
                <c:pt idx="7660">
                  <c:v>20382.62999999999</c:v>
                </c:pt>
                <c:pt idx="7661">
                  <c:v>21934.26000000001</c:v>
                </c:pt>
                <c:pt idx="7662">
                  <c:v>24142.02</c:v>
                </c:pt>
                <c:pt idx="7663">
                  <c:v>25707.17</c:v>
                </c:pt>
                <c:pt idx="7664">
                  <c:v>26621.42000000001</c:v>
                </c:pt>
                <c:pt idx="7665">
                  <c:v>27074.25</c:v>
                </c:pt>
                <c:pt idx="7666">
                  <c:v>27432.38</c:v>
                </c:pt>
                <c:pt idx="7667">
                  <c:v>27386.56</c:v>
                </c:pt>
                <c:pt idx="7668">
                  <c:v>27336.87</c:v>
                </c:pt>
                <c:pt idx="7669">
                  <c:v>27352.45</c:v>
                </c:pt>
                <c:pt idx="7670">
                  <c:v>27191.05</c:v>
                </c:pt>
                <c:pt idx="7671">
                  <c:v>26820.71</c:v>
                </c:pt>
                <c:pt idx="7672">
                  <c:v>27189.29</c:v>
                </c:pt>
                <c:pt idx="7673">
                  <c:v>29606.76000000001</c:v>
                </c:pt>
                <c:pt idx="7674">
                  <c:v>29610.28000000001</c:v>
                </c:pt>
                <c:pt idx="7675">
                  <c:v>28892.26000000001</c:v>
                </c:pt>
                <c:pt idx="7676">
                  <c:v>27956.88</c:v>
                </c:pt>
                <c:pt idx="7677">
                  <c:v>26429.26000000001</c:v>
                </c:pt>
                <c:pt idx="7678">
                  <c:v>24280.63999999985</c:v>
                </c:pt>
                <c:pt idx="7679">
                  <c:v>22367.14999999999</c:v>
                </c:pt>
                <c:pt idx="7680">
                  <c:v>21082.9</c:v>
                </c:pt>
                <c:pt idx="7681">
                  <c:v>20272.99000000002</c:v>
                </c:pt>
                <c:pt idx="7682">
                  <c:v>19758.84999999998</c:v>
                </c:pt>
                <c:pt idx="7683">
                  <c:v>19663.46000000001</c:v>
                </c:pt>
                <c:pt idx="7684">
                  <c:v>20062.36</c:v>
                </c:pt>
                <c:pt idx="7685">
                  <c:v>21426.2</c:v>
                </c:pt>
                <c:pt idx="7686">
                  <c:v>23893.64999999999</c:v>
                </c:pt>
                <c:pt idx="7687">
                  <c:v>25231.02</c:v>
                </c:pt>
                <c:pt idx="7688">
                  <c:v>25953.08</c:v>
                </c:pt>
                <c:pt idx="7689">
                  <c:v>26483.94000000001</c:v>
                </c:pt>
                <c:pt idx="7690">
                  <c:v>27057.7</c:v>
                </c:pt>
                <c:pt idx="7691">
                  <c:v>27059.43</c:v>
                </c:pt>
                <c:pt idx="7692">
                  <c:v>26940.06</c:v>
                </c:pt>
                <c:pt idx="7693">
                  <c:v>26840.35</c:v>
                </c:pt>
                <c:pt idx="7694">
                  <c:v>26611.02</c:v>
                </c:pt>
                <c:pt idx="7695">
                  <c:v>26403.04</c:v>
                </c:pt>
                <c:pt idx="7696">
                  <c:v>27023.75</c:v>
                </c:pt>
                <c:pt idx="7697">
                  <c:v>29644.8</c:v>
                </c:pt>
                <c:pt idx="7698">
                  <c:v>29620.58</c:v>
                </c:pt>
                <c:pt idx="7699">
                  <c:v>28913.05</c:v>
                </c:pt>
                <c:pt idx="7700">
                  <c:v>28011.1</c:v>
                </c:pt>
                <c:pt idx="7701">
                  <c:v>26459.24</c:v>
                </c:pt>
                <c:pt idx="7702">
                  <c:v>24373.42000000001</c:v>
                </c:pt>
                <c:pt idx="7703">
                  <c:v>22471.68</c:v>
                </c:pt>
                <c:pt idx="7704">
                  <c:v>21240.80999999999</c:v>
                </c:pt>
                <c:pt idx="7705">
                  <c:v>20462.72</c:v>
                </c:pt>
                <c:pt idx="7706">
                  <c:v>20029.22</c:v>
                </c:pt>
                <c:pt idx="7707">
                  <c:v>19916.12999999999</c:v>
                </c:pt>
                <c:pt idx="7708">
                  <c:v>20308.34999999998</c:v>
                </c:pt>
                <c:pt idx="7709">
                  <c:v>21577.87</c:v>
                </c:pt>
                <c:pt idx="7710">
                  <c:v>23797.4</c:v>
                </c:pt>
                <c:pt idx="7711">
                  <c:v>25245.84</c:v>
                </c:pt>
                <c:pt idx="7712">
                  <c:v>25921.77</c:v>
                </c:pt>
                <c:pt idx="7713">
                  <c:v>26382.77</c:v>
                </c:pt>
                <c:pt idx="7714">
                  <c:v>26669.48000000001</c:v>
                </c:pt>
                <c:pt idx="7715">
                  <c:v>26600.45</c:v>
                </c:pt>
                <c:pt idx="7716">
                  <c:v>26377.78000000001</c:v>
                </c:pt>
                <c:pt idx="7717">
                  <c:v>26233.82</c:v>
                </c:pt>
                <c:pt idx="7718">
                  <c:v>25888.12999999999</c:v>
                </c:pt>
                <c:pt idx="7719">
                  <c:v>25715.01</c:v>
                </c:pt>
                <c:pt idx="7720">
                  <c:v>26656.64999999999</c:v>
                </c:pt>
                <c:pt idx="7721">
                  <c:v>29372.16</c:v>
                </c:pt>
                <c:pt idx="7722">
                  <c:v>29427.35</c:v>
                </c:pt>
                <c:pt idx="7723">
                  <c:v>28630.38</c:v>
                </c:pt>
                <c:pt idx="7724">
                  <c:v>27889.94000000001</c:v>
                </c:pt>
                <c:pt idx="7725">
                  <c:v>26816.69</c:v>
                </c:pt>
                <c:pt idx="7726">
                  <c:v>25114.1</c:v>
                </c:pt>
                <c:pt idx="7727">
                  <c:v>23091.86</c:v>
                </c:pt>
                <c:pt idx="7728">
                  <c:v>21468.54</c:v>
                </c:pt>
                <c:pt idx="7729">
                  <c:v>20411.30999999999</c:v>
                </c:pt>
                <c:pt idx="7730">
                  <c:v>19858.45</c:v>
                </c:pt>
                <c:pt idx="7731">
                  <c:v>19628.2</c:v>
                </c:pt>
                <c:pt idx="7732">
                  <c:v>19755.48000000001</c:v>
                </c:pt>
                <c:pt idx="7733">
                  <c:v>20425.77</c:v>
                </c:pt>
                <c:pt idx="7734">
                  <c:v>20582.38</c:v>
                </c:pt>
                <c:pt idx="7735">
                  <c:v>21269.1</c:v>
                </c:pt>
                <c:pt idx="7736">
                  <c:v>22599.18</c:v>
                </c:pt>
                <c:pt idx="7737">
                  <c:v>23403.66</c:v>
                </c:pt>
                <c:pt idx="7738">
                  <c:v>23680.63999999985</c:v>
                </c:pt>
                <c:pt idx="7739">
                  <c:v>23512.57</c:v>
                </c:pt>
                <c:pt idx="7740">
                  <c:v>23178.56</c:v>
                </c:pt>
                <c:pt idx="7741">
                  <c:v>22786.17</c:v>
                </c:pt>
                <c:pt idx="7742">
                  <c:v>22430.78000000001</c:v>
                </c:pt>
                <c:pt idx="7743">
                  <c:v>22416.73</c:v>
                </c:pt>
                <c:pt idx="7744">
                  <c:v>23637.2</c:v>
                </c:pt>
                <c:pt idx="7745">
                  <c:v>27009.53</c:v>
                </c:pt>
                <c:pt idx="7746">
                  <c:v>27401.56</c:v>
                </c:pt>
                <c:pt idx="7747">
                  <c:v>26813.29</c:v>
                </c:pt>
                <c:pt idx="7748">
                  <c:v>26351.35</c:v>
                </c:pt>
                <c:pt idx="7749">
                  <c:v>25490.99</c:v>
                </c:pt>
                <c:pt idx="7750">
                  <c:v>24109.01</c:v>
                </c:pt>
                <c:pt idx="7751">
                  <c:v>22372.52</c:v>
                </c:pt>
                <c:pt idx="7752">
                  <c:v>20893.87</c:v>
                </c:pt>
                <c:pt idx="7753">
                  <c:v>19907.55</c:v>
                </c:pt>
                <c:pt idx="7754">
                  <c:v>19426.82</c:v>
                </c:pt>
                <c:pt idx="7755">
                  <c:v>19232.82</c:v>
                </c:pt>
                <c:pt idx="7756">
                  <c:v>19346.16999999998</c:v>
                </c:pt>
                <c:pt idx="7757">
                  <c:v>19792.88</c:v>
                </c:pt>
                <c:pt idx="7758">
                  <c:v>20501.9</c:v>
                </c:pt>
                <c:pt idx="7759">
                  <c:v>21174.0</c:v>
                </c:pt>
                <c:pt idx="7760">
                  <c:v>22333.23</c:v>
                </c:pt>
                <c:pt idx="7761">
                  <c:v>23123.86</c:v>
                </c:pt>
                <c:pt idx="7762">
                  <c:v>23460.12999999999</c:v>
                </c:pt>
                <c:pt idx="7763">
                  <c:v>23510.06</c:v>
                </c:pt>
                <c:pt idx="7764">
                  <c:v>23268.62</c:v>
                </c:pt>
                <c:pt idx="7765">
                  <c:v>22997.30999999999</c:v>
                </c:pt>
                <c:pt idx="7766">
                  <c:v>22892.68</c:v>
                </c:pt>
                <c:pt idx="7767">
                  <c:v>23077.79</c:v>
                </c:pt>
                <c:pt idx="7768">
                  <c:v>24196.43</c:v>
                </c:pt>
                <c:pt idx="7769">
                  <c:v>27530.98000000001</c:v>
                </c:pt>
                <c:pt idx="7770">
                  <c:v>27885.53</c:v>
                </c:pt>
                <c:pt idx="7771">
                  <c:v>27378.16</c:v>
                </c:pt>
                <c:pt idx="7772">
                  <c:v>26649.43</c:v>
                </c:pt>
                <c:pt idx="7773">
                  <c:v>25433.25</c:v>
                </c:pt>
                <c:pt idx="7774">
                  <c:v>23616.06</c:v>
                </c:pt>
                <c:pt idx="7775">
                  <c:v>21762.67</c:v>
                </c:pt>
                <c:pt idx="7776">
                  <c:v>20204.47</c:v>
                </c:pt>
                <c:pt idx="7777">
                  <c:v>19499.49000000002</c:v>
                </c:pt>
                <c:pt idx="7778">
                  <c:v>19258.49000000002</c:v>
                </c:pt>
                <c:pt idx="7779">
                  <c:v>19347.68</c:v>
                </c:pt>
                <c:pt idx="7780">
                  <c:v>20035.62</c:v>
                </c:pt>
                <c:pt idx="7781">
                  <c:v>21808.64999999999</c:v>
                </c:pt>
                <c:pt idx="7782">
                  <c:v>24475.54</c:v>
                </c:pt>
                <c:pt idx="7783">
                  <c:v>26019.1</c:v>
                </c:pt>
                <c:pt idx="7784">
                  <c:v>26649.09</c:v>
                </c:pt>
                <c:pt idx="7785">
                  <c:v>26949.04</c:v>
                </c:pt>
                <c:pt idx="7786">
                  <c:v>27057.99</c:v>
                </c:pt>
                <c:pt idx="7787">
                  <c:v>26885.49</c:v>
                </c:pt>
                <c:pt idx="7788">
                  <c:v>26447.14999999999</c:v>
                </c:pt>
                <c:pt idx="7789">
                  <c:v>26124.39</c:v>
                </c:pt>
                <c:pt idx="7790">
                  <c:v>25867.87</c:v>
                </c:pt>
                <c:pt idx="7791">
                  <c:v>25841.60999999999</c:v>
                </c:pt>
                <c:pt idx="7792">
                  <c:v>26701.46000000001</c:v>
                </c:pt>
                <c:pt idx="7793">
                  <c:v>29698.29</c:v>
                </c:pt>
                <c:pt idx="7794">
                  <c:v>29844.22</c:v>
                </c:pt>
                <c:pt idx="7795">
                  <c:v>29295.46000000001</c:v>
                </c:pt>
                <c:pt idx="7796">
                  <c:v>28518.18</c:v>
                </c:pt>
                <c:pt idx="7797">
                  <c:v>27041.35</c:v>
                </c:pt>
                <c:pt idx="7798">
                  <c:v>24866.80999999999</c:v>
                </c:pt>
                <c:pt idx="7799">
                  <c:v>22847.72</c:v>
                </c:pt>
                <c:pt idx="7800">
                  <c:v>21560.57</c:v>
                </c:pt>
                <c:pt idx="7801">
                  <c:v>20775.16999999998</c:v>
                </c:pt>
                <c:pt idx="7802">
                  <c:v>20391.38</c:v>
                </c:pt>
                <c:pt idx="7803">
                  <c:v>20374.68999999999</c:v>
                </c:pt>
                <c:pt idx="7804">
                  <c:v>20996.51</c:v>
                </c:pt>
                <c:pt idx="7805">
                  <c:v>22761.91</c:v>
                </c:pt>
                <c:pt idx="7806">
                  <c:v>25348.16</c:v>
                </c:pt>
                <c:pt idx="7807">
                  <c:v>26653.94000000001</c:v>
                </c:pt>
                <c:pt idx="7808">
                  <c:v>27074.59</c:v>
                </c:pt>
                <c:pt idx="7809">
                  <c:v>27354.25</c:v>
                </c:pt>
                <c:pt idx="7810">
                  <c:v>27463.64999999999</c:v>
                </c:pt>
                <c:pt idx="7811">
                  <c:v>27387.84</c:v>
                </c:pt>
                <c:pt idx="7812">
                  <c:v>27049.8</c:v>
                </c:pt>
                <c:pt idx="7813">
                  <c:v>26868.47</c:v>
                </c:pt>
                <c:pt idx="7814">
                  <c:v>26738.88</c:v>
                </c:pt>
                <c:pt idx="7815">
                  <c:v>26599.12999999999</c:v>
                </c:pt>
                <c:pt idx="7816">
                  <c:v>27337.56</c:v>
                </c:pt>
                <c:pt idx="7817">
                  <c:v>30065.93</c:v>
                </c:pt>
                <c:pt idx="7818">
                  <c:v>30022.51</c:v>
                </c:pt>
                <c:pt idx="7819">
                  <c:v>29385.64</c:v>
                </c:pt>
                <c:pt idx="7820">
                  <c:v>28546.47</c:v>
                </c:pt>
                <c:pt idx="7821">
                  <c:v>27130.06</c:v>
                </c:pt>
                <c:pt idx="7822">
                  <c:v>24960.76000000001</c:v>
                </c:pt>
                <c:pt idx="7823">
                  <c:v>22969.28000000001</c:v>
                </c:pt>
                <c:pt idx="7824">
                  <c:v>21772.21</c:v>
                </c:pt>
                <c:pt idx="7825">
                  <c:v>20840.18999999999</c:v>
                </c:pt>
                <c:pt idx="7826">
                  <c:v>20307.91999999998</c:v>
                </c:pt>
                <c:pt idx="7827">
                  <c:v>20195.52</c:v>
                </c:pt>
                <c:pt idx="7828">
                  <c:v>20715.34</c:v>
                </c:pt>
                <c:pt idx="7829">
                  <c:v>22232.96000000001</c:v>
                </c:pt>
                <c:pt idx="7830">
                  <c:v>24177.51</c:v>
                </c:pt>
                <c:pt idx="7831">
                  <c:v>25560.16</c:v>
                </c:pt>
                <c:pt idx="7832">
                  <c:v>26785.73</c:v>
                </c:pt>
                <c:pt idx="7833">
                  <c:v>27336.59</c:v>
                </c:pt>
                <c:pt idx="7834">
                  <c:v>27343.59999999998</c:v>
                </c:pt>
                <c:pt idx="7835">
                  <c:v>27093.69</c:v>
                </c:pt>
                <c:pt idx="7836">
                  <c:v>26777.68</c:v>
                </c:pt>
                <c:pt idx="7837">
                  <c:v>26645.88</c:v>
                </c:pt>
                <c:pt idx="7838">
                  <c:v>26419.55</c:v>
                </c:pt>
                <c:pt idx="7839">
                  <c:v>26216.91</c:v>
                </c:pt>
                <c:pt idx="7840">
                  <c:v>26671.08</c:v>
                </c:pt>
                <c:pt idx="7841">
                  <c:v>28810.28000000001</c:v>
                </c:pt>
                <c:pt idx="7842">
                  <c:v>28601.46000000001</c:v>
                </c:pt>
                <c:pt idx="7843">
                  <c:v>27915.55</c:v>
                </c:pt>
                <c:pt idx="7844">
                  <c:v>27173.74</c:v>
                </c:pt>
                <c:pt idx="7845">
                  <c:v>26081.44000000001</c:v>
                </c:pt>
                <c:pt idx="7846">
                  <c:v>24380.41</c:v>
                </c:pt>
                <c:pt idx="7847">
                  <c:v>22668.27</c:v>
                </c:pt>
                <c:pt idx="7848">
                  <c:v>21974.64999999999</c:v>
                </c:pt>
                <c:pt idx="7849">
                  <c:v>20587.07</c:v>
                </c:pt>
                <c:pt idx="7850">
                  <c:v>19735.59</c:v>
                </c:pt>
                <c:pt idx="7851">
                  <c:v>19362.08000000002</c:v>
                </c:pt>
                <c:pt idx="7852">
                  <c:v>19451.84999999998</c:v>
                </c:pt>
                <c:pt idx="7853">
                  <c:v>20076.75</c:v>
                </c:pt>
                <c:pt idx="7854">
                  <c:v>20945.47</c:v>
                </c:pt>
                <c:pt idx="7855">
                  <c:v>21753.14999999999</c:v>
                </c:pt>
                <c:pt idx="7856">
                  <c:v>22965.38</c:v>
                </c:pt>
                <c:pt idx="7857">
                  <c:v>23882.01</c:v>
                </c:pt>
                <c:pt idx="7858">
                  <c:v>24166.10999999999</c:v>
                </c:pt>
                <c:pt idx="7859">
                  <c:v>24278.77</c:v>
                </c:pt>
                <c:pt idx="7860">
                  <c:v>23860.4</c:v>
                </c:pt>
                <c:pt idx="7861">
                  <c:v>23185.80999999999</c:v>
                </c:pt>
                <c:pt idx="7862">
                  <c:v>22528.55</c:v>
                </c:pt>
                <c:pt idx="7863">
                  <c:v>22083.01</c:v>
                </c:pt>
                <c:pt idx="7864">
                  <c:v>22541.06</c:v>
                </c:pt>
                <c:pt idx="7865">
                  <c:v>24410.17</c:v>
                </c:pt>
                <c:pt idx="7866">
                  <c:v>24230.58</c:v>
                </c:pt>
                <c:pt idx="7867">
                  <c:v>24018.05</c:v>
                </c:pt>
                <c:pt idx="7868">
                  <c:v>23777.02</c:v>
                </c:pt>
                <c:pt idx="7869">
                  <c:v>23362.52</c:v>
                </c:pt>
                <c:pt idx="7870">
                  <c:v>22409.84</c:v>
                </c:pt>
                <c:pt idx="7871">
                  <c:v>21221.75999999998</c:v>
                </c:pt>
                <c:pt idx="7872">
                  <c:v>19827.80999999999</c:v>
                </c:pt>
                <c:pt idx="7873">
                  <c:v>19133.37</c:v>
                </c:pt>
                <c:pt idx="7874">
                  <c:v>18771.02</c:v>
                </c:pt>
                <c:pt idx="7875">
                  <c:v>18742.71</c:v>
                </c:pt>
                <c:pt idx="7876">
                  <c:v>19150.96000000001</c:v>
                </c:pt>
                <c:pt idx="7877">
                  <c:v>19949.05</c:v>
                </c:pt>
                <c:pt idx="7878">
                  <c:v>20638.45</c:v>
                </c:pt>
                <c:pt idx="7879">
                  <c:v>20798.75</c:v>
                </c:pt>
                <c:pt idx="7880">
                  <c:v>21752.38</c:v>
                </c:pt>
                <c:pt idx="7881">
                  <c:v>22477.3</c:v>
                </c:pt>
                <c:pt idx="7882">
                  <c:v>22842.91</c:v>
                </c:pt>
                <c:pt idx="7883">
                  <c:v>22849.29</c:v>
                </c:pt>
                <c:pt idx="7884">
                  <c:v>22492.99</c:v>
                </c:pt>
                <c:pt idx="7885">
                  <c:v>22313.9</c:v>
                </c:pt>
                <c:pt idx="7886">
                  <c:v>22256.32</c:v>
                </c:pt>
                <c:pt idx="7887">
                  <c:v>22394.97</c:v>
                </c:pt>
                <c:pt idx="7888">
                  <c:v>23402.26000000001</c:v>
                </c:pt>
                <c:pt idx="7889">
                  <c:v>26259.1</c:v>
                </c:pt>
                <c:pt idx="7890">
                  <c:v>26325.47</c:v>
                </c:pt>
                <c:pt idx="7891">
                  <c:v>25774.66</c:v>
                </c:pt>
                <c:pt idx="7892">
                  <c:v>25000.9</c:v>
                </c:pt>
                <c:pt idx="7893">
                  <c:v>24066.24000000002</c:v>
                </c:pt>
                <c:pt idx="7894">
                  <c:v>22940.52</c:v>
                </c:pt>
                <c:pt idx="7895">
                  <c:v>21587.30999999999</c:v>
                </c:pt>
                <c:pt idx="7896">
                  <c:v>20424.12999999999</c:v>
                </c:pt>
                <c:pt idx="7897">
                  <c:v>19492.41999999998</c:v>
                </c:pt>
                <c:pt idx="7898">
                  <c:v>18972.49000000002</c:v>
                </c:pt>
                <c:pt idx="7899">
                  <c:v>18779.14999999999</c:v>
                </c:pt>
                <c:pt idx="7900">
                  <c:v>18956.96000000001</c:v>
                </c:pt>
                <c:pt idx="7901">
                  <c:v>19507.34</c:v>
                </c:pt>
                <c:pt idx="7902">
                  <c:v>20080.62</c:v>
                </c:pt>
                <c:pt idx="7903">
                  <c:v>20597.91999999998</c:v>
                </c:pt>
                <c:pt idx="7904">
                  <c:v>21756.23</c:v>
                </c:pt>
                <c:pt idx="7905">
                  <c:v>22591.8</c:v>
                </c:pt>
                <c:pt idx="7906">
                  <c:v>22964.28000000001</c:v>
                </c:pt>
                <c:pt idx="7907">
                  <c:v>23043.48000000001</c:v>
                </c:pt>
                <c:pt idx="7908">
                  <c:v>22749.19</c:v>
                </c:pt>
                <c:pt idx="7909">
                  <c:v>22643.03</c:v>
                </c:pt>
                <c:pt idx="7910">
                  <c:v>22612.82</c:v>
                </c:pt>
                <c:pt idx="7911">
                  <c:v>22688.75</c:v>
                </c:pt>
                <c:pt idx="7912">
                  <c:v>23453.97</c:v>
                </c:pt>
                <c:pt idx="7913">
                  <c:v>26400.0</c:v>
                </c:pt>
                <c:pt idx="7914">
                  <c:v>26540.08000000002</c:v>
                </c:pt>
                <c:pt idx="7915">
                  <c:v>25980.43</c:v>
                </c:pt>
                <c:pt idx="7916">
                  <c:v>25261.64</c:v>
                </c:pt>
                <c:pt idx="7917">
                  <c:v>24234.27</c:v>
                </c:pt>
                <c:pt idx="7918">
                  <c:v>22860.25</c:v>
                </c:pt>
                <c:pt idx="7919">
                  <c:v>21477.35</c:v>
                </c:pt>
                <c:pt idx="7920">
                  <c:v>20514.75999999998</c:v>
                </c:pt>
                <c:pt idx="7921">
                  <c:v>19598.43</c:v>
                </c:pt>
                <c:pt idx="7922">
                  <c:v>19039.34</c:v>
                </c:pt>
                <c:pt idx="7923">
                  <c:v>18831.24000000002</c:v>
                </c:pt>
                <c:pt idx="7924">
                  <c:v>18901.87</c:v>
                </c:pt>
                <c:pt idx="7925">
                  <c:v>19364.22</c:v>
                </c:pt>
                <c:pt idx="7926">
                  <c:v>19736.4</c:v>
                </c:pt>
                <c:pt idx="7927">
                  <c:v>20305.75</c:v>
                </c:pt>
                <c:pt idx="7928">
                  <c:v>21162.30999999999</c:v>
                </c:pt>
                <c:pt idx="7929">
                  <c:v>21981.64</c:v>
                </c:pt>
                <c:pt idx="7930">
                  <c:v>22537.02</c:v>
                </c:pt>
                <c:pt idx="7931">
                  <c:v>22734.25</c:v>
                </c:pt>
                <c:pt idx="7932">
                  <c:v>22812.67</c:v>
                </c:pt>
                <c:pt idx="7933">
                  <c:v>22942.82</c:v>
                </c:pt>
                <c:pt idx="7934">
                  <c:v>22943.09</c:v>
                </c:pt>
                <c:pt idx="7935">
                  <c:v>23170.19</c:v>
                </c:pt>
                <c:pt idx="7936">
                  <c:v>24157.59999999998</c:v>
                </c:pt>
                <c:pt idx="7937">
                  <c:v>27530.44000000001</c:v>
                </c:pt>
                <c:pt idx="7938">
                  <c:v>27769.69</c:v>
                </c:pt>
                <c:pt idx="7939">
                  <c:v>27261.96000000001</c:v>
                </c:pt>
                <c:pt idx="7940">
                  <c:v>26407.62</c:v>
                </c:pt>
                <c:pt idx="7941">
                  <c:v>24827.56</c:v>
                </c:pt>
                <c:pt idx="7942">
                  <c:v>22733.04</c:v>
                </c:pt>
                <c:pt idx="7943">
                  <c:v>20908.36</c:v>
                </c:pt>
                <c:pt idx="7944">
                  <c:v>20105.03</c:v>
                </c:pt>
                <c:pt idx="7945">
                  <c:v>19520.2</c:v>
                </c:pt>
                <c:pt idx="7946">
                  <c:v>19198.66999999998</c:v>
                </c:pt>
                <c:pt idx="7947">
                  <c:v>19233.02</c:v>
                </c:pt>
                <c:pt idx="7948">
                  <c:v>19933.00999999998</c:v>
                </c:pt>
                <c:pt idx="7949">
                  <c:v>21625.64</c:v>
                </c:pt>
                <c:pt idx="7950">
                  <c:v>24018.22</c:v>
                </c:pt>
                <c:pt idx="7951">
                  <c:v>25554.8</c:v>
                </c:pt>
                <c:pt idx="7952">
                  <c:v>26181.69</c:v>
                </c:pt>
                <c:pt idx="7953">
                  <c:v>26764.39</c:v>
                </c:pt>
                <c:pt idx="7954">
                  <c:v>27268.72</c:v>
                </c:pt>
                <c:pt idx="7955">
                  <c:v>27442.80999999999</c:v>
                </c:pt>
                <c:pt idx="7956">
                  <c:v>27478.1</c:v>
                </c:pt>
                <c:pt idx="7957">
                  <c:v>27659.94000000001</c:v>
                </c:pt>
                <c:pt idx="7958">
                  <c:v>27524.6</c:v>
                </c:pt>
                <c:pt idx="7959">
                  <c:v>27454.14</c:v>
                </c:pt>
                <c:pt idx="7960">
                  <c:v>27938.77</c:v>
                </c:pt>
                <c:pt idx="7961">
                  <c:v>30580.41</c:v>
                </c:pt>
                <c:pt idx="7962">
                  <c:v>30204.82</c:v>
                </c:pt>
                <c:pt idx="7963">
                  <c:v>29451.55</c:v>
                </c:pt>
                <c:pt idx="7964">
                  <c:v>28421.59</c:v>
                </c:pt>
                <c:pt idx="7965">
                  <c:v>26804.85</c:v>
                </c:pt>
                <c:pt idx="7966">
                  <c:v>24582.02</c:v>
                </c:pt>
                <c:pt idx="7967">
                  <c:v>22488.72</c:v>
                </c:pt>
                <c:pt idx="7968">
                  <c:v>21610.43</c:v>
                </c:pt>
                <c:pt idx="7969">
                  <c:v>20787.07</c:v>
                </c:pt>
                <c:pt idx="7970">
                  <c:v>20323.87</c:v>
                </c:pt>
                <c:pt idx="7971">
                  <c:v>20253.89</c:v>
                </c:pt>
                <c:pt idx="7972">
                  <c:v>20798.97</c:v>
                </c:pt>
                <c:pt idx="7973">
                  <c:v>22365.51</c:v>
                </c:pt>
                <c:pt idx="7974">
                  <c:v>24861.14999999999</c:v>
                </c:pt>
                <c:pt idx="7975">
                  <c:v>26218.82</c:v>
                </c:pt>
                <c:pt idx="7976">
                  <c:v>26703.9</c:v>
                </c:pt>
                <c:pt idx="7977">
                  <c:v>27236.98000000001</c:v>
                </c:pt>
                <c:pt idx="7978">
                  <c:v>27635.87</c:v>
                </c:pt>
                <c:pt idx="7979">
                  <c:v>27788.60999999999</c:v>
                </c:pt>
                <c:pt idx="7980">
                  <c:v>27822.22</c:v>
                </c:pt>
                <c:pt idx="7981">
                  <c:v>27947.39</c:v>
                </c:pt>
                <c:pt idx="7982">
                  <c:v>27752.72</c:v>
                </c:pt>
                <c:pt idx="7983">
                  <c:v>27548.3</c:v>
                </c:pt>
                <c:pt idx="7984">
                  <c:v>28123.42000000001</c:v>
                </c:pt>
                <c:pt idx="7985">
                  <c:v>30749.34</c:v>
                </c:pt>
                <c:pt idx="7986">
                  <c:v>30434.73</c:v>
                </c:pt>
                <c:pt idx="7987">
                  <c:v>29705.45</c:v>
                </c:pt>
                <c:pt idx="7988">
                  <c:v>28732.03</c:v>
                </c:pt>
                <c:pt idx="7989">
                  <c:v>27188.2</c:v>
                </c:pt>
                <c:pt idx="7990">
                  <c:v>25023.32</c:v>
                </c:pt>
                <c:pt idx="7991">
                  <c:v>22845.78000000001</c:v>
                </c:pt>
                <c:pt idx="7992">
                  <c:v>21820.14999999999</c:v>
                </c:pt>
                <c:pt idx="7993">
                  <c:v>20995.03</c:v>
                </c:pt>
                <c:pt idx="7994">
                  <c:v>20522.16999999998</c:v>
                </c:pt>
                <c:pt idx="7995">
                  <c:v>20462.55</c:v>
                </c:pt>
                <c:pt idx="7996">
                  <c:v>21069.53</c:v>
                </c:pt>
                <c:pt idx="7997">
                  <c:v>22748.98000000001</c:v>
                </c:pt>
                <c:pt idx="7998">
                  <c:v>25097.78000000001</c:v>
                </c:pt>
                <c:pt idx="7999">
                  <c:v>26548.88</c:v>
                </c:pt>
                <c:pt idx="8000">
                  <c:v>27109.43</c:v>
                </c:pt>
                <c:pt idx="8001">
                  <c:v>27551.82999999999</c:v>
                </c:pt>
                <c:pt idx="8002">
                  <c:v>27892.73</c:v>
                </c:pt>
                <c:pt idx="8003">
                  <c:v>27982.47</c:v>
                </c:pt>
                <c:pt idx="8004">
                  <c:v>27879.39</c:v>
                </c:pt>
                <c:pt idx="8005">
                  <c:v>27892.03</c:v>
                </c:pt>
                <c:pt idx="8006">
                  <c:v>27686.14999999999</c:v>
                </c:pt>
                <c:pt idx="8007">
                  <c:v>27419.01</c:v>
                </c:pt>
                <c:pt idx="8008">
                  <c:v>27933.35</c:v>
                </c:pt>
                <c:pt idx="8009">
                  <c:v>30767.73</c:v>
                </c:pt>
                <c:pt idx="8010">
                  <c:v>30578.78000000001</c:v>
                </c:pt>
                <c:pt idx="8011">
                  <c:v>29865.23</c:v>
                </c:pt>
                <c:pt idx="8012">
                  <c:v>28924.46000000001</c:v>
                </c:pt>
                <c:pt idx="8013">
                  <c:v>27349.75999999998</c:v>
                </c:pt>
                <c:pt idx="8014">
                  <c:v>25165.62999999999</c:v>
                </c:pt>
                <c:pt idx="8015">
                  <c:v>23109.68</c:v>
                </c:pt>
                <c:pt idx="8016">
                  <c:v>21832.51</c:v>
                </c:pt>
                <c:pt idx="8017">
                  <c:v>20926.82999999999</c:v>
                </c:pt>
                <c:pt idx="8018">
                  <c:v>20420.10999999999</c:v>
                </c:pt>
                <c:pt idx="8019">
                  <c:v>20355.97</c:v>
                </c:pt>
                <c:pt idx="8020">
                  <c:v>20969.64999999999</c:v>
                </c:pt>
                <c:pt idx="8021">
                  <c:v>22658.32</c:v>
                </c:pt>
                <c:pt idx="8022">
                  <c:v>25333.51</c:v>
                </c:pt>
                <c:pt idx="8023">
                  <c:v>26796.36</c:v>
                </c:pt>
                <c:pt idx="8024">
                  <c:v>27188.17</c:v>
                </c:pt>
                <c:pt idx="8025">
                  <c:v>27411.84</c:v>
                </c:pt>
                <c:pt idx="8026">
                  <c:v>27414.59</c:v>
                </c:pt>
                <c:pt idx="8027">
                  <c:v>27211.17</c:v>
                </c:pt>
                <c:pt idx="8028">
                  <c:v>26858.4</c:v>
                </c:pt>
                <c:pt idx="8029">
                  <c:v>26538.6</c:v>
                </c:pt>
                <c:pt idx="8030">
                  <c:v>26267.36</c:v>
                </c:pt>
                <c:pt idx="8031">
                  <c:v>26183.17</c:v>
                </c:pt>
                <c:pt idx="8032">
                  <c:v>27263.52</c:v>
                </c:pt>
                <c:pt idx="8033">
                  <c:v>30310.49</c:v>
                </c:pt>
                <c:pt idx="8034">
                  <c:v>30577.14</c:v>
                </c:pt>
                <c:pt idx="8035">
                  <c:v>30129.78000000001</c:v>
                </c:pt>
                <c:pt idx="8036">
                  <c:v>29243.80999999999</c:v>
                </c:pt>
                <c:pt idx="8037">
                  <c:v>27603.32999999999</c:v>
                </c:pt>
                <c:pt idx="8038">
                  <c:v>25403.78000000001</c:v>
                </c:pt>
                <c:pt idx="8039">
                  <c:v>23193.62999999999</c:v>
                </c:pt>
                <c:pt idx="8040">
                  <c:v>21922.82</c:v>
                </c:pt>
                <c:pt idx="8041">
                  <c:v>21029.14999999999</c:v>
                </c:pt>
                <c:pt idx="8042">
                  <c:v>20546.48000000001</c:v>
                </c:pt>
                <c:pt idx="8043">
                  <c:v>20484.99000000002</c:v>
                </c:pt>
                <c:pt idx="8044">
                  <c:v>21081.64999999999</c:v>
                </c:pt>
                <c:pt idx="8045">
                  <c:v>22709.53</c:v>
                </c:pt>
                <c:pt idx="8046">
                  <c:v>25141.11999999988</c:v>
                </c:pt>
                <c:pt idx="8047">
                  <c:v>26239.36</c:v>
                </c:pt>
                <c:pt idx="8048">
                  <c:v>26685.19</c:v>
                </c:pt>
                <c:pt idx="8049">
                  <c:v>26811.03</c:v>
                </c:pt>
                <c:pt idx="8050">
                  <c:v>26726.76000000001</c:v>
                </c:pt>
                <c:pt idx="8051">
                  <c:v>26575.64</c:v>
                </c:pt>
                <c:pt idx="8052">
                  <c:v>26141.06</c:v>
                </c:pt>
                <c:pt idx="8053">
                  <c:v>25856.89</c:v>
                </c:pt>
                <c:pt idx="8054">
                  <c:v>25612.86</c:v>
                </c:pt>
                <c:pt idx="8055">
                  <c:v>25539.46000000001</c:v>
                </c:pt>
                <c:pt idx="8056">
                  <c:v>26716.38</c:v>
                </c:pt>
                <c:pt idx="8057">
                  <c:v>29843.51</c:v>
                </c:pt>
                <c:pt idx="8058">
                  <c:v>30168.99</c:v>
                </c:pt>
                <c:pt idx="8059">
                  <c:v>29709.39</c:v>
                </c:pt>
                <c:pt idx="8060">
                  <c:v>28983.54</c:v>
                </c:pt>
                <c:pt idx="8061">
                  <c:v>27816.49</c:v>
                </c:pt>
                <c:pt idx="8062">
                  <c:v>25819.16</c:v>
                </c:pt>
                <c:pt idx="8063">
                  <c:v>23665.01</c:v>
                </c:pt>
                <c:pt idx="8064">
                  <c:v>22479.98000000001</c:v>
                </c:pt>
                <c:pt idx="8065">
                  <c:v>21461.22</c:v>
                </c:pt>
                <c:pt idx="8066">
                  <c:v>20887.91</c:v>
                </c:pt>
                <c:pt idx="8067">
                  <c:v>20648.94000000001</c:v>
                </c:pt>
                <c:pt idx="8068">
                  <c:v>20803.34</c:v>
                </c:pt>
                <c:pt idx="8069">
                  <c:v>21500.49</c:v>
                </c:pt>
                <c:pt idx="8070">
                  <c:v>22510.64999999999</c:v>
                </c:pt>
                <c:pt idx="8071">
                  <c:v>23302.55</c:v>
                </c:pt>
                <c:pt idx="8072">
                  <c:v>24383.60999999999</c:v>
                </c:pt>
                <c:pt idx="8073">
                  <c:v>24994.35</c:v>
                </c:pt>
                <c:pt idx="8074">
                  <c:v>25176.37</c:v>
                </c:pt>
                <c:pt idx="8075">
                  <c:v>24935.56</c:v>
                </c:pt>
                <c:pt idx="8076">
                  <c:v>24495.54</c:v>
                </c:pt>
                <c:pt idx="8077">
                  <c:v>24153.44000000001</c:v>
                </c:pt>
                <c:pt idx="8078">
                  <c:v>23888.41</c:v>
                </c:pt>
                <c:pt idx="8079">
                  <c:v>23996.56</c:v>
                </c:pt>
                <c:pt idx="8080">
                  <c:v>25400.97</c:v>
                </c:pt>
                <c:pt idx="8081">
                  <c:v>28829.05</c:v>
                </c:pt>
                <c:pt idx="8082">
                  <c:v>29032.05</c:v>
                </c:pt>
                <c:pt idx="8083">
                  <c:v>28617.28000000001</c:v>
                </c:pt>
                <c:pt idx="8084">
                  <c:v>27911.43</c:v>
                </c:pt>
                <c:pt idx="8085">
                  <c:v>26725.51</c:v>
                </c:pt>
                <c:pt idx="8086">
                  <c:v>25069.57</c:v>
                </c:pt>
                <c:pt idx="8087">
                  <c:v>23398.82999999999</c:v>
                </c:pt>
                <c:pt idx="8088">
                  <c:v>22261.71</c:v>
                </c:pt>
                <c:pt idx="8089">
                  <c:v>21365.88</c:v>
                </c:pt>
                <c:pt idx="8090">
                  <c:v>20878.14999999999</c:v>
                </c:pt>
                <c:pt idx="8091">
                  <c:v>20643.50999999998</c:v>
                </c:pt>
                <c:pt idx="8092">
                  <c:v>20747.53</c:v>
                </c:pt>
                <c:pt idx="8093">
                  <c:v>21264.46000000001</c:v>
                </c:pt>
                <c:pt idx="8094">
                  <c:v>22008.97</c:v>
                </c:pt>
                <c:pt idx="8095">
                  <c:v>22513.80999999999</c:v>
                </c:pt>
                <c:pt idx="8096">
                  <c:v>23376.93</c:v>
                </c:pt>
                <c:pt idx="8097">
                  <c:v>23823.0</c:v>
                </c:pt>
                <c:pt idx="8098">
                  <c:v>23924.07</c:v>
                </c:pt>
                <c:pt idx="8099">
                  <c:v>23756.84</c:v>
                </c:pt>
                <c:pt idx="8100">
                  <c:v>23542.29</c:v>
                </c:pt>
                <c:pt idx="8101">
                  <c:v>23138.2</c:v>
                </c:pt>
                <c:pt idx="8102">
                  <c:v>22987.75</c:v>
                </c:pt>
                <c:pt idx="8103">
                  <c:v>23313.85</c:v>
                </c:pt>
                <c:pt idx="8104">
                  <c:v>24847.97</c:v>
                </c:pt>
                <c:pt idx="8105">
                  <c:v>28719.43</c:v>
                </c:pt>
                <c:pt idx="8106">
                  <c:v>29235.56</c:v>
                </c:pt>
                <c:pt idx="8107">
                  <c:v>29043.04</c:v>
                </c:pt>
                <c:pt idx="8108">
                  <c:v>28339.75</c:v>
                </c:pt>
                <c:pt idx="8109">
                  <c:v>26860.98000000001</c:v>
                </c:pt>
                <c:pt idx="8110">
                  <c:v>24907.85</c:v>
                </c:pt>
                <c:pt idx="8111">
                  <c:v>22995.80999999999</c:v>
                </c:pt>
                <c:pt idx="8112">
                  <c:v>21575.46000000001</c:v>
                </c:pt>
                <c:pt idx="8113">
                  <c:v>20866.84999999998</c:v>
                </c:pt>
                <c:pt idx="8114">
                  <c:v>20558.06</c:v>
                </c:pt>
                <c:pt idx="8115">
                  <c:v>20644.16999999998</c:v>
                </c:pt>
                <c:pt idx="8116">
                  <c:v>21379.30999999999</c:v>
                </c:pt>
                <c:pt idx="8117">
                  <c:v>23251.49</c:v>
                </c:pt>
                <c:pt idx="8118">
                  <c:v>26247.18</c:v>
                </c:pt>
                <c:pt idx="8119">
                  <c:v>27859.12999999999</c:v>
                </c:pt>
                <c:pt idx="8120">
                  <c:v>28229.60999999999</c:v>
                </c:pt>
                <c:pt idx="8121">
                  <c:v>28205.4</c:v>
                </c:pt>
                <c:pt idx="8122">
                  <c:v>28003.82999999999</c:v>
                </c:pt>
                <c:pt idx="8123">
                  <c:v>27688.17</c:v>
                </c:pt>
                <c:pt idx="8124">
                  <c:v>27124.69</c:v>
                </c:pt>
                <c:pt idx="8125">
                  <c:v>26608.48000000001</c:v>
                </c:pt>
                <c:pt idx="8126">
                  <c:v>26219.7</c:v>
                </c:pt>
                <c:pt idx="8127">
                  <c:v>26181.12999999999</c:v>
                </c:pt>
                <c:pt idx="8128">
                  <c:v>27344.94000000001</c:v>
                </c:pt>
                <c:pt idx="8129">
                  <c:v>31036.89</c:v>
                </c:pt>
                <c:pt idx="8130">
                  <c:v>31784.54</c:v>
                </c:pt>
                <c:pt idx="8131">
                  <c:v>31476.80999999999</c:v>
                </c:pt>
                <c:pt idx="8132">
                  <c:v>30718.10999999999</c:v>
                </c:pt>
                <c:pt idx="8133">
                  <c:v>28998.93</c:v>
                </c:pt>
                <c:pt idx="8134">
                  <c:v>26575.19</c:v>
                </c:pt>
                <c:pt idx="8135">
                  <c:v>24325.75</c:v>
                </c:pt>
                <c:pt idx="8136">
                  <c:v>22956.05</c:v>
                </c:pt>
                <c:pt idx="8137">
                  <c:v>22093.45</c:v>
                </c:pt>
                <c:pt idx="8138">
                  <c:v>21700.0</c:v>
                </c:pt>
                <c:pt idx="8139">
                  <c:v>21701.35</c:v>
                </c:pt>
                <c:pt idx="8140">
                  <c:v>22424.73</c:v>
                </c:pt>
                <c:pt idx="8141">
                  <c:v>24300.35</c:v>
                </c:pt>
                <c:pt idx="8142">
                  <c:v>27316.53</c:v>
                </c:pt>
                <c:pt idx="8143">
                  <c:v>28788.82999999999</c:v>
                </c:pt>
                <c:pt idx="8144">
                  <c:v>28913.29</c:v>
                </c:pt>
                <c:pt idx="8145">
                  <c:v>28693.37</c:v>
                </c:pt>
                <c:pt idx="8146">
                  <c:v>28425.64</c:v>
                </c:pt>
                <c:pt idx="8147">
                  <c:v>27990.35</c:v>
                </c:pt>
                <c:pt idx="8148">
                  <c:v>27477.14</c:v>
                </c:pt>
                <c:pt idx="8149">
                  <c:v>26995.99</c:v>
                </c:pt>
                <c:pt idx="8150">
                  <c:v>26642.55</c:v>
                </c:pt>
                <c:pt idx="8151">
                  <c:v>26641.93</c:v>
                </c:pt>
                <c:pt idx="8152">
                  <c:v>27819.57</c:v>
                </c:pt>
                <c:pt idx="8153">
                  <c:v>31424.88</c:v>
                </c:pt>
                <c:pt idx="8154">
                  <c:v>32102.44000000001</c:v>
                </c:pt>
                <c:pt idx="8155">
                  <c:v>31844.73</c:v>
                </c:pt>
                <c:pt idx="8156">
                  <c:v>31146.9</c:v>
                </c:pt>
                <c:pt idx="8157">
                  <c:v>29472.68</c:v>
                </c:pt>
                <c:pt idx="8158">
                  <c:v>27033.43</c:v>
                </c:pt>
                <c:pt idx="8159">
                  <c:v>24714.98000000001</c:v>
                </c:pt>
                <c:pt idx="8160">
                  <c:v>22992.03</c:v>
                </c:pt>
                <c:pt idx="8161">
                  <c:v>22110.47</c:v>
                </c:pt>
                <c:pt idx="8162">
                  <c:v>21604.04</c:v>
                </c:pt>
                <c:pt idx="8163">
                  <c:v>21609.82</c:v>
                </c:pt>
                <c:pt idx="8164">
                  <c:v>22323.64999999999</c:v>
                </c:pt>
                <c:pt idx="8165">
                  <c:v>24265.62</c:v>
                </c:pt>
                <c:pt idx="8166">
                  <c:v>27329.71</c:v>
                </c:pt>
                <c:pt idx="8167">
                  <c:v>28911.09</c:v>
                </c:pt>
                <c:pt idx="8168">
                  <c:v>29018.36</c:v>
                </c:pt>
                <c:pt idx="8169">
                  <c:v>28492.02</c:v>
                </c:pt>
                <c:pt idx="8170">
                  <c:v>28114.25</c:v>
                </c:pt>
                <c:pt idx="8171">
                  <c:v>27662.34</c:v>
                </c:pt>
                <c:pt idx="8172">
                  <c:v>27138.03</c:v>
                </c:pt>
                <c:pt idx="8173">
                  <c:v>26910.88</c:v>
                </c:pt>
                <c:pt idx="8174">
                  <c:v>26710.30999999999</c:v>
                </c:pt>
                <c:pt idx="8175">
                  <c:v>26666.04</c:v>
                </c:pt>
                <c:pt idx="8176">
                  <c:v>27663.89</c:v>
                </c:pt>
                <c:pt idx="8177">
                  <c:v>31353.32999999999</c:v>
                </c:pt>
                <c:pt idx="8178">
                  <c:v>32023.79</c:v>
                </c:pt>
                <c:pt idx="8179">
                  <c:v>31725.29</c:v>
                </c:pt>
                <c:pt idx="8180">
                  <c:v>31010.59</c:v>
                </c:pt>
                <c:pt idx="8181">
                  <c:v>29304.60999999999</c:v>
                </c:pt>
                <c:pt idx="8182">
                  <c:v>26901.75999999998</c:v>
                </c:pt>
                <c:pt idx="8183">
                  <c:v>24544.7</c:v>
                </c:pt>
                <c:pt idx="8184">
                  <c:v>22988.07</c:v>
                </c:pt>
                <c:pt idx="8185">
                  <c:v>22146.73</c:v>
                </c:pt>
                <c:pt idx="8186">
                  <c:v>21721.24</c:v>
                </c:pt>
                <c:pt idx="8187">
                  <c:v>21687.71</c:v>
                </c:pt>
                <c:pt idx="8188">
                  <c:v>22338.44000000001</c:v>
                </c:pt>
                <c:pt idx="8189">
                  <c:v>24166.67</c:v>
                </c:pt>
                <c:pt idx="8190">
                  <c:v>27170.88</c:v>
                </c:pt>
                <c:pt idx="8191">
                  <c:v>28636.9</c:v>
                </c:pt>
                <c:pt idx="8192">
                  <c:v>28769.68</c:v>
                </c:pt>
                <c:pt idx="8193">
                  <c:v>28648.2</c:v>
                </c:pt>
                <c:pt idx="8194">
                  <c:v>28270.41</c:v>
                </c:pt>
                <c:pt idx="8195">
                  <c:v>27886.78000000001</c:v>
                </c:pt>
                <c:pt idx="8196">
                  <c:v>27420.38</c:v>
                </c:pt>
                <c:pt idx="8197">
                  <c:v>27201.32</c:v>
                </c:pt>
                <c:pt idx="8198">
                  <c:v>26957.7</c:v>
                </c:pt>
                <c:pt idx="8199">
                  <c:v>26923.74</c:v>
                </c:pt>
                <c:pt idx="8200">
                  <c:v>27860.8</c:v>
                </c:pt>
                <c:pt idx="8201">
                  <c:v>31350.93</c:v>
                </c:pt>
                <c:pt idx="8202">
                  <c:v>31861.55</c:v>
                </c:pt>
                <c:pt idx="8203">
                  <c:v>31539.41</c:v>
                </c:pt>
                <c:pt idx="8204">
                  <c:v>30829.06</c:v>
                </c:pt>
                <c:pt idx="8205">
                  <c:v>29190.53</c:v>
                </c:pt>
                <c:pt idx="8206">
                  <c:v>26883.04</c:v>
                </c:pt>
                <c:pt idx="8207">
                  <c:v>24373.37</c:v>
                </c:pt>
                <c:pt idx="8208">
                  <c:v>22888.82999999999</c:v>
                </c:pt>
                <c:pt idx="8209">
                  <c:v>21942.03</c:v>
                </c:pt>
                <c:pt idx="8210">
                  <c:v>21485.01</c:v>
                </c:pt>
                <c:pt idx="8211">
                  <c:v>21455.75</c:v>
                </c:pt>
                <c:pt idx="8212">
                  <c:v>22093.47</c:v>
                </c:pt>
                <c:pt idx="8213">
                  <c:v>24122.26000000001</c:v>
                </c:pt>
                <c:pt idx="8214">
                  <c:v>26689.04</c:v>
                </c:pt>
                <c:pt idx="8215">
                  <c:v>28243.99</c:v>
                </c:pt>
                <c:pt idx="8216">
                  <c:v>28707.53</c:v>
                </c:pt>
                <c:pt idx="8217">
                  <c:v>28649.1</c:v>
                </c:pt>
                <c:pt idx="8218">
                  <c:v>28436.41</c:v>
                </c:pt>
                <c:pt idx="8219">
                  <c:v>28045.62</c:v>
                </c:pt>
                <c:pt idx="8220">
                  <c:v>27506.49</c:v>
                </c:pt>
                <c:pt idx="8221">
                  <c:v>27253.34</c:v>
                </c:pt>
                <c:pt idx="8222">
                  <c:v>26989.87</c:v>
                </c:pt>
                <c:pt idx="8223">
                  <c:v>26730.69</c:v>
                </c:pt>
                <c:pt idx="8224">
                  <c:v>27563.41</c:v>
                </c:pt>
                <c:pt idx="8225">
                  <c:v>30548.46000000001</c:v>
                </c:pt>
                <c:pt idx="8226">
                  <c:v>30799.10999999999</c:v>
                </c:pt>
                <c:pt idx="8227">
                  <c:v>30313.91</c:v>
                </c:pt>
                <c:pt idx="8228">
                  <c:v>29631.68</c:v>
                </c:pt>
                <c:pt idx="8229">
                  <c:v>28321.47</c:v>
                </c:pt>
                <c:pt idx="8230">
                  <c:v>26492.57</c:v>
                </c:pt>
                <c:pt idx="8231">
                  <c:v>24421.23</c:v>
                </c:pt>
                <c:pt idx="8232">
                  <c:v>23115.68</c:v>
                </c:pt>
                <c:pt idx="8233">
                  <c:v>22115.11999999988</c:v>
                </c:pt>
                <c:pt idx="8234">
                  <c:v>21527.54</c:v>
                </c:pt>
                <c:pt idx="8235">
                  <c:v>21305.79</c:v>
                </c:pt>
                <c:pt idx="8236">
                  <c:v>21488.44000000001</c:v>
                </c:pt>
                <c:pt idx="8237">
                  <c:v>22155.60999999999</c:v>
                </c:pt>
                <c:pt idx="8238">
                  <c:v>23381.1</c:v>
                </c:pt>
                <c:pt idx="8239">
                  <c:v>23739.22</c:v>
                </c:pt>
                <c:pt idx="8240">
                  <c:v>24328.96000000001</c:v>
                </c:pt>
                <c:pt idx="8241">
                  <c:v>24801.75</c:v>
                </c:pt>
                <c:pt idx="8242">
                  <c:v>24944.03</c:v>
                </c:pt>
                <c:pt idx="8243">
                  <c:v>24955.11999999988</c:v>
                </c:pt>
                <c:pt idx="8244">
                  <c:v>24830.32</c:v>
                </c:pt>
                <c:pt idx="8245">
                  <c:v>24528.10999999999</c:v>
                </c:pt>
                <c:pt idx="8246">
                  <c:v>24216.28000000001</c:v>
                </c:pt>
                <c:pt idx="8247">
                  <c:v>24089.44000000001</c:v>
                </c:pt>
                <c:pt idx="8248">
                  <c:v>25559.97</c:v>
                </c:pt>
                <c:pt idx="8249">
                  <c:v>29042.73</c:v>
                </c:pt>
                <c:pt idx="8250">
                  <c:v>29400.59</c:v>
                </c:pt>
                <c:pt idx="8251">
                  <c:v>29059.22</c:v>
                </c:pt>
                <c:pt idx="8252">
                  <c:v>28469.45</c:v>
                </c:pt>
                <c:pt idx="8253">
                  <c:v>27630.85</c:v>
                </c:pt>
                <c:pt idx="8254">
                  <c:v>25861.06</c:v>
                </c:pt>
                <c:pt idx="8255">
                  <c:v>23825.48000000001</c:v>
                </c:pt>
                <c:pt idx="8256">
                  <c:v>22532.32999999999</c:v>
                </c:pt>
                <c:pt idx="8257">
                  <c:v>21477.3</c:v>
                </c:pt>
                <c:pt idx="8258">
                  <c:v>20856.82</c:v>
                </c:pt>
                <c:pt idx="8259">
                  <c:v>20641.25999999998</c:v>
                </c:pt>
                <c:pt idx="8260">
                  <c:v>20792.74000000002</c:v>
                </c:pt>
                <c:pt idx="8261">
                  <c:v>21355.60999999999</c:v>
                </c:pt>
                <c:pt idx="8262">
                  <c:v>22375.53</c:v>
                </c:pt>
                <c:pt idx="8263">
                  <c:v>23215.52</c:v>
                </c:pt>
                <c:pt idx="8264">
                  <c:v>25306.5</c:v>
                </c:pt>
                <c:pt idx="8265">
                  <c:v>26000.0</c:v>
                </c:pt>
                <c:pt idx="8266">
                  <c:v>25875.0</c:v>
                </c:pt>
                <c:pt idx="8267">
                  <c:v>24747.43</c:v>
                </c:pt>
                <c:pt idx="8268">
                  <c:v>24395.87</c:v>
                </c:pt>
                <c:pt idx="8269">
                  <c:v>24227.62</c:v>
                </c:pt>
                <c:pt idx="8270">
                  <c:v>23879.93</c:v>
                </c:pt>
                <c:pt idx="8271">
                  <c:v>24284.84</c:v>
                </c:pt>
                <c:pt idx="8272">
                  <c:v>25826.32</c:v>
                </c:pt>
                <c:pt idx="8273">
                  <c:v>29772.71</c:v>
                </c:pt>
                <c:pt idx="8274">
                  <c:v>30260.74</c:v>
                </c:pt>
                <c:pt idx="8275">
                  <c:v>29988.73</c:v>
                </c:pt>
                <c:pt idx="8276">
                  <c:v>29259.28000000001</c:v>
                </c:pt>
                <c:pt idx="8277">
                  <c:v>27687.27</c:v>
                </c:pt>
                <c:pt idx="8278">
                  <c:v>25486.39</c:v>
                </c:pt>
                <c:pt idx="8279">
                  <c:v>23361.58</c:v>
                </c:pt>
                <c:pt idx="8280">
                  <c:v>21823.86</c:v>
                </c:pt>
                <c:pt idx="8281">
                  <c:v>21009.16</c:v>
                </c:pt>
                <c:pt idx="8282">
                  <c:v>20670.08000000002</c:v>
                </c:pt>
                <c:pt idx="8283">
                  <c:v>20732.54</c:v>
                </c:pt>
                <c:pt idx="8284">
                  <c:v>21477.32</c:v>
                </c:pt>
                <c:pt idx="8285">
                  <c:v>23276.75</c:v>
                </c:pt>
                <c:pt idx="8286">
                  <c:v>26383.60999999999</c:v>
                </c:pt>
                <c:pt idx="8287">
                  <c:v>28230.32</c:v>
                </c:pt>
                <c:pt idx="8288">
                  <c:v>28711.74</c:v>
                </c:pt>
                <c:pt idx="8289">
                  <c:v>28898.69</c:v>
                </c:pt>
                <c:pt idx="8290">
                  <c:v>28860.94000000001</c:v>
                </c:pt>
                <c:pt idx="8291">
                  <c:v>28572.23</c:v>
                </c:pt>
                <c:pt idx="8292">
                  <c:v>28210.43</c:v>
                </c:pt>
                <c:pt idx="8293">
                  <c:v>27990.7</c:v>
                </c:pt>
                <c:pt idx="8294">
                  <c:v>27461.02</c:v>
                </c:pt>
                <c:pt idx="8295">
                  <c:v>27472.88</c:v>
                </c:pt>
                <c:pt idx="8296">
                  <c:v>28562.04</c:v>
                </c:pt>
                <c:pt idx="8297">
                  <c:v>32120.35</c:v>
                </c:pt>
                <c:pt idx="8298">
                  <c:v>32581.91999999998</c:v>
                </c:pt>
                <c:pt idx="8299">
                  <c:v>32167.82999999999</c:v>
                </c:pt>
                <c:pt idx="8300">
                  <c:v>31316.98000000001</c:v>
                </c:pt>
                <c:pt idx="8301">
                  <c:v>29554.14999999999</c:v>
                </c:pt>
                <c:pt idx="8302">
                  <c:v>26966.22</c:v>
                </c:pt>
                <c:pt idx="8303">
                  <c:v>24478.07</c:v>
                </c:pt>
                <c:pt idx="8304">
                  <c:v>22832.16</c:v>
                </c:pt>
                <c:pt idx="8305">
                  <c:v>21866.05</c:v>
                </c:pt>
                <c:pt idx="8306">
                  <c:v>21403.55</c:v>
                </c:pt>
                <c:pt idx="8307">
                  <c:v>21369.75</c:v>
                </c:pt>
                <c:pt idx="8308">
                  <c:v>22024.99</c:v>
                </c:pt>
                <c:pt idx="8309">
                  <c:v>23827.85</c:v>
                </c:pt>
                <c:pt idx="8310">
                  <c:v>26820.98000000001</c:v>
                </c:pt>
                <c:pt idx="8311">
                  <c:v>28496.03</c:v>
                </c:pt>
                <c:pt idx="8312">
                  <c:v>28739.32999999999</c:v>
                </c:pt>
                <c:pt idx="8313">
                  <c:v>28670.2</c:v>
                </c:pt>
                <c:pt idx="8314">
                  <c:v>28436.18</c:v>
                </c:pt>
                <c:pt idx="8315">
                  <c:v>28059.5</c:v>
                </c:pt>
                <c:pt idx="8316">
                  <c:v>27660.52</c:v>
                </c:pt>
                <c:pt idx="8317">
                  <c:v>27446.38</c:v>
                </c:pt>
                <c:pt idx="8318">
                  <c:v>26939.95</c:v>
                </c:pt>
                <c:pt idx="8319">
                  <c:v>26919.82999999999</c:v>
                </c:pt>
                <c:pt idx="8320">
                  <c:v>27951.68</c:v>
                </c:pt>
                <c:pt idx="8321">
                  <c:v>31575.03</c:v>
                </c:pt>
                <c:pt idx="8322">
                  <c:v>32215.48000000001</c:v>
                </c:pt>
                <c:pt idx="8323">
                  <c:v>31898.64999999999</c:v>
                </c:pt>
                <c:pt idx="8324">
                  <c:v>31161.39</c:v>
                </c:pt>
                <c:pt idx="8325">
                  <c:v>29529.52</c:v>
                </c:pt>
                <c:pt idx="8326">
                  <c:v>27044.72</c:v>
                </c:pt>
                <c:pt idx="8327">
                  <c:v>24684.87</c:v>
                </c:pt>
                <c:pt idx="8328">
                  <c:v>23210.05</c:v>
                </c:pt>
                <c:pt idx="8329">
                  <c:v>22242.34</c:v>
                </c:pt>
                <c:pt idx="8330">
                  <c:v>21813.44000000001</c:v>
                </c:pt>
                <c:pt idx="8331">
                  <c:v>21759.91</c:v>
                </c:pt>
                <c:pt idx="8332">
                  <c:v>22412.37</c:v>
                </c:pt>
                <c:pt idx="8333">
                  <c:v>23978.21</c:v>
                </c:pt>
                <c:pt idx="8334">
                  <c:v>26608.79</c:v>
                </c:pt>
                <c:pt idx="8335">
                  <c:v>28717.54</c:v>
                </c:pt>
                <c:pt idx="8336">
                  <c:v>29120.29</c:v>
                </c:pt>
                <c:pt idx="8337">
                  <c:v>28973.25</c:v>
                </c:pt>
                <c:pt idx="8338">
                  <c:v>28714.05</c:v>
                </c:pt>
                <c:pt idx="8339">
                  <c:v>28271.79</c:v>
                </c:pt>
                <c:pt idx="8340">
                  <c:v>27803.97</c:v>
                </c:pt>
                <c:pt idx="8341">
                  <c:v>27485.12999999999</c:v>
                </c:pt>
                <c:pt idx="8342">
                  <c:v>27119.64</c:v>
                </c:pt>
                <c:pt idx="8343">
                  <c:v>27093.42000000001</c:v>
                </c:pt>
                <c:pt idx="8344">
                  <c:v>28167.75999999998</c:v>
                </c:pt>
                <c:pt idx="8345">
                  <c:v>31845.56</c:v>
                </c:pt>
                <c:pt idx="8346">
                  <c:v>32556.39</c:v>
                </c:pt>
                <c:pt idx="8347">
                  <c:v>32303.44000000001</c:v>
                </c:pt>
                <c:pt idx="8348">
                  <c:v>31636.73</c:v>
                </c:pt>
                <c:pt idx="8349">
                  <c:v>30164.03</c:v>
                </c:pt>
                <c:pt idx="8350">
                  <c:v>27686.39</c:v>
                </c:pt>
                <c:pt idx="8351">
                  <c:v>25105.55</c:v>
                </c:pt>
                <c:pt idx="8352">
                  <c:v>22613.4</c:v>
                </c:pt>
                <c:pt idx="8353">
                  <c:v>22060.34</c:v>
                </c:pt>
                <c:pt idx="8354">
                  <c:v>21708.74</c:v>
                </c:pt>
                <c:pt idx="8355">
                  <c:v>21728.62</c:v>
                </c:pt>
                <c:pt idx="8356">
                  <c:v>22400.55</c:v>
                </c:pt>
                <c:pt idx="8357">
                  <c:v>24215.8</c:v>
                </c:pt>
                <c:pt idx="8358">
                  <c:v>27270.45</c:v>
                </c:pt>
                <c:pt idx="8359">
                  <c:v>28236.25</c:v>
                </c:pt>
                <c:pt idx="8360">
                  <c:v>28198.9</c:v>
                </c:pt>
                <c:pt idx="8361">
                  <c:v>28107.80999999999</c:v>
                </c:pt>
                <c:pt idx="8362">
                  <c:v>27898.47</c:v>
                </c:pt>
                <c:pt idx="8363">
                  <c:v>27483.49</c:v>
                </c:pt>
                <c:pt idx="8364">
                  <c:v>27033.91999999998</c:v>
                </c:pt>
                <c:pt idx="8365">
                  <c:v>26799.49</c:v>
                </c:pt>
                <c:pt idx="8366">
                  <c:v>26524.23</c:v>
                </c:pt>
                <c:pt idx="8367">
                  <c:v>26545.11999999988</c:v>
                </c:pt>
                <c:pt idx="8368">
                  <c:v>27835.99</c:v>
                </c:pt>
                <c:pt idx="8369">
                  <c:v>31433.4</c:v>
                </c:pt>
                <c:pt idx="8370">
                  <c:v>31987.1</c:v>
                </c:pt>
                <c:pt idx="8371">
                  <c:v>31645.60999999999</c:v>
                </c:pt>
                <c:pt idx="8372">
                  <c:v>30917.93</c:v>
                </c:pt>
                <c:pt idx="8373">
                  <c:v>29290.36</c:v>
                </c:pt>
                <c:pt idx="8374">
                  <c:v>26651.71</c:v>
                </c:pt>
                <c:pt idx="8375">
                  <c:v>23995.89</c:v>
                </c:pt>
                <c:pt idx="8376">
                  <c:v>22059.4</c:v>
                </c:pt>
                <c:pt idx="8377">
                  <c:v>21035.52</c:v>
                </c:pt>
                <c:pt idx="8378">
                  <c:v>20551.02</c:v>
                </c:pt>
                <c:pt idx="8379">
                  <c:v>20524.87</c:v>
                </c:pt>
                <c:pt idx="8380">
                  <c:v>21180.14</c:v>
                </c:pt>
                <c:pt idx="8381">
                  <c:v>22948.19</c:v>
                </c:pt>
                <c:pt idx="8382">
                  <c:v>25935.91</c:v>
                </c:pt>
                <c:pt idx="8383">
                  <c:v>28260.84</c:v>
                </c:pt>
                <c:pt idx="8384">
                  <c:v>28604.22</c:v>
                </c:pt>
                <c:pt idx="8385">
                  <c:v>28400.76000000001</c:v>
                </c:pt>
                <c:pt idx="8386">
                  <c:v>28125.28000000001</c:v>
                </c:pt>
                <c:pt idx="8387">
                  <c:v>27423.08</c:v>
                </c:pt>
                <c:pt idx="8388">
                  <c:v>26909.21</c:v>
                </c:pt>
                <c:pt idx="8389">
                  <c:v>26679.34</c:v>
                </c:pt>
                <c:pt idx="8390">
                  <c:v>26396.32</c:v>
                </c:pt>
                <c:pt idx="8391">
                  <c:v>26334.60999999999</c:v>
                </c:pt>
                <c:pt idx="8392">
                  <c:v>27505.2</c:v>
                </c:pt>
                <c:pt idx="8393">
                  <c:v>30848.76000000001</c:v>
                </c:pt>
                <c:pt idx="8394">
                  <c:v>31187.1</c:v>
                </c:pt>
                <c:pt idx="8395">
                  <c:v>30694.58</c:v>
                </c:pt>
                <c:pt idx="8396">
                  <c:v>30018.3</c:v>
                </c:pt>
                <c:pt idx="8397">
                  <c:v>28882.14</c:v>
                </c:pt>
                <c:pt idx="8398">
                  <c:v>26787.73</c:v>
                </c:pt>
                <c:pt idx="8399">
                  <c:v>24206.14999999999</c:v>
                </c:pt>
                <c:pt idx="8400">
                  <c:v>23043.10999999999</c:v>
                </c:pt>
                <c:pt idx="8401">
                  <c:v>22007.06</c:v>
                </c:pt>
                <c:pt idx="8402">
                  <c:v>21420.55</c:v>
                </c:pt>
                <c:pt idx="8403">
                  <c:v>21215.44000000001</c:v>
                </c:pt>
                <c:pt idx="8404">
                  <c:v>21403.22</c:v>
                </c:pt>
                <c:pt idx="8405">
                  <c:v>22109.43</c:v>
                </c:pt>
                <c:pt idx="8406">
                  <c:v>23213.02</c:v>
                </c:pt>
                <c:pt idx="8407">
                  <c:v>23487.27</c:v>
                </c:pt>
                <c:pt idx="8408">
                  <c:v>24162.60999999999</c:v>
                </c:pt>
                <c:pt idx="8409">
                  <c:v>24670.2</c:v>
                </c:pt>
                <c:pt idx="8410">
                  <c:v>24538.27</c:v>
                </c:pt>
                <c:pt idx="8411">
                  <c:v>24091.94000000001</c:v>
                </c:pt>
                <c:pt idx="8412">
                  <c:v>23667.87</c:v>
                </c:pt>
                <c:pt idx="8413">
                  <c:v>23285.41</c:v>
                </c:pt>
                <c:pt idx="8414">
                  <c:v>23018.69</c:v>
                </c:pt>
                <c:pt idx="8415">
                  <c:v>23158.07</c:v>
                </c:pt>
                <c:pt idx="8416">
                  <c:v>24621.80999999999</c:v>
                </c:pt>
                <c:pt idx="8417">
                  <c:v>28353.41</c:v>
                </c:pt>
                <c:pt idx="8418">
                  <c:v>29218.67</c:v>
                </c:pt>
                <c:pt idx="8419">
                  <c:v>29308.25</c:v>
                </c:pt>
                <c:pt idx="8420">
                  <c:v>28947.53</c:v>
                </c:pt>
                <c:pt idx="8421">
                  <c:v>27842.64999999999</c:v>
                </c:pt>
                <c:pt idx="8422">
                  <c:v>26057.72</c:v>
                </c:pt>
                <c:pt idx="8423">
                  <c:v>24030.22</c:v>
                </c:pt>
                <c:pt idx="8424">
                  <c:v>22241.41</c:v>
                </c:pt>
                <c:pt idx="8425">
                  <c:v>21237.55</c:v>
                </c:pt>
                <c:pt idx="8426">
                  <c:v>20657.73</c:v>
                </c:pt>
                <c:pt idx="8427">
                  <c:v>20442.16999999998</c:v>
                </c:pt>
                <c:pt idx="8428">
                  <c:v>20579.84</c:v>
                </c:pt>
                <c:pt idx="8429">
                  <c:v>21133.9</c:v>
                </c:pt>
                <c:pt idx="8430">
                  <c:v>22049.16</c:v>
                </c:pt>
                <c:pt idx="8431">
                  <c:v>22355.55</c:v>
                </c:pt>
                <c:pt idx="8432">
                  <c:v>22864.55</c:v>
                </c:pt>
                <c:pt idx="8433">
                  <c:v>23000.64999999999</c:v>
                </c:pt>
                <c:pt idx="8434">
                  <c:v>22921.47</c:v>
                </c:pt>
                <c:pt idx="8435">
                  <c:v>22675.95</c:v>
                </c:pt>
                <c:pt idx="8436">
                  <c:v>22406.49</c:v>
                </c:pt>
                <c:pt idx="8437">
                  <c:v>22224.87</c:v>
                </c:pt>
                <c:pt idx="8438">
                  <c:v>22124.9</c:v>
                </c:pt>
                <c:pt idx="8439">
                  <c:v>22501.14</c:v>
                </c:pt>
                <c:pt idx="8440">
                  <c:v>24172.62999999999</c:v>
                </c:pt>
                <c:pt idx="8441">
                  <c:v>28205.95</c:v>
                </c:pt>
                <c:pt idx="8442">
                  <c:v>29336.04</c:v>
                </c:pt>
                <c:pt idx="8443">
                  <c:v>29281.55</c:v>
                </c:pt>
                <c:pt idx="8444">
                  <c:v>28929.8</c:v>
                </c:pt>
                <c:pt idx="8445">
                  <c:v>27765.5</c:v>
                </c:pt>
                <c:pt idx="8446">
                  <c:v>25629.18</c:v>
                </c:pt>
                <c:pt idx="8447">
                  <c:v>23326.30999999999</c:v>
                </c:pt>
                <c:pt idx="8448">
                  <c:v>21645.0</c:v>
                </c:pt>
                <c:pt idx="8449">
                  <c:v>20838.18</c:v>
                </c:pt>
                <c:pt idx="8450">
                  <c:v>20503.08000000002</c:v>
                </c:pt>
                <c:pt idx="8451">
                  <c:v>20605.88</c:v>
                </c:pt>
                <c:pt idx="8452">
                  <c:v>21367.11999999988</c:v>
                </c:pt>
                <c:pt idx="8453">
                  <c:v>23291.56</c:v>
                </c:pt>
                <c:pt idx="8454">
                  <c:v>26397.78000000001</c:v>
                </c:pt>
                <c:pt idx="8455">
                  <c:v>27977.39</c:v>
                </c:pt>
                <c:pt idx="8456">
                  <c:v>27899.44000000001</c:v>
                </c:pt>
                <c:pt idx="8457">
                  <c:v>27641.19</c:v>
                </c:pt>
                <c:pt idx="8458">
                  <c:v>27428.14999999999</c:v>
                </c:pt>
                <c:pt idx="8459">
                  <c:v>27028.14999999999</c:v>
                </c:pt>
                <c:pt idx="8460">
                  <c:v>26640.30999999999</c:v>
                </c:pt>
                <c:pt idx="8461">
                  <c:v>26444.54</c:v>
                </c:pt>
                <c:pt idx="8462">
                  <c:v>26145.85</c:v>
                </c:pt>
                <c:pt idx="8463">
                  <c:v>26161.99</c:v>
                </c:pt>
                <c:pt idx="8464">
                  <c:v>27446.75</c:v>
                </c:pt>
                <c:pt idx="8465">
                  <c:v>31286.09</c:v>
                </c:pt>
                <c:pt idx="8466">
                  <c:v>32388.6</c:v>
                </c:pt>
                <c:pt idx="8467">
                  <c:v>32146.37</c:v>
                </c:pt>
                <c:pt idx="8468">
                  <c:v>31554.05</c:v>
                </c:pt>
                <c:pt idx="8469">
                  <c:v>30079.73</c:v>
                </c:pt>
                <c:pt idx="8470">
                  <c:v>27401.35</c:v>
                </c:pt>
                <c:pt idx="8471">
                  <c:v>24698.39</c:v>
                </c:pt>
                <c:pt idx="8472">
                  <c:v>22735.68</c:v>
                </c:pt>
                <c:pt idx="8473">
                  <c:v>21770.35</c:v>
                </c:pt>
                <c:pt idx="8474">
                  <c:v>21317.48000000001</c:v>
                </c:pt>
                <c:pt idx="8475">
                  <c:v>21220.68</c:v>
                </c:pt>
                <c:pt idx="8476">
                  <c:v>21589.84</c:v>
                </c:pt>
                <c:pt idx="8477">
                  <c:v>23140.53</c:v>
                </c:pt>
                <c:pt idx="8478">
                  <c:v>26015.75</c:v>
                </c:pt>
                <c:pt idx="8479">
                  <c:v>27958.35</c:v>
                </c:pt>
                <c:pt idx="8480">
                  <c:v>28017.66</c:v>
                </c:pt>
                <c:pt idx="8481">
                  <c:v>27581.21</c:v>
                </c:pt>
                <c:pt idx="8482">
                  <c:v>27237.86</c:v>
                </c:pt>
                <c:pt idx="8483">
                  <c:v>26783.98000000001</c:v>
                </c:pt>
                <c:pt idx="8484">
                  <c:v>26404.49</c:v>
                </c:pt>
                <c:pt idx="8485">
                  <c:v>26271.0</c:v>
                </c:pt>
                <c:pt idx="8486">
                  <c:v>26018.66</c:v>
                </c:pt>
                <c:pt idx="8487">
                  <c:v>26009.7</c:v>
                </c:pt>
                <c:pt idx="8488">
                  <c:v>27203.57</c:v>
                </c:pt>
                <c:pt idx="8489">
                  <c:v>30941.96000000001</c:v>
                </c:pt>
                <c:pt idx="8490">
                  <c:v>32029.98000000001</c:v>
                </c:pt>
                <c:pt idx="8491">
                  <c:v>31851.7</c:v>
                </c:pt>
                <c:pt idx="8492">
                  <c:v>31339.39</c:v>
                </c:pt>
                <c:pt idx="8493">
                  <c:v>29955.78000000001</c:v>
                </c:pt>
                <c:pt idx="8494">
                  <c:v>27361.91</c:v>
                </c:pt>
                <c:pt idx="8495">
                  <c:v>24712.06</c:v>
                </c:pt>
                <c:pt idx="8496">
                  <c:v>22928.98000000001</c:v>
                </c:pt>
                <c:pt idx="8497">
                  <c:v>21953.62999999999</c:v>
                </c:pt>
                <c:pt idx="8498">
                  <c:v>21442.12999999999</c:v>
                </c:pt>
                <c:pt idx="8499">
                  <c:v>21321.0</c:v>
                </c:pt>
                <c:pt idx="8500">
                  <c:v>21922.22</c:v>
                </c:pt>
                <c:pt idx="8501">
                  <c:v>23630.42000000001</c:v>
                </c:pt>
                <c:pt idx="8502">
                  <c:v>26305.94000000001</c:v>
                </c:pt>
                <c:pt idx="8503">
                  <c:v>27090.88</c:v>
                </c:pt>
                <c:pt idx="8504">
                  <c:v>27327.43</c:v>
                </c:pt>
                <c:pt idx="8505">
                  <c:v>27352.57</c:v>
                </c:pt>
                <c:pt idx="8506">
                  <c:v>27074.38</c:v>
                </c:pt>
                <c:pt idx="8507">
                  <c:v>26651.62999999999</c:v>
                </c:pt>
                <c:pt idx="8508">
                  <c:v>26172.79</c:v>
                </c:pt>
                <c:pt idx="8509">
                  <c:v>25940.8</c:v>
                </c:pt>
                <c:pt idx="8510">
                  <c:v>25690.22</c:v>
                </c:pt>
                <c:pt idx="8511">
                  <c:v>25616.86</c:v>
                </c:pt>
                <c:pt idx="8512">
                  <c:v>26657.66</c:v>
                </c:pt>
                <c:pt idx="8513">
                  <c:v>30431.8</c:v>
                </c:pt>
                <c:pt idx="8514">
                  <c:v>31578.32</c:v>
                </c:pt>
                <c:pt idx="8515">
                  <c:v>31376.23</c:v>
                </c:pt>
                <c:pt idx="8516">
                  <c:v>31039.07</c:v>
                </c:pt>
                <c:pt idx="8517">
                  <c:v>29901.09</c:v>
                </c:pt>
                <c:pt idx="8518">
                  <c:v>27518.84</c:v>
                </c:pt>
                <c:pt idx="8519">
                  <c:v>24937.52</c:v>
                </c:pt>
                <c:pt idx="8520">
                  <c:v>23183.06</c:v>
                </c:pt>
                <c:pt idx="8521">
                  <c:v>22138.93</c:v>
                </c:pt>
                <c:pt idx="8522">
                  <c:v>21572.12999999999</c:v>
                </c:pt>
                <c:pt idx="8523">
                  <c:v>21462.43</c:v>
                </c:pt>
                <c:pt idx="8524">
                  <c:v>22001.73</c:v>
                </c:pt>
                <c:pt idx="8525">
                  <c:v>23499.47</c:v>
                </c:pt>
                <c:pt idx="8526">
                  <c:v>25802.72</c:v>
                </c:pt>
                <c:pt idx="8527">
                  <c:v>27242.88</c:v>
                </c:pt>
                <c:pt idx="8528">
                  <c:v>27942.08000000002</c:v>
                </c:pt>
                <c:pt idx="8529">
                  <c:v>28149.11999999988</c:v>
                </c:pt>
                <c:pt idx="8530">
                  <c:v>27926.86</c:v>
                </c:pt>
                <c:pt idx="8531">
                  <c:v>27559.62</c:v>
                </c:pt>
                <c:pt idx="8532">
                  <c:v>26946.34</c:v>
                </c:pt>
                <c:pt idx="8533">
                  <c:v>26379.07</c:v>
                </c:pt>
                <c:pt idx="8534">
                  <c:v>26251.88</c:v>
                </c:pt>
                <c:pt idx="8535">
                  <c:v>26097.82</c:v>
                </c:pt>
                <c:pt idx="8536">
                  <c:v>26949.96000000001</c:v>
                </c:pt>
                <c:pt idx="8537">
                  <c:v>30423.82</c:v>
                </c:pt>
                <c:pt idx="8538">
                  <c:v>31179.48000000001</c:v>
                </c:pt>
                <c:pt idx="8539">
                  <c:v>30907.46000000001</c:v>
                </c:pt>
                <c:pt idx="8540">
                  <c:v>30378.75</c:v>
                </c:pt>
                <c:pt idx="8541">
                  <c:v>29424.73</c:v>
                </c:pt>
                <c:pt idx="8542">
                  <c:v>27336.09</c:v>
                </c:pt>
                <c:pt idx="8543">
                  <c:v>24951.1</c:v>
                </c:pt>
                <c:pt idx="8544">
                  <c:v>23359.93</c:v>
                </c:pt>
                <c:pt idx="8545">
                  <c:v>22220.91</c:v>
                </c:pt>
                <c:pt idx="8546">
                  <c:v>21568.53</c:v>
                </c:pt>
                <c:pt idx="8547">
                  <c:v>21439.68</c:v>
                </c:pt>
                <c:pt idx="8548">
                  <c:v>22002.30999999999</c:v>
                </c:pt>
                <c:pt idx="8549">
                  <c:v>23533.86</c:v>
                </c:pt>
                <c:pt idx="8550">
                  <c:v>25588.25</c:v>
                </c:pt>
                <c:pt idx="8551">
                  <c:v>26636.0</c:v>
                </c:pt>
                <c:pt idx="8552">
                  <c:v>27447.25</c:v>
                </c:pt>
                <c:pt idx="8553">
                  <c:v>27598.03</c:v>
                </c:pt>
                <c:pt idx="8554">
                  <c:v>27149.30999999999</c:v>
                </c:pt>
                <c:pt idx="8555">
                  <c:v>26606.51</c:v>
                </c:pt>
                <c:pt idx="8556">
                  <c:v>25842.62999999999</c:v>
                </c:pt>
                <c:pt idx="8557">
                  <c:v>25323.60999999999</c:v>
                </c:pt>
                <c:pt idx="8558">
                  <c:v>24927.06</c:v>
                </c:pt>
                <c:pt idx="8559">
                  <c:v>24675.0</c:v>
                </c:pt>
                <c:pt idx="8560">
                  <c:v>25418.63999999985</c:v>
                </c:pt>
                <c:pt idx="8561">
                  <c:v>29508.18</c:v>
                </c:pt>
                <c:pt idx="8562">
                  <c:v>30167.46000000001</c:v>
                </c:pt>
                <c:pt idx="8563">
                  <c:v>29730.84</c:v>
                </c:pt>
                <c:pt idx="8564">
                  <c:v>29246.62999999999</c:v>
                </c:pt>
                <c:pt idx="8565">
                  <c:v>28555.07</c:v>
                </c:pt>
                <c:pt idx="8566">
                  <c:v>27149.21</c:v>
                </c:pt>
                <c:pt idx="8567">
                  <c:v>24998.64999999999</c:v>
                </c:pt>
                <c:pt idx="8568">
                  <c:v>22786.47</c:v>
                </c:pt>
                <c:pt idx="8569">
                  <c:v>21641.69</c:v>
                </c:pt>
                <c:pt idx="8570">
                  <c:v>20994.96000000001</c:v>
                </c:pt>
                <c:pt idx="8571">
                  <c:v>20661.64999999999</c:v>
                </c:pt>
                <c:pt idx="8572">
                  <c:v>20711.30999999999</c:v>
                </c:pt>
                <c:pt idx="8573">
                  <c:v>21072.71</c:v>
                </c:pt>
                <c:pt idx="8574">
                  <c:v>21333.19</c:v>
                </c:pt>
                <c:pt idx="8575">
                  <c:v>21653.72</c:v>
                </c:pt>
                <c:pt idx="8576">
                  <c:v>23061.74</c:v>
                </c:pt>
                <c:pt idx="8577">
                  <c:v>23575.80999999999</c:v>
                </c:pt>
                <c:pt idx="8578">
                  <c:v>23414.48000000001</c:v>
                </c:pt>
                <c:pt idx="8579">
                  <c:v>22959.64</c:v>
                </c:pt>
                <c:pt idx="8580">
                  <c:v>22276.01</c:v>
                </c:pt>
                <c:pt idx="8581">
                  <c:v>21802.73</c:v>
                </c:pt>
                <c:pt idx="8582">
                  <c:v>21566.73</c:v>
                </c:pt>
                <c:pt idx="8583">
                  <c:v>21726.88</c:v>
                </c:pt>
                <c:pt idx="8584">
                  <c:v>22757.66</c:v>
                </c:pt>
                <c:pt idx="8585">
                  <c:v>26127.16</c:v>
                </c:pt>
                <c:pt idx="8586">
                  <c:v>26398.27</c:v>
                </c:pt>
                <c:pt idx="8587">
                  <c:v>25823.69</c:v>
                </c:pt>
                <c:pt idx="8588">
                  <c:v>25325.27</c:v>
                </c:pt>
                <c:pt idx="8589">
                  <c:v>25029.66</c:v>
                </c:pt>
                <c:pt idx="8590">
                  <c:v>24307.08</c:v>
                </c:pt>
                <c:pt idx="8591">
                  <c:v>23022.52</c:v>
                </c:pt>
                <c:pt idx="8592">
                  <c:v>22048.47</c:v>
                </c:pt>
                <c:pt idx="8593">
                  <c:v>20909.62999999999</c:v>
                </c:pt>
                <c:pt idx="8594">
                  <c:v>20164.12</c:v>
                </c:pt>
                <c:pt idx="8595">
                  <c:v>19797.56</c:v>
                </c:pt>
                <c:pt idx="8596">
                  <c:v>19648.12999999999</c:v>
                </c:pt>
                <c:pt idx="8597">
                  <c:v>19678.62</c:v>
                </c:pt>
                <c:pt idx="8598">
                  <c:v>19587.08000000002</c:v>
                </c:pt>
                <c:pt idx="8599">
                  <c:v>19403.73</c:v>
                </c:pt>
                <c:pt idx="8600">
                  <c:v>20405.18999999999</c:v>
                </c:pt>
                <c:pt idx="8601">
                  <c:v>20760.02</c:v>
                </c:pt>
                <c:pt idx="8602">
                  <c:v>20604.16</c:v>
                </c:pt>
                <c:pt idx="8603">
                  <c:v>20320.24000000002</c:v>
                </c:pt>
                <c:pt idx="8604">
                  <c:v>20116.41</c:v>
                </c:pt>
                <c:pt idx="8605">
                  <c:v>19609.87</c:v>
                </c:pt>
                <c:pt idx="8606">
                  <c:v>19564.0</c:v>
                </c:pt>
                <c:pt idx="8607">
                  <c:v>19916.94000000001</c:v>
                </c:pt>
                <c:pt idx="8608">
                  <c:v>21251.43</c:v>
                </c:pt>
                <c:pt idx="8609">
                  <c:v>25092.76000000001</c:v>
                </c:pt>
                <c:pt idx="8610">
                  <c:v>25979.53</c:v>
                </c:pt>
                <c:pt idx="8611">
                  <c:v>25889.74</c:v>
                </c:pt>
                <c:pt idx="8612">
                  <c:v>25560.06</c:v>
                </c:pt>
                <c:pt idx="8613">
                  <c:v>24989.14999999999</c:v>
                </c:pt>
                <c:pt idx="8614">
                  <c:v>23333.51</c:v>
                </c:pt>
                <c:pt idx="8615">
                  <c:v>21591.85</c:v>
                </c:pt>
                <c:pt idx="8616">
                  <c:v>19508.10999999999</c:v>
                </c:pt>
                <c:pt idx="8617">
                  <c:v>18660.21</c:v>
                </c:pt>
                <c:pt idx="8618">
                  <c:v>18087.66999999998</c:v>
                </c:pt>
                <c:pt idx="8619">
                  <c:v>17969.79</c:v>
                </c:pt>
                <c:pt idx="8620">
                  <c:v>18266.55</c:v>
                </c:pt>
                <c:pt idx="8621">
                  <c:v>19222.07</c:v>
                </c:pt>
                <c:pt idx="8622">
                  <c:v>19982.5</c:v>
                </c:pt>
                <c:pt idx="8623">
                  <c:v>20731.34</c:v>
                </c:pt>
                <c:pt idx="8624">
                  <c:v>22221.14999999999</c:v>
                </c:pt>
                <c:pt idx="8625">
                  <c:v>23138.86</c:v>
                </c:pt>
                <c:pt idx="8626">
                  <c:v>23567.7</c:v>
                </c:pt>
                <c:pt idx="8627">
                  <c:v>23613.99</c:v>
                </c:pt>
                <c:pt idx="8628">
                  <c:v>23392.19</c:v>
                </c:pt>
                <c:pt idx="8629">
                  <c:v>22780.88</c:v>
                </c:pt>
                <c:pt idx="8630">
                  <c:v>22529.97</c:v>
                </c:pt>
                <c:pt idx="8631">
                  <c:v>22582.44000000001</c:v>
                </c:pt>
                <c:pt idx="8632">
                  <c:v>23908.05</c:v>
                </c:pt>
                <c:pt idx="8633">
                  <c:v>27954.48000000001</c:v>
                </c:pt>
                <c:pt idx="8634">
                  <c:v>28657.56</c:v>
                </c:pt>
                <c:pt idx="8635">
                  <c:v>28446.34</c:v>
                </c:pt>
                <c:pt idx="8636">
                  <c:v>28091.25</c:v>
                </c:pt>
                <c:pt idx="8637">
                  <c:v>26757.05</c:v>
                </c:pt>
                <c:pt idx="8638">
                  <c:v>24699.27</c:v>
                </c:pt>
                <c:pt idx="8639">
                  <c:v>22810.32999999999</c:v>
                </c:pt>
                <c:pt idx="8640">
                  <c:v>21673.14</c:v>
                </c:pt>
                <c:pt idx="8641">
                  <c:v>20643.05</c:v>
                </c:pt>
                <c:pt idx="8642">
                  <c:v>20123.8</c:v>
                </c:pt>
                <c:pt idx="8643">
                  <c:v>20063.73</c:v>
                </c:pt>
                <c:pt idx="8644">
                  <c:v>20678.10999999999</c:v>
                </c:pt>
                <c:pt idx="8645">
                  <c:v>22307.14999999999</c:v>
                </c:pt>
                <c:pt idx="8646">
                  <c:v>24618.46000000001</c:v>
                </c:pt>
                <c:pt idx="8647">
                  <c:v>25689.54</c:v>
                </c:pt>
                <c:pt idx="8648">
                  <c:v>26332.88</c:v>
                </c:pt>
                <c:pt idx="8649">
                  <c:v>26614.43</c:v>
                </c:pt>
                <c:pt idx="8650">
                  <c:v>26702.64999999999</c:v>
                </c:pt>
                <c:pt idx="8651">
                  <c:v>26493.17</c:v>
                </c:pt>
                <c:pt idx="8652">
                  <c:v>26124.14999999999</c:v>
                </c:pt>
                <c:pt idx="8653">
                  <c:v>25649.8</c:v>
                </c:pt>
                <c:pt idx="8654">
                  <c:v>25410.10999999999</c:v>
                </c:pt>
                <c:pt idx="8655">
                  <c:v>25360.54</c:v>
                </c:pt>
                <c:pt idx="8656">
                  <c:v>26403.69</c:v>
                </c:pt>
                <c:pt idx="8657">
                  <c:v>30024.55</c:v>
                </c:pt>
                <c:pt idx="8658">
                  <c:v>30605.14999999999</c:v>
                </c:pt>
                <c:pt idx="8659">
                  <c:v>30178.93</c:v>
                </c:pt>
                <c:pt idx="8660">
                  <c:v>29370.85</c:v>
                </c:pt>
                <c:pt idx="8661">
                  <c:v>27984.23</c:v>
                </c:pt>
                <c:pt idx="8662">
                  <c:v>25559.09</c:v>
                </c:pt>
                <c:pt idx="8663">
                  <c:v>23343.22</c:v>
                </c:pt>
                <c:pt idx="8664">
                  <c:v>21191.2</c:v>
                </c:pt>
                <c:pt idx="8665">
                  <c:v>20218.43</c:v>
                </c:pt>
                <c:pt idx="8666">
                  <c:v>19704.68999999999</c:v>
                </c:pt>
                <c:pt idx="8667">
                  <c:v>19381.12999999999</c:v>
                </c:pt>
                <c:pt idx="8668">
                  <c:v>19888.99000000002</c:v>
                </c:pt>
                <c:pt idx="8669">
                  <c:v>21318.49</c:v>
                </c:pt>
                <c:pt idx="8670">
                  <c:v>23512.94000000001</c:v>
                </c:pt>
                <c:pt idx="8671">
                  <c:v>24871.26000000001</c:v>
                </c:pt>
                <c:pt idx="8672">
                  <c:v>25552.37</c:v>
                </c:pt>
                <c:pt idx="8673">
                  <c:v>25914.57</c:v>
                </c:pt>
                <c:pt idx="8674">
                  <c:v>26435.47</c:v>
                </c:pt>
                <c:pt idx="8675">
                  <c:v>26363.8</c:v>
                </c:pt>
                <c:pt idx="8676">
                  <c:v>26082.16</c:v>
                </c:pt>
                <c:pt idx="8677">
                  <c:v>25747.74</c:v>
                </c:pt>
                <c:pt idx="8678">
                  <c:v>25621.86</c:v>
                </c:pt>
                <c:pt idx="8679">
                  <c:v>25577.66</c:v>
                </c:pt>
                <c:pt idx="8680">
                  <c:v>26371.59999999998</c:v>
                </c:pt>
                <c:pt idx="8681">
                  <c:v>29331.32</c:v>
                </c:pt>
                <c:pt idx="8682">
                  <c:v>29598.30999999999</c:v>
                </c:pt>
                <c:pt idx="8683">
                  <c:v>29007.59</c:v>
                </c:pt>
                <c:pt idx="8684">
                  <c:v>28252.43</c:v>
                </c:pt>
                <c:pt idx="8685">
                  <c:v>26971.5</c:v>
                </c:pt>
                <c:pt idx="8686">
                  <c:v>24814.7</c:v>
                </c:pt>
                <c:pt idx="8687">
                  <c:v>22817.8</c:v>
                </c:pt>
                <c:pt idx="8688">
                  <c:v>21156.82999999999</c:v>
                </c:pt>
                <c:pt idx="8689">
                  <c:v>20371.50999999998</c:v>
                </c:pt>
                <c:pt idx="8690">
                  <c:v>19878.22</c:v>
                </c:pt>
                <c:pt idx="8691">
                  <c:v>19768.93</c:v>
                </c:pt>
                <c:pt idx="8692">
                  <c:v>20251.34999999998</c:v>
                </c:pt>
                <c:pt idx="8693">
                  <c:v>21598.47</c:v>
                </c:pt>
                <c:pt idx="8694">
                  <c:v>23417.14</c:v>
                </c:pt>
                <c:pt idx="8695">
                  <c:v>24325.44000000001</c:v>
                </c:pt>
                <c:pt idx="8696">
                  <c:v>25125.94000000001</c:v>
                </c:pt>
                <c:pt idx="8697">
                  <c:v>25715.79</c:v>
                </c:pt>
                <c:pt idx="8698">
                  <c:v>26080.32</c:v>
                </c:pt>
                <c:pt idx="8699">
                  <c:v>26103.67</c:v>
                </c:pt>
                <c:pt idx="8700">
                  <c:v>25919.7</c:v>
                </c:pt>
                <c:pt idx="8701">
                  <c:v>25820.32</c:v>
                </c:pt>
                <c:pt idx="8702">
                  <c:v>25665.91999999998</c:v>
                </c:pt>
                <c:pt idx="8703">
                  <c:v>25579.19</c:v>
                </c:pt>
                <c:pt idx="8704">
                  <c:v>26111.14</c:v>
                </c:pt>
                <c:pt idx="8705">
                  <c:v>29057.34</c:v>
                </c:pt>
                <c:pt idx="8706">
                  <c:v>29357.1</c:v>
                </c:pt>
                <c:pt idx="8707">
                  <c:v>28628.54</c:v>
                </c:pt>
                <c:pt idx="8708">
                  <c:v>27845.10999999999</c:v>
                </c:pt>
                <c:pt idx="8709">
                  <c:v>26441.99</c:v>
                </c:pt>
                <c:pt idx="8710">
                  <c:v>24426.94000000001</c:v>
                </c:pt>
                <c:pt idx="8711">
                  <c:v>22188.78000000001</c:v>
                </c:pt>
                <c:pt idx="8712">
                  <c:v>20964.49000000002</c:v>
                </c:pt>
                <c:pt idx="8713">
                  <c:v>19966.52</c:v>
                </c:pt>
                <c:pt idx="8714">
                  <c:v>19447.39</c:v>
                </c:pt>
                <c:pt idx="8715">
                  <c:v>19276.50999999998</c:v>
                </c:pt>
                <c:pt idx="8716">
                  <c:v>19688.95</c:v>
                </c:pt>
                <c:pt idx="8717">
                  <c:v>20807.14</c:v>
                </c:pt>
                <c:pt idx="8718">
                  <c:v>22190.52</c:v>
                </c:pt>
                <c:pt idx="8719">
                  <c:v>22988.48000000001</c:v>
                </c:pt>
                <c:pt idx="8720">
                  <c:v>23953.30999999999</c:v>
                </c:pt>
                <c:pt idx="8721">
                  <c:v>24828.12</c:v>
                </c:pt>
                <c:pt idx="8722">
                  <c:v>25335.75999999998</c:v>
                </c:pt>
                <c:pt idx="8723">
                  <c:v>25435.91</c:v>
                </c:pt>
                <c:pt idx="8724">
                  <c:v>25272.94000000001</c:v>
                </c:pt>
                <c:pt idx="8725">
                  <c:v>25090.84</c:v>
                </c:pt>
                <c:pt idx="8726">
                  <c:v>24860.12999999999</c:v>
                </c:pt>
                <c:pt idx="8727">
                  <c:v>24744.78000000001</c:v>
                </c:pt>
                <c:pt idx="8728">
                  <c:v>25274.57</c:v>
                </c:pt>
                <c:pt idx="8729">
                  <c:v>28296.05</c:v>
                </c:pt>
                <c:pt idx="8730">
                  <c:v>28501.02</c:v>
                </c:pt>
                <c:pt idx="8731">
                  <c:v>27863.30999999999</c:v>
                </c:pt>
                <c:pt idx="8732">
                  <c:v>27058.24000000002</c:v>
                </c:pt>
                <c:pt idx="8733">
                  <c:v>26001.89</c:v>
                </c:pt>
                <c:pt idx="8734">
                  <c:v>24482.24000000002</c:v>
                </c:pt>
                <c:pt idx="8735">
                  <c:v>22665.84</c:v>
                </c:pt>
                <c:pt idx="8736">
                  <c:v>22018.93</c:v>
                </c:pt>
                <c:pt idx="8737">
                  <c:v>20803.34</c:v>
                </c:pt>
                <c:pt idx="8738">
                  <c:v>20113.88</c:v>
                </c:pt>
                <c:pt idx="8739">
                  <c:v>19723.55</c:v>
                </c:pt>
                <c:pt idx="8740">
                  <c:v>19741.99000000002</c:v>
                </c:pt>
                <c:pt idx="8741">
                  <c:v>20168.3</c:v>
                </c:pt>
                <c:pt idx="8742">
                  <c:v>20879.07</c:v>
                </c:pt>
                <c:pt idx="8743">
                  <c:v>21119.48000000001</c:v>
                </c:pt>
                <c:pt idx="8744">
                  <c:v>22381.91</c:v>
                </c:pt>
                <c:pt idx="8745">
                  <c:v>23287.05</c:v>
                </c:pt>
                <c:pt idx="8746">
                  <c:v>23713.60999999999</c:v>
                </c:pt>
                <c:pt idx="8747">
                  <c:v>23454.30999999999</c:v>
                </c:pt>
                <c:pt idx="8748">
                  <c:v>23071.32</c:v>
                </c:pt>
                <c:pt idx="8749">
                  <c:v>22602.7</c:v>
                </c:pt>
                <c:pt idx="8750">
                  <c:v>22373.06</c:v>
                </c:pt>
                <c:pt idx="8751">
                  <c:v>22460.03</c:v>
                </c:pt>
                <c:pt idx="8752">
                  <c:v>23241.44000000001</c:v>
                </c:pt>
                <c:pt idx="8753">
                  <c:v>26844.92000000001</c:v>
                </c:pt>
                <c:pt idx="8754">
                  <c:v>27344.76000000001</c:v>
                </c:pt>
                <c:pt idx="8755">
                  <c:v>26592.52</c:v>
                </c:pt>
                <c:pt idx="8756">
                  <c:v>25642.18</c:v>
                </c:pt>
                <c:pt idx="8757">
                  <c:v>24892.84</c:v>
                </c:pt>
                <c:pt idx="8758">
                  <c:v>23939.16</c:v>
                </c:pt>
                <c:pt idx="8759">
                  <c:v>22530.63999999985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770248"/>
        <c:axId val="17717732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Sheet1!$A$2:$A$8761</c:f>
              <c:strCache>
                <c:ptCount val="8019"/>
                <c:pt idx="0">
                  <c:v>January</c:v>
                </c:pt>
                <c:pt idx="743">
                  <c:v>February</c:v>
                </c:pt>
                <c:pt idx="1416">
                  <c:v>March</c:v>
                </c:pt>
                <c:pt idx="2161">
                  <c:v>April</c:v>
                </c:pt>
                <c:pt idx="2881">
                  <c:v>May</c:v>
                </c:pt>
                <c:pt idx="3626">
                  <c:v>June</c:v>
                </c:pt>
                <c:pt idx="4346">
                  <c:v>July</c:v>
                </c:pt>
                <c:pt idx="5090">
                  <c:v>August</c:v>
                </c:pt>
                <c:pt idx="5834">
                  <c:v>September</c:v>
                </c:pt>
                <c:pt idx="6554">
                  <c:v>October</c:v>
                </c:pt>
                <c:pt idx="7298">
                  <c:v>November </c:v>
                </c:pt>
                <c:pt idx="8018">
                  <c:v>December</c:v>
                </c:pt>
              </c:strCache>
            </c:strRef>
          </c:cat>
          <c:val>
            <c:numRef>
              <c:f>Sheet1!$C$2:$C$8761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770248"/>
        <c:axId val="1771773256"/>
      </c:lineChart>
      <c:catAx>
        <c:axId val="1771770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71773256"/>
        <c:crosses val="autoZero"/>
        <c:auto val="1"/>
        <c:lblAlgn val="ctr"/>
        <c:lblOffset val="0"/>
        <c:noMultiLvlLbl val="0"/>
      </c:catAx>
      <c:valAx>
        <c:axId val="1771773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System</a:t>
                </a:r>
                <a:r>
                  <a:rPr lang="en-US" baseline="0" dirty="0" smtClean="0"/>
                  <a:t> Load (MW)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802825947334618"/>
              <c:y val="0.2090359251968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71770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Load</c:v>
                </c:pt>
              </c:strCache>
            </c:strRef>
          </c:tx>
          <c:spPr>
            <a:ln>
              <a:solidFill>
                <a:srgbClr val="153B63"/>
              </a:solidFill>
              <a:prstDash val="solid"/>
            </a:ln>
          </c:spPr>
          <c:marker>
            <c:symbol val="diamond"/>
            <c:size val="8"/>
            <c:spPr>
              <a:solidFill>
                <a:schemeClr val="accent6"/>
              </a:solidFill>
            </c:spPr>
          </c:marker>
          <c:cat>
            <c:numRef>
              <c:f>Sheet1!$A$2:$A$25</c:f>
              <c:numCache>
                <c:formatCode>h:mm</c:formatCode>
                <c:ptCount val="24"/>
                <c:pt idx="0">
                  <c:v>0.0</c:v>
                </c:pt>
                <c:pt idx="1">
                  <c:v>0.0416666666666667</c:v>
                </c:pt>
                <c:pt idx="2">
                  <c:v>0.0833333333333333</c:v>
                </c:pt>
                <c:pt idx="3">
                  <c:v>0.125</c:v>
                </c:pt>
                <c:pt idx="4">
                  <c:v>0.166666666666667</c:v>
                </c:pt>
                <c:pt idx="5">
                  <c:v>0.208333333333333</c:v>
                </c:pt>
                <c:pt idx="6">
                  <c:v>0.25</c:v>
                </c:pt>
                <c:pt idx="7">
                  <c:v>0.291666666666667</c:v>
                </c:pt>
                <c:pt idx="8">
                  <c:v>0.333333333333333</c:v>
                </c:pt>
                <c:pt idx="9">
                  <c:v>0.375</c:v>
                </c:pt>
                <c:pt idx="10">
                  <c:v>0.416666666666667</c:v>
                </c:pt>
                <c:pt idx="11">
                  <c:v>0.458333333333333</c:v>
                </c:pt>
                <c:pt idx="12">
                  <c:v>0.5</c:v>
                </c:pt>
                <c:pt idx="13">
                  <c:v>0.541666666666667</c:v>
                </c:pt>
                <c:pt idx="14">
                  <c:v>0.583333333333333</c:v>
                </c:pt>
                <c:pt idx="15">
                  <c:v>0.625</c:v>
                </c:pt>
                <c:pt idx="16">
                  <c:v>0.666666666666667</c:v>
                </c:pt>
                <c:pt idx="17">
                  <c:v>0.708333333333333</c:v>
                </c:pt>
                <c:pt idx="18">
                  <c:v>0.75</c:v>
                </c:pt>
                <c:pt idx="19">
                  <c:v>0.791666666666667</c:v>
                </c:pt>
                <c:pt idx="20">
                  <c:v>0.833333333333333</c:v>
                </c:pt>
                <c:pt idx="21">
                  <c:v>0.875</c:v>
                </c:pt>
                <c:pt idx="22">
                  <c:v>0.916666666666667</c:v>
                </c:pt>
                <c:pt idx="23">
                  <c:v>0.958333333333333</c:v>
                </c:pt>
              </c:numCache>
            </c:numRef>
          </c:cat>
          <c:val>
            <c:numRef>
              <c:f>Sheet1!$B$2:$B$25</c:f>
              <c:numCache>
                <c:formatCode>0.0</c:formatCode>
                <c:ptCount val="24"/>
                <c:pt idx="0">
                  <c:v>1.872561897488166</c:v>
                </c:pt>
                <c:pt idx="1">
                  <c:v>1.845392672592756</c:v>
                </c:pt>
                <c:pt idx="2">
                  <c:v>1.769718433203447</c:v>
                </c:pt>
                <c:pt idx="3">
                  <c:v>1.897149827264689</c:v>
                </c:pt>
                <c:pt idx="4">
                  <c:v>2.073100819408072</c:v>
                </c:pt>
                <c:pt idx="5">
                  <c:v>2.914551985606581</c:v>
                </c:pt>
                <c:pt idx="6">
                  <c:v>3.952465960811272</c:v>
                </c:pt>
                <c:pt idx="7">
                  <c:v>4.514765372669737</c:v>
                </c:pt>
                <c:pt idx="8">
                  <c:v>5.4512431998551</c:v>
                </c:pt>
                <c:pt idx="9">
                  <c:v>5.49299601299281</c:v>
                </c:pt>
                <c:pt idx="10">
                  <c:v>4.53742097700416</c:v>
                </c:pt>
                <c:pt idx="11">
                  <c:v>4.109553081563237</c:v>
                </c:pt>
                <c:pt idx="12">
                  <c:v>6.066101863738826</c:v>
                </c:pt>
                <c:pt idx="13">
                  <c:v>7.060680706481508</c:v>
                </c:pt>
                <c:pt idx="14">
                  <c:v>7.191976751426965</c:v>
                </c:pt>
                <c:pt idx="15">
                  <c:v>7.287331543149262</c:v>
                </c:pt>
                <c:pt idx="16">
                  <c:v>6.606241513263117</c:v>
                </c:pt>
                <c:pt idx="17">
                  <c:v>6.119062164440748</c:v>
                </c:pt>
                <c:pt idx="18">
                  <c:v>5.313603294024243</c:v>
                </c:pt>
                <c:pt idx="19">
                  <c:v>4.474893842415287</c:v>
                </c:pt>
                <c:pt idx="20">
                  <c:v>3.456623960572977</c:v>
                </c:pt>
                <c:pt idx="21">
                  <c:v>2.103259679893155</c:v>
                </c:pt>
                <c:pt idx="22">
                  <c:v>2.059807878725213</c:v>
                </c:pt>
                <c:pt idx="23">
                  <c:v>1.829496561408646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8031416"/>
        <c:axId val="-2048026392"/>
      </c:lineChart>
      <c:catAx>
        <c:axId val="-2048031416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048026392"/>
        <c:crosses val="autoZero"/>
        <c:auto val="1"/>
        <c:lblAlgn val="ctr"/>
        <c:lblOffset val="100"/>
        <c:noMultiLvlLbl val="0"/>
      </c:catAx>
      <c:valAx>
        <c:axId val="-2048026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ISO Demand (MW)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0"/>
              <c:y val="0.294274516821761"/>
            </c:manualLayout>
          </c:layout>
          <c:overlay val="0"/>
        </c:title>
        <c:numFmt formatCode="0" sourceLinked="0"/>
        <c:majorTickMark val="out"/>
        <c:minorTickMark val="none"/>
        <c:tickLblPos val="none"/>
        <c:txPr>
          <a:bodyPr/>
          <a:lstStyle/>
          <a:p>
            <a:pPr>
              <a:defRPr sz="1200"/>
            </a:pPr>
            <a:endParaRPr lang="en-US"/>
          </a:p>
        </c:txPr>
        <c:crossAx val="-2048031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64580882273576"/>
          <c:y val="0.0949874117955734"/>
          <c:w val="0.923426037540198"/>
          <c:h val="0.777387430411556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Global Installed Capacity (kW)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40005" dist="20320" dir="5400000" algn="ctr" rotWithShape="0">
                <a:srgbClr val="000000">
                  <a:alpha val="39000"/>
                </a:srgbClr>
              </a:outerShdw>
            </a:effectLst>
          </c:spPr>
          <c:dPt>
            <c:idx val="1"/>
            <c:bubble3D val="0"/>
            <c:spPr>
              <a:solidFill>
                <a:srgbClr val="36539A"/>
              </a:solidFill>
              <a:ln>
                <a:solidFill>
                  <a:schemeClr val="bg1"/>
                </a:solidFill>
              </a:ln>
              <a:effectLst>
                <a:outerShdw blurRad="40005" dist="20320" dir="5400000" algn="ctr" rotWithShape="0">
                  <a:srgbClr val="000000">
                    <a:alpha val="39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8097D2"/>
              </a:solidFill>
              <a:ln>
                <a:solidFill>
                  <a:schemeClr val="bg1"/>
                </a:solidFill>
              </a:ln>
              <a:effectLst>
                <a:outerShdw blurRad="40005" dist="20320" dir="5400000" algn="ctr" rotWithShape="0">
                  <a:srgbClr val="000000">
                    <a:alpha val="39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41724435064239"/>
                  <c:y val="-0.150336953697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88182567246431"/>
                  <c:y val="-0.24682589021525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T</a:t>
                    </a:r>
                    <a:r>
                      <a:rPr lang="en-US" dirty="0" smtClean="0"/>
                      <a:t>hermal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1,121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4208861609487"/>
                  <c:y val="0.13223749548477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3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accent3"/>
                        </a:solidFill>
                      </a:rPr>
                      <a:t>F</a:t>
                    </a:r>
                    <a:r>
                      <a:rPr lang="en-US" sz="1400" dirty="0" smtClean="0">
                        <a:solidFill>
                          <a:schemeClr val="accent3"/>
                        </a:solidFill>
                      </a:rPr>
                      <a:t>lywheel, 433 </a:t>
                    </a:r>
                    <a:endParaRPr lang="en-US" sz="1400" dirty="0">
                      <a:solidFill>
                        <a:schemeClr val="accent3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0.0946986129775037"/>
                  <c:y val="0.3641533102711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2550153846822"/>
                  <c:y val="-0.06140967364822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Batteries</a:t>
                    </a:r>
                    <a:r>
                      <a:rPr lang="en-US" dirty="0" smtClean="0"/>
                      <a:t>*, </a:t>
                    </a:r>
                    <a:r>
                      <a:rPr lang="en-US" dirty="0"/>
                      <a:t>370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Pumped Hydro</c:v>
                </c:pt>
                <c:pt idx="1">
                  <c:v>Thermal*</c:v>
                </c:pt>
                <c:pt idx="2">
                  <c:v>Flywheel</c:v>
                </c:pt>
                <c:pt idx="4">
                  <c:v>Compressed Air</c:v>
                </c:pt>
                <c:pt idx="5">
                  <c:v>Batteries**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134953.0</c:v>
                </c:pt>
                <c:pt idx="1">
                  <c:v>1121.0</c:v>
                </c:pt>
                <c:pt idx="2">
                  <c:v>433.0</c:v>
                </c:pt>
                <c:pt idx="4">
                  <c:v>404.0</c:v>
                </c:pt>
                <c:pt idx="5" formatCode="General">
                  <c:v>370.0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36"/>
        <c:splitType val="pos"/>
        <c:splitPos val="5.0"/>
        <c:secondPieSize val="125"/>
        <c:serLines/>
      </c:of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91902013172"/>
          <c:y val="0.157007538594417"/>
          <c:w val="0.876783380294342"/>
          <c:h val="0.650601829723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'[projects (4).xls]Sheet3'!$C$6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'[projects (4).xls]Sheet3'!$B$7:$B$49</c:f>
              <c:strCache>
                <c:ptCount val="43"/>
                <c:pt idx="0">
                  <c:v>Japan</c:v>
                </c:pt>
                <c:pt idx="1">
                  <c:v>China</c:v>
                </c:pt>
                <c:pt idx="2">
                  <c:v>United States</c:v>
                </c:pt>
                <c:pt idx="3">
                  <c:v>Switzerland</c:v>
                </c:pt>
                <c:pt idx="4">
                  <c:v>Germany</c:v>
                </c:pt>
                <c:pt idx="5">
                  <c:v>Spain</c:v>
                </c:pt>
                <c:pt idx="6">
                  <c:v>India</c:v>
                </c:pt>
                <c:pt idx="7">
                  <c:v>France</c:v>
                </c:pt>
                <c:pt idx="8">
                  <c:v>Korea, South</c:v>
                </c:pt>
                <c:pt idx="9">
                  <c:v>Italy</c:v>
                </c:pt>
                <c:pt idx="10">
                  <c:v>Austria</c:v>
                </c:pt>
                <c:pt idx="11">
                  <c:v>United Kingdom</c:v>
                </c:pt>
                <c:pt idx="12">
                  <c:v>Taiwan</c:v>
                </c:pt>
                <c:pt idx="13">
                  <c:v>Australia</c:v>
                </c:pt>
                <c:pt idx="14">
                  <c:v>Poland</c:v>
                </c:pt>
                <c:pt idx="15">
                  <c:v>South Africa</c:v>
                </c:pt>
                <c:pt idx="16">
                  <c:v>Thailand</c:v>
                </c:pt>
                <c:pt idx="17">
                  <c:v>Belgium</c:v>
                </c:pt>
                <c:pt idx="18">
                  <c:v>Russia</c:v>
                </c:pt>
                <c:pt idx="19">
                  <c:v>Czech Republic</c:v>
                </c:pt>
                <c:pt idx="20">
                  <c:v>Luxembourg</c:v>
                </c:pt>
                <c:pt idx="21">
                  <c:v>Portugal</c:v>
                </c:pt>
                <c:pt idx="22">
                  <c:v>Slovakia</c:v>
                </c:pt>
                <c:pt idx="23">
                  <c:v>Argentina</c:v>
                </c:pt>
                <c:pt idx="24">
                  <c:v>Norway</c:v>
                </c:pt>
                <c:pt idx="25">
                  <c:v>Ukraine</c:v>
                </c:pt>
                <c:pt idx="26">
                  <c:v>Lithuania</c:v>
                </c:pt>
                <c:pt idx="27">
                  <c:v>Bulgaria</c:v>
                </c:pt>
                <c:pt idx="28">
                  <c:v>Greece</c:v>
                </c:pt>
                <c:pt idx="29">
                  <c:v>Morocco</c:v>
                </c:pt>
                <c:pt idx="30">
                  <c:v>Ireland</c:v>
                </c:pt>
                <c:pt idx="31">
                  <c:v>Croatia</c:v>
                </c:pt>
                <c:pt idx="32">
                  <c:v>Slovenia</c:v>
                </c:pt>
                <c:pt idx="33">
                  <c:v>Canada</c:v>
                </c:pt>
                <c:pt idx="34">
                  <c:v>Sweden</c:v>
                </c:pt>
                <c:pt idx="35">
                  <c:v>Chile</c:v>
                </c:pt>
                <c:pt idx="36">
                  <c:v>Brazil</c:v>
                </c:pt>
                <c:pt idx="37">
                  <c:v>Netherlands Antilles</c:v>
                </c:pt>
                <c:pt idx="38">
                  <c:v>Antarctica</c:v>
                </c:pt>
                <c:pt idx="39">
                  <c:v>Indonesia</c:v>
                </c:pt>
                <c:pt idx="40">
                  <c:v>Qatar</c:v>
                </c:pt>
                <c:pt idx="41">
                  <c:v>Israel</c:v>
                </c:pt>
                <c:pt idx="42">
                  <c:v>Denmark</c:v>
                </c:pt>
              </c:strCache>
            </c:strRef>
          </c:cat>
          <c:val>
            <c:numRef>
              <c:f>'[projects (4).xls]Sheet3'!$C$7:$C$49</c:f>
              <c:numCache>
                <c:formatCode>General</c:formatCode>
                <c:ptCount val="43"/>
                <c:pt idx="0">
                  <c:v>25407.242</c:v>
                </c:pt>
                <c:pt idx="1">
                  <c:v>23245.16</c:v>
                </c:pt>
                <c:pt idx="2">
                  <c:v>20416.929</c:v>
                </c:pt>
                <c:pt idx="3">
                  <c:v>7008.05</c:v>
                </c:pt>
                <c:pt idx="4">
                  <c:v>6519.92</c:v>
                </c:pt>
                <c:pt idx="5">
                  <c:v>6020.65</c:v>
                </c:pt>
                <c:pt idx="6">
                  <c:v>5821.26</c:v>
                </c:pt>
                <c:pt idx="7">
                  <c:v>5815.502</c:v>
                </c:pt>
                <c:pt idx="8">
                  <c:v>4702.09</c:v>
                </c:pt>
                <c:pt idx="9">
                  <c:v>4322.483999999999</c:v>
                </c:pt>
                <c:pt idx="10">
                  <c:v>4019.0</c:v>
                </c:pt>
                <c:pt idx="11">
                  <c:v>3230.55</c:v>
                </c:pt>
                <c:pt idx="12">
                  <c:v>2608.002</c:v>
                </c:pt>
                <c:pt idx="13">
                  <c:v>2546.073</c:v>
                </c:pt>
                <c:pt idx="14">
                  <c:v>1744.8</c:v>
                </c:pt>
                <c:pt idx="15">
                  <c:v>1580.0</c:v>
                </c:pt>
                <c:pt idx="16">
                  <c:v>1391.0</c:v>
                </c:pt>
                <c:pt idx="17">
                  <c:v>1307.0</c:v>
                </c:pt>
                <c:pt idx="18">
                  <c:v>1217.4</c:v>
                </c:pt>
                <c:pt idx="19">
                  <c:v>1142.0</c:v>
                </c:pt>
                <c:pt idx="20">
                  <c:v>1096.0</c:v>
                </c:pt>
                <c:pt idx="21">
                  <c:v>1075.0</c:v>
                </c:pt>
                <c:pt idx="22">
                  <c:v>1017.16</c:v>
                </c:pt>
                <c:pt idx="23">
                  <c:v>974.0</c:v>
                </c:pt>
                <c:pt idx="24">
                  <c:v>967.0</c:v>
                </c:pt>
                <c:pt idx="25">
                  <c:v>905.0</c:v>
                </c:pt>
                <c:pt idx="26">
                  <c:v>900.0</c:v>
                </c:pt>
                <c:pt idx="27">
                  <c:v>892.0</c:v>
                </c:pt>
                <c:pt idx="28">
                  <c:v>699.0</c:v>
                </c:pt>
                <c:pt idx="29">
                  <c:v>465.0</c:v>
                </c:pt>
                <c:pt idx="30">
                  <c:v>292.0</c:v>
                </c:pt>
                <c:pt idx="31">
                  <c:v>281.74</c:v>
                </c:pt>
                <c:pt idx="32">
                  <c:v>185.0</c:v>
                </c:pt>
                <c:pt idx="33">
                  <c:v>176.515</c:v>
                </c:pt>
                <c:pt idx="34">
                  <c:v>55.075</c:v>
                </c:pt>
                <c:pt idx="35">
                  <c:v>32.0</c:v>
                </c:pt>
                <c:pt idx="36">
                  <c:v>20.0</c:v>
                </c:pt>
                <c:pt idx="37">
                  <c:v>3.0</c:v>
                </c:pt>
                <c:pt idx="38">
                  <c:v>0.5</c:v>
                </c:pt>
                <c:pt idx="39">
                  <c:v>0.4</c:v>
                </c:pt>
                <c:pt idx="40">
                  <c:v>0.25</c:v>
                </c:pt>
                <c:pt idx="41">
                  <c:v>0.05</c:v>
                </c:pt>
                <c:pt idx="42">
                  <c:v>0.015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639512"/>
        <c:axId val="2114197432"/>
      </c:barChart>
      <c:catAx>
        <c:axId val="2114639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600000"/>
          <a:lstStyle/>
          <a:p>
            <a:pPr>
              <a:defRPr sz="1000"/>
            </a:pPr>
            <a:endParaRPr lang="en-US"/>
          </a:p>
        </c:txPr>
        <c:crossAx val="2114197432"/>
        <c:crosses val="autoZero"/>
        <c:auto val="1"/>
        <c:lblAlgn val="ctr"/>
        <c:lblOffset val="100"/>
        <c:noMultiLvlLbl val="0"/>
      </c:catAx>
      <c:valAx>
        <c:axId val="2114197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Rated Power (MW)</a:t>
                </a:r>
              </a:p>
            </c:rich>
          </c:tx>
          <c:layout>
            <c:manualLayout>
              <c:xMode val="edge"/>
              <c:yMode val="edge"/>
              <c:x val="0.00868620965044732"/>
              <c:y val="0.2748536305166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14639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Minimum Time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CCGT</c:v>
                </c:pt>
                <c:pt idx="1">
                  <c:v>Combustion Turbine</c:v>
                </c:pt>
                <c:pt idx="2">
                  <c:v>Battery/Thermal Storage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3.5</c:v>
                </c:pt>
                <c:pt idx="1">
                  <c:v>2.0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Maximum Time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CCGT</c:v>
                </c:pt>
                <c:pt idx="1">
                  <c:v>Combustion Turbine</c:v>
                </c:pt>
                <c:pt idx="2">
                  <c:v>Battery/Thermal Storage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3.0</c:v>
                </c:pt>
                <c:pt idx="1">
                  <c:v>3.0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001000"/>
        <c:axId val="2091739320"/>
      </c:barChart>
      <c:catAx>
        <c:axId val="2091001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1739320"/>
        <c:crosses val="autoZero"/>
        <c:auto val="1"/>
        <c:lblAlgn val="ctr"/>
        <c:lblOffset val="100"/>
        <c:noMultiLvlLbl val="0"/>
      </c:catAx>
      <c:valAx>
        <c:axId val="20917393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Time in Years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65226275312995"/>
              <c:y val="0.9079614162996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91001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11055010989178"/>
          <c:y val="0.221543345958687"/>
          <c:w val="0.539869740499428"/>
          <c:h val="0.51291136885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Startup Time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Shutdown Time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 Utilization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1052.0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Max Utilization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1716.0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Unutilized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5292.0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82087784"/>
        <c:axId val="-2082097528"/>
      </c:barChart>
      <c:catAx>
        <c:axId val="-20820877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-2082097528"/>
        <c:crosses val="autoZero"/>
        <c:auto val="1"/>
        <c:lblAlgn val="ctr"/>
        <c:lblOffset val="100"/>
        <c:noMultiLvlLbl val="0"/>
      </c:catAx>
      <c:valAx>
        <c:axId val="-20820975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082087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7726618990961"/>
          <c:y val="0.101712963265816"/>
          <c:w val="0.359116844377328"/>
          <c:h val="0.8521321729927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11055010989178"/>
          <c:y val="0.221543345958687"/>
          <c:w val="0.539869740499428"/>
          <c:h val="0.51291136885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Startup Time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Shutdown Time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 Utilization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Max Utilization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8322.0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Unutilized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436.0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82141816"/>
        <c:axId val="-2082148744"/>
      </c:barChart>
      <c:catAx>
        <c:axId val="-20821418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-2082148744"/>
        <c:crosses val="autoZero"/>
        <c:auto val="1"/>
        <c:lblAlgn val="ctr"/>
        <c:lblOffset val="100"/>
        <c:noMultiLvlLbl val="0"/>
      </c:catAx>
      <c:valAx>
        <c:axId val="-20821487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082141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7726618990961"/>
          <c:y val="0.101712963265816"/>
          <c:w val="0.359116844377328"/>
          <c:h val="0.8521321729927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Energy Storage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289669826576728"/>
                  <c:y val="0.374916349284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% Annual Utilization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0.997031963470319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Combustion Turbine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% Annual Utilization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0.0422374429223744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36"/>
        <c:axId val="-2143481672"/>
        <c:axId val="-2143491560"/>
      </c:barChart>
      <c:catAx>
        <c:axId val="-2143481672"/>
        <c:scaling>
          <c:orientation val="minMax"/>
        </c:scaling>
        <c:delete val="1"/>
        <c:axPos val="b"/>
        <c:majorTickMark val="out"/>
        <c:minorTickMark val="none"/>
        <c:tickLblPos val="none"/>
        <c:crossAx val="-2143491560"/>
        <c:crosses val="autoZero"/>
        <c:auto val="1"/>
        <c:lblAlgn val="ctr"/>
        <c:lblOffset val="100"/>
        <c:noMultiLvlLbl val="0"/>
      </c:catAx>
      <c:valAx>
        <c:axId val="-2143491560"/>
        <c:scaling>
          <c:orientation val="minMax"/>
          <c:max val="1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3481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681898134599"/>
          <c:y val="0.255255102688834"/>
          <c:w val="0.290230496468355"/>
          <c:h val="0.52287160402880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715CD-E3D7-364B-8AFE-727D8B150B7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A652A9-A738-8149-B053-461C04148A1B}" type="asst">
      <dgm:prSet phldrT="[Text]" custT="1"/>
      <dgm:spPr/>
      <dgm:t>
        <a:bodyPr/>
        <a:lstStyle/>
        <a:p>
          <a:r>
            <a:rPr lang="en-US" sz="1200" b="1" dirty="0" smtClean="0"/>
            <a:t>Electric Vehicles</a:t>
          </a:r>
          <a:endParaRPr lang="en-US" sz="1200" b="1" dirty="0"/>
        </a:p>
      </dgm:t>
    </dgm:pt>
    <dgm:pt modelId="{66306ED2-A459-3849-A0CA-61E39D283126}" type="parTrans" cxnId="{B93CC04C-E6C2-EB4E-93F5-1DE2F476D17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5EA212D-9176-7B49-A71A-D72502065A7F}" type="sibTrans" cxnId="{B93CC04C-E6C2-EB4E-93F5-1DE2F476D17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471874FB-75A1-394A-8811-0FD4ED43A5C5}">
      <dgm:prSet phldrT="[Text]" custT="1"/>
      <dgm:spPr/>
      <dgm:t>
        <a:bodyPr/>
        <a:lstStyle/>
        <a:p>
          <a:r>
            <a:rPr lang="en-US" sz="1200" b="1" dirty="0" smtClean="0"/>
            <a:t>DG Interconnection OIR</a:t>
          </a:r>
          <a:endParaRPr lang="en-US" sz="1200" b="1" dirty="0"/>
        </a:p>
      </dgm:t>
    </dgm:pt>
    <dgm:pt modelId="{C52722A5-0857-3149-B5B2-DCC0D0F3D561}" type="parTrans" cxnId="{13D586F9-68B3-1740-A1B5-67CEA67EC146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E6B3777C-B2C0-FB41-B2C9-F819D40C37D7}" type="sibTrans" cxnId="{13D586F9-68B3-1740-A1B5-67CEA67EC146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D9794E60-B5FC-CE43-A84F-D24A1CFD230F}">
      <dgm:prSet phldrT="[Text]" custT="1"/>
      <dgm:spPr/>
      <dgm:t>
        <a:bodyPr/>
        <a:lstStyle/>
        <a:p>
          <a:r>
            <a:rPr lang="en-US" sz="1200" b="1" dirty="0" smtClean="0"/>
            <a:t>FERC – Federal Energy Regulatory Commission</a:t>
          </a:r>
          <a:endParaRPr lang="en-US" sz="1200" b="1" dirty="0"/>
        </a:p>
      </dgm:t>
    </dgm:pt>
    <dgm:pt modelId="{F66557DA-EEA6-6E4E-8912-CAEEE78E8C01}" type="parTrans" cxnId="{253C7F97-3A86-074D-8DD0-60BC63433C6B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91BAD36-57C2-4447-B327-255FA34C28F1}" type="sibTrans" cxnId="{253C7F97-3A86-074D-8DD0-60BC63433C6B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1F525BC-A56E-204A-8F0F-BA2BDDF7C9DF}">
      <dgm:prSet phldrT="[Text]" custT="1"/>
      <dgm:spPr/>
      <dgm:t>
        <a:bodyPr/>
        <a:lstStyle/>
        <a:p>
          <a:r>
            <a:rPr lang="en-US" sz="1200" b="1" dirty="0" smtClean="0"/>
            <a:t>LTPP/RA – Long Term Procurement Planning/Resources Adequacy</a:t>
          </a:r>
          <a:endParaRPr lang="en-US" sz="1200" b="1" dirty="0"/>
        </a:p>
      </dgm:t>
    </dgm:pt>
    <dgm:pt modelId="{B98A8016-3F22-0647-81DD-5FA315829E15}" type="parTrans" cxnId="{7FDF38E1-E063-FF41-BBD7-2F768B97456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B6D4A2A1-9FBA-834E-8FD7-13F600153347}" type="sibTrans" cxnId="{7FDF38E1-E063-FF41-BBD7-2F768B97456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55CD186B-96C8-8E4D-A507-C25B7F1EC405}">
      <dgm:prSet custT="1"/>
      <dgm:spPr/>
      <dgm:t>
        <a:bodyPr/>
        <a:lstStyle/>
        <a:p>
          <a:r>
            <a:rPr lang="en-US" sz="1200" b="1" dirty="0" smtClean="0"/>
            <a:t>PLS – Permanent Loading Shifting</a:t>
          </a:r>
          <a:endParaRPr lang="en-US" sz="1200" b="1" dirty="0"/>
        </a:p>
      </dgm:t>
    </dgm:pt>
    <dgm:pt modelId="{F465B0C1-A64F-0248-86F7-F47F491B2B4A}" type="parTrans" cxnId="{861C8AB3-E95A-604D-B6B0-142911816F8D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16097472-2F51-D54B-A069-9AA9D316C535}" type="sibTrans" cxnId="{861C8AB3-E95A-604D-B6B0-142911816F8D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3456FE4F-0FCF-7B45-AD58-20481BA01C25}">
      <dgm:prSet custT="1"/>
      <dgm:spPr/>
      <dgm:t>
        <a:bodyPr/>
        <a:lstStyle/>
        <a:p>
          <a:r>
            <a:rPr lang="en-US" sz="1200" b="1" dirty="0" smtClean="0"/>
            <a:t>SGIP – Self-Generation Incentive Program</a:t>
          </a:r>
          <a:endParaRPr lang="en-US" sz="1200" b="1" dirty="0"/>
        </a:p>
      </dgm:t>
    </dgm:pt>
    <dgm:pt modelId="{D081036E-3320-334C-B285-D68DC10CCB80}" type="parTrans" cxnId="{758ADBF9-B2FA-124C-B517-6DACAC7775C3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BAF4D9D4-F453-EB47-8FF5-F320E37B3E61}" type="sibTrans" cxnId="{758ADBF9-B2FA-124C-B517-6DACAC7775C3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8497DF51-79F8-A04E-962A-880584D81931}">
      <dgm:prSet custT="1"/>
      <dgm:spPr/>
      <dgm:t>
        <a:bodyPr/>
        <a:lstStyle/>
        <a:p>
          <a:r>
            <a:rPr lang="en-US" sz="1200" b="1" dirty="0" smtClean="0"/>
            <a:t>Storage Rulemaking (AB2514 implementation)</a:t>
          </a:r>
          <a:endParaRPr lang="en-US" sz="1200" b="1" dirty="0"/>
        </a:p>
      </dgm:t>
    </dgm:pt>
    <dgm:pt modelId="{782D522B-91EA-A94E-A936-47657040C7EC}" type="parTrans" cxnId="{89078805-9D49-1A4F-85AB-224DAA3C8FBC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36243A5-7977-5C47-A3D6-9CAE246E8443}" type="sibTrans" cxnId="{89078805-9D49-1A4F-85AB-224DAA3C8FBC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CBBE076E-8B0A-6F4E-940D-16578174457E}" type="asst">
      <dgm:prSet phldrT="[Text]" custT="1"/>
      <dgm:spPr/>
      <dgm:t>
        <a:bodyPr/>
        <a:lstStyle/>
        <a:p>
          <a:r>
            <a:rPr lang="en-US" sz="1200" b="1" dirty="0" smtClean="0"/>
            <a:t>RPS – Renewable Portfolio Standard </a:t>
          </a:r>
          <a:endParaRPr lang="en-US" sz="1200" b="1" dirty="0"/>
        </a:p>
      </dgm:t>
    </dgm:pt>
    <dgm:pt modelId="{D361CA61-BEBF-4D4B-9666-3EF645A1F19A}" type="parTrans" cxnId="{1A003AD3-E47C-154C-A399-9B9269AC2E8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38F2D073-ACDA-7644-8D03-9DC39CE67DA9}" type="sibTrans" cxnId="{1A003AD3-E47C-154C-A399-9B9269AC2E8F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D1FE97C4-96A4-4854-9F12-14568729966E}" type="asst">
      <dgm:prSet phldrT="[Text]" custT="1"/>
      <dgm:spPr/>
      <dgm:t>
        <a:bodyPr/>
        <a:lstStyle/>
        <a:p>
          <a:r>
            <a:rPr lang="en-US" sz="1200" b="1" dirty="0" smtClean="0"/>
            <a:t>CAISO – California Independent System Operator</a:t>
          </a:r>
          <a:endParaRPr lang="en-US" sz="1200" b="1" dirty="0"/>
        </a:p>
      </dgm:t>
    </dgm:pt>
    <dgm:pt modelId="{6836F533-BC4B-48F4-8E57-52757C90D5E4}" type="parTrans" cxnId="{2F88941F-2713-4B91-AD5E-E50EC0EF6394}">
      <dgm:prSet/>
      <dgm:spPr/>
      <dgm:t>
        <a:bodyPr/>
        <a:lstStyle/>
        <a:p>
          <a:endParaRPr lang="en-US"/>
        </a:p>
      </dgm:t>
    </dgm:pt>
    <dgm:pt modelId="{0FE8CFC0-3A79-4C09-A15E-FCA0BD0229F8}" type="sibTrans" cxnId="{2F88941F-2713-4B91-AD5E-E50EC0EF6394}">
      <dgm:prSet/>
      <dgm:spPr/>
      <dgm:t>
        <a:bodyPr/>
        <a:lstStyle/>
        <a:p>
          <a:endParaRPr lang="en-US"/>
        </a:p>
      </dgm:t>
    </dgm:pt>
    <dgm:pt modelId="{2F04139A-AC69-4BCE-A56C-FC51223EEACC}" type="asst">
      <dgm:prSet phldrT="[Text]" custT="1"/>
      <dgm:spPr/>
      <dgm:t>
        <a:bodyPr/>
        <a:lstStyle/>
        <a:p>
          <a:r>
            <a:rPr lang="en-US" sz="1200" b="1" dirty="0" smtClean="0"/>
            <a:t>CPUC AFV OIR – the main forum for EV Ecosystem development!</a:t>
          </a:r>
          <a:endParaRPr lang="en-US" sz="1200" b="1" dirty="0"/>
        </a:p>
      </dgm:t>
    </dgm:pt>
    <dgm:pt modelId="{4D405A9F-BFE5-4C7A-82B7-8891E810941D}" type="parTrans" cxnId="{1EF1012D-0A73-4830-942D-7F6F06A4957F}">
      <dgm:prSet/>
      <dgm:spPr/>
      <dgm:t>
        <a:bodyPr/>
        <a:lstStyle/>
        <a:p>
          <a:endParaRPr lang="en-US"/>
        </a:p>
      </dgm:t>
    </dgm:pt>
    <dgm:pt modelId="{5C296C0E-F5D3-4590-963E-BE0A0541C501}" type="sibTrans" cxnId="{1EF1012D-0A73-4830-942D-7F6F06A4957F}">
      <dgm:prSet/>
      <dgm:spPr/>
      <dgm:t>
        <a:bodyPr/>
        <a:lstStyle/>
        <a:p>
          <a:endParaRPr lang="en-US"/>
        </a:p>
      </dgm:t>
    </dgm:pt>
    <dgm:pt modelId="{51B5E30A-A1E5-430A-8365-0B2015494126}" type="asst">
      <dgm:prSet phldrT="[Text]" custT="1"/>
      <dgm:spPr/>
      <dgm:t>
        <a:bodyPr/>
        <a:lstStyle/>
        <a:p>
          <a:r>
            <a:rPr lang="en-US" sz="1200" b="0" u="none" dirty="0" smtClean="0">
              <a:latin typeface="+mn-lt"/>
            </a:rPr>
            <a:t>CESA will ensure that distributed aggregated EV’s and EV chargers can participate in CAISO’s ancillary services markets </a:t>
          </a:r>
          <a:endParaRPr lang="en-US" sz="1200" b="1" dirty="0"/>
        </a:p>
      </dgm:t>
    </dgm:pt>
    <dgm:pt modelId="{61A4EDB9-0999-422E-937A-FBC6F3AB15A0}" type="parTrans" cxnId="{3070682D-9276-4064-8477-9DD5B8546CFA}">
      <dgm:prSet/>
      <dgm:spPr/>
      <dgm:t>
        <a:bodyPr/>
        <a:lstStyle/>
        <a:p>
          <a:endParaRPr lang="en-US"/>
        </a:p>
      </dgm:t>
    </dgm:pt>
    <dgm:pt modelId="{03DDCF90-F049-426F-98F0-D74CE20D4F7F}" type="sibTrans" cxnId="{3070682D-9276-4064-8477-9DD5B8546CFA}">
      <dgm:prSet/>
      <dgm:spPr/>
      <dgm:t>
        <a:bodyPr/>
        <a:lstStyle/>
        <a:p>
          <a:endParaRPr lang="en-US"/>
        </a:p>
      </dgm:t>
    </dgm:pt>
    <dgm:pt modelId="{43989E8C-B79A-4129-9074-64F8699A14C9}">
      <dgm:prSet phldrT="[Text]" custT="1"/>
      <dgm:spPr/>
      <dgm:t>
        <a:bodyPr/>
        <a:lstStyle/>
        <a:p>
          <a:r>
            <a:rPr lang="en-US" sz="1200" dirty="0" smtClean="0"/>
            <a:t>CESA will ensure fair and transparent interconnection protocols for energy storage, including </a:t>
          </a:r>
          <a:r>
            <a:rPr lang="en-US" sz="1200" dirty="0" err="1" smtClean="0"/>
            <a:t>Evs</a:t>
          </a:r>
          <a:r>
            <a:rPr lang="en-US" sz="1200" dirty="0" smtClean="0"/>
            <a:t> and EV charging</a:t>
          </a:r>
          <a:endParaRPr lang="en-US" sz="1200" b="1" dirty="0"/>
        </a:p>
      </dgm:t>
    </dgm:pt>
    <dgm:pt modelId="{930BC40B-097C-467F-AB26-E3D379DD7E0A}" type="parTrans" cxnId="{9F3D2AC2-6B30-4C00-96DF-0BFAB15B284E}">
      <dgm:prSet/>
      <dgm:spPr/>
      <dgm:t>
        <a:bodyPr/>
        <a:lstStyle/>
        <a:p>
          <a:endParaRPr lang="en-US"/>
        </a:p>
      </dgm:t>
    </dgm:pt>
    <dgm:pt modelId="{B417D2F2-9951-4DCB-9CF0-E32478DAF9A2}" type="sibTrans" cxnId="{9F3D2AC2-6B30-4C00-96DF-0BFAB15B284E}">
      <dgm:prSet/>
      <dgm:spPr/>
      <dgm:t>
        <a:bodyPr/>
        <a:lstStyle/>
        <a:p>
          <a:endParaRPr lang="en-US"/>
        </a:p>
      </dgm:t>
    </dgm:pt>
    <dgm:pt modelId="{72608F68-1B19-4A35-8218-712BD866C061}">
      <dgm:prSet phldrT="[Text]" custT="1"/>
      <dgm:spPr/>
      <dgm:t>
        <a:bodyPr/>
        <a:lstStyle/>
        <a:p>
          <a:r>
            <a:rPr lang="en-US" sz="1200" b="0" u="none" dirty="0" smtClean="0">
              <a:latin typeface="+mn-lt"/>
            </a:rPr>
            <a:t>CESA weighs in on relevant FERC orders on behalf of all applications, including </a:t>
          </a:r>
          <a:r>
            <a:rPr lang="en-US" sz="1200" b="0" u="none" dirty="0" err="1" smtClean="0">
              <a:latin typeface="+mn-lt"/>
            </a:rPr>
            <a:t>Evs</a:t>
          </a:r>
          <a:r>
            <a:rPr lang="en-US" sz="1200" b="0" u="none" dirty="0" smtClean="0">
              <a:latin typeface="+mn-lt"/>
            </a:rPr>
            <a:t> and EV Charging</a:t>
          </a:r>
          <a:endParaRPr lang="en-US" sz="1200" b="1" dirty="0"/>
        </a:p>
      </dgm:t>
    </dgm:pt>
    <dgm:pt modelId="{4EC5C72A-A423-4CAB-9684-B22F9DE9F693}" type="parTrans" cxnId="{9D5D64CF-F65B-44C1-8829-D4FD75521FE0}">
      <dgm:prSet/>
      <dgm:spPr/>
      <dgm:t>
        <a:bodyPr/>
        <a:lstStyle/>
        <a:p>
          <a:endParaRPr lang="en-US"/>
        </a:p>
      </dgm:t>
    </dgm:pt>
    <dgm:pt modelId="{7DE8257E-E804-4493-86AC-C53DC3FDA141}" type="sibTrans" cxnId="{9D5D64CF-F65B-44C1-8829-D4FD75521FE0}">
      <dgm:prSet/>
      <dgm:spPr/>
      <dgm:t>
        <a:bodyPr/>
        <a:lstStyle/>
        <a:p>
          <a:endParaRPr lang="en-US"/>
        </a:p>
      </dgm:t>
    </dgm:pt>
    <dgm:pt modelId="{64D071F1-0DC3-4A04-B967-58127A4BB267}">
      <dgm:prSet phldrT="[Text]" custT="1"/>
      <dgm:spPr/>
      <dgm:t>
        <a:bodyPr/>
        <a:lstStyle/>
        <a:p>
          <a:r>
            <a:rPr lang="en-US" sz="1200" dirty="0" smtClean="0"/>
            <a:t>CESA will ensure that </a:t>
          </a:r>
          <a:r>
            <a:rPr lang="en-US" sz="1200" dirty="0" err="1" smtClean="0"/>
            <a:t>Evs</a:t>
          </a:r>
          <a:r>
            <a:rPr lang="en-US" sz="1200" dirty="0" smtClean="0"/>
            <a:t> and EV Charging can participate in LTPP and new RA/Flexible Capacity opportunities</a:t>
          </a:r>
          <a:endParaRPr lang="en-US" sz="1200" b="1" dirty="0"/>
        </a:p>
      </dgm:t>
    </dgm:pt>
    <dgm:pt modelId="{4B9E7D9B-1696-444B-8D5C-3B7CBB5E7AA1}" type="parTrans" cxnId="{A6AD61E1-F55C-406A-8114-05E644014190}">
      <dgm:prSet/>
      <dgm:spPr/>
      <dgm:t>
        <a:bodyPr/>
        <a:lstStyle/>
        <a:p>
          <a:endParaRPr lang="en-US"/>
        </a:p>
      </dgm:t>
    </dgm:pt>
    <dgm:pt modelId="{95E5F2A0-C7AE-490B-9009-F7156134ABE7}" type="sibTrans" cxnId="{A6AD61E1-F55C-406A-8114-05E644014190}">
      <dgm:prSet/>
      <dgm:spPr/>
      <dgm:t>
        <a:bodyPr/>
        <a:lstStyle/>
        <a:p>
          <a:endParaRPr lang="en-US"/>
        </a:p>
      </dgm:t>
    </dgm:pt>
    <dgm:pt modelId="{2AA5DC30-0A12-43BC-A1F6-EB119B0BD4CB}">
      <dgm:prSet custT="1"/>
      <dgm:spPr/>
      <dgm:t>
        <a:bodyPr/>
        <a:lstStyle/>
        <a:p>
          <a:r>
            <a:rPr lang="en-US" sz="1200" b="0" u="none" dirty="0" smtClean="0">
              <a:latin typeface="+mn-lt"/>
            </a:rPr>
            <a:t>Incentive program currently applies to thermal storage, but is an interesting template for behind the meter incentives</a:t>
          </a:r>
          <a:endParaRPr lang="en-US" sz="1200" b="1" dirty="0"/>
        </a:p>
      </dgm:t>
    </dgm:pt>
    <dgm:pt modelId="{B1FEB0FE-C5A3-4B23-BD30-41366176AEE0}" type="parTrans" cxnId="{412246C3-AD49-4C61-A7AE-2355C5863623}">
      <dgm:prSet/>
      <dgm:spPr/>
      <dgm:t>
        <a:bodyPr/>
        <a:lstStyle/>
        <a:p>
          <a:endParaRPr lang="en-US"/>
        </a:p>
      </dgm:t>
    </dgm:pt>
    <dgm:pt modelId="{6789C57C-65C4-4A39-A6C0-AB87352D82E6}" type="sibTrans" cxnId="{412246C3-AD49-4C61-A7AE-2355C5863623}">
      <dgm:prSet/>
      <dgm:spPr/>
      <dgm:t>
        <a:bodyPr/>
        <a:lstStyle/>
        <a:p>
          <a:endParaRPr lang="en-US"/>
        </a:p>
      </dgm:t>
    </dgm:pt>
    <dgm:pt modelId="{35B23B56-4836-447F-ABEC-D26D63844506}">
      <dgm:prSet custT="1"/>
      <dgm:spPr/>
      <dgm:t>
        <a:bodyPr/>
        <a:lstStyle/>
        <a:p>
          <a:r>
            <a:rPr lang="en-US" sz="1200" dirty="0" smtClean="0"/>
            <a:t>CESA ensures healthy rules and fair access to incentives, including storage used to augment EV charging</a:t>
          </a:r>
          <a:endParaRPr lang="en-US" sz="1200" b="1" dirty="0"/>
        </a:p>
      </dgm:t>
    </dgm:pt>
    <dgm:pt modelId="{0F057DDE-3CF0-4C02-9979-30873C634C26}" type="parTrans" cxnId="{ED740D0C-2ACC-4548-BFC9-1F0C01669AC6}">
      <dgm:prSet/>
      <dgm:spPr/>
      <dgm:t>
        <a:bodyPr/>
        <a:lstStyle/>
        <a:p>
          <a:endParaRPr lang="en-US"/>
        </a:p>
      </dgm:t>
    </dgm:pt>
    <dgm:pt modelId="{C8C90FD0-A8B6-4AED-B0FF-07554374648D}" type="sibTrans" cxnId="{ED740D0C-2ACC-4548-BFC9-1F0C01669AC6}">
      <dgm:prSet/>
      <dgm:spPr/>
      <dgm:t>
        <a:bodyPr/>
        <a:lstStyle/>
        <a:p>
          <a:endParaRPr lang="en-US"/>
        </a:p>
      </dgm:t>
    </dgm:pt>
    <dgm:pt modelId="{686B6AC7-EED3-44B3-A432-A93678BB7DAE}">
      <dgm:prSet custT="1"/>
      <dgm:spPr/>
      <dgm:t>
        <a:bodyPr/>
        <a:lstStyle/>
        <a:p>
          <a:r>
            <a:rPr lang="en-US" sz="1200" b="0" u="none" dirty="0" smtClean="0">
              <a:latin typeface="+mn-lt"/>
            </a:rPr>
            <a:t>CESA successfully advocated for EVs (V2G) and Storage used for EV charging to be eligible toward meeting LSE procurement targets</a:t>
          </a:r>
          <a:endParaRPr lang="en-US" sz="1200" b="1" dirty="0"/>
        </a:p>
      </dgm:t>
    </dgm:pt>
    <dgm:pt modelId="{C32CDCC4-48A6-49BD-B390-49D4D4FE3259}" type="parTrans" cxnId="{14C3C4EC-1697-4068-BAD8-6911A5AE5B63}">
      <dgm:prSet/>
      <dgm:spPr/>
      <dgm:t>
        <a:bodyPr/>
        <a:lstStyle/>
        <a:p>
          <a:endParaRPr lang="en-US"/>
        </a:p>
      </dgm:t>
    </dgm:pt>
    <dgm:pt modelId="{4F7A2562-8DCB-4B0E-B166-D4D658A4D334}" type="sibTrans" cxnId="{14C3C4EC-1697-4068-BAD8-6911A5AE5B63}">
      <dgm:prSet/>
      <dgm:spPr/>
      <dgm:t>
        <a:bodyPr/>
        <a:lstStyle/>
        <a:p>
          <a:endParaRPr lang="en-US"/>
        </a:p>
      </dgm:t>
    </dgm:pt>
    <dgm:pt modelId="{26BC6D0A-DA24-4D51-9FC2-F7CAF1E45370}" type="asst">
      <dgm:prSet phldrT="[Text]" custT="1"/>
      <dgm:spPr/>
      <dgm:t>
        <a:bodyPr/>
        <a:lstStyle/>
        <a:p>
          <a:r>
            <a:rPr lang="en-US" sz="1200" dirty="0" smtClean="0"/>
            <a:t>EV charging is an excellent renewable integration resource</a:t>
          </a:r>
          <a:endParaRPr lang="en-US" sz="1200" b="1" dirty="0"/>
        </a:p>
      </dgm:t>
    </dgm:pt>
    <dgm:pt modelId="{27139579-63B8-4FDC-8F58-AAEB0049D6FA}" type="parTrans" cxnId="{77DD36BE-A812-4274-A315-AB0FDFFC8FF3}">
      <dgm:prSet/>
      <dgm:spPr/>
      <dgm:t>
        <a:bodyPr/>
        <a:lstStyle/>
        <a:p>
          <a:endParaRPr lang="en-US"/>
        </a:p>
      </dgm:t>
    </dgm:pt>
    <dgm:pt modelId="{DFB1F3C6-0C36-4C74-9C07-AF8D37D320A3}" type="sibTrans" cxnId="{77DD36BE-A812-4274-A315-AB0FDFFC8FF3}">
      <dgm:prSet/>
      <dgm:spPr/>
      <dgm:t>
        <a:bodyPr/>
        <a:lstStyle/>
        <a:p>
          <a:endParaRPr lang="en-US"/>
        </a:p>
      </dgm:t>
    </dgm:pt>
    <dgm:pt modelId="{89684CF9-48BA-4FA5-ACD7-16D792E480FA}" type="pres">
      <dgm:prSet presAssocID="{367715CD-E3D7-364B-8AFE-727D8B150B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36F240-65D4-4556-ACB4-8972FD6BCDC1}" type="pres">
      <dgm:prSet presAssocID="{19A652A9-A738-8149-B053-461C04148A1B}" presName="linNode" presStyleCnt="0"/>
      <dgm:spPr/>
      <dgm:t>
        <a:bodyPr/>
        <a:lstStyle/>
        <a:p>
          <a:endParaRPr lang="en-US"/>
        </a:p>
      </dgm:t>
    </dgm:pt>
    <dgm:pt modelId="{AF255A79-2B93-4275-B8A2-61A01D9D0CDB}" type="pres">
      <dgm:prSet presAssocID="{19A652A9-A738-8149-B053-461C04148A1B}" presName="parentText" presStyleLbl="asst0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6D08D-B758-432B-AF9B-D1120918A61B}" type="pres">
      <dgm:prSet presAssocID="{19A652A9-A738-8149-B053-461C04148A1B}" presName="descendantText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9268E-CCE7-4C53-A38A-3CB616C3A5A3}" type="pres">
      <dgm:prSet presAssocID="{25EA212D-9176-7B49-A71A-D72502065A7F}" presName="sp" presStyleCnt="0"/>
      <dgm:spPr/>
      <dgm:t>
        <a:bodyPr/>
        <a:lstStyle/>
        <a:p>
          <a:endParaRPr lang="en-US"/>
        </a:p>
      </dgm:t>
    </dgm:pt>
    <dgm:pt modelId="{9AA490E3-5629-47F4-89EE-11A972810A68}" type="pres">
      <dgm:prSet presAssocID="{D1FE97C4-96A4-4854-9F12-14568729966E}" presName="linNode" presStyleCnt="0"/>
      <dgm:spPr/>
      <dgm:t>
        <a:bodyPr/>
        <a:lstStyle/>
        <a:p>
          <a:endParaRPr lang="en-US"/>
        </a:p>
      </dgm:t>
    </dgm:pt>
    <dgm:pt modelId="{6DE9F088-B9BF-432A-8BC4-18594D392D2B}" type="pres">
      <dgm:prSet presAssocID="{D1FE97C4-96A4-4854-9F12-14568729966E}" presName="parentText" presStyleLbl="asst0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636E7-CE1F-4C0A-836A-FF6554525875}" type="pres">
      <dgm:prSet presAssocID="{D1FE97C4-96A4-4854-9F12-14568729966E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E7721-0589-477F-B76E-06E68012456C}" type="pres">
      <dgm:prSet presAssocID="{0FE8CFC0-3A79-4C09-A15E-FCA0BD0229F8}" presName="sp" presStyleCnt="0"/>
      <dgm:spPr/>
      <dgm:t>
        <a:bodyPr/>
        <a:lstStyle/>
        <a:p>
          <a:endParaRPr lang="en-US"/>
        </a:p>
      </dgm:t>
    </dgm:pt>
    <dgm:pt modelId="{B110E925-C471-49CD-BEC8-B4C98AAFA5D3}" type="pres">
      <dgm:prSet presAssocID="{471874FB-75A1-394A-8811-0FD4ED43A5C5}" presName="linNode" presStyleCnt="0"/>
      <dgm:spPr/>
      <dgm:t>
        <a:bodyPr/>
        <a:lstStyle/>
        <a:p>
          <a:endParaRPr lang="en-US"/>
        </a:p>
      </dgm:t>
    </dgm:pt>
    <dgm:pt modelId="{93A53F2E-3B28-4B94-9385-0FF12D4DC1B8}" type="pres">
      <dgm:prSet presAssocID="{471874FB-75A1-394A-8811-0FD4ED43A5C5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61A7E-409E-40FF-90EF-8E59CF8D0CDA}" type="pres">
      <dgm:prSet presAssocID="{471874FB-75A1-394A-8811-0FD4ED43A5C5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58D16-EF3C-4572-94E3-8F13D292E472}" type="pres">
      <dgm:prSet presAssocID="{E6B3777C-B2C0-FB41-B2C9-F819D40C37D7}" presName="sp" presStyleCnt="0"/>
      <dgm:spPr/>
      <dgm:t>
        <a:bodyPr/>
        <a:lstStyle/>
        <a:p>
          <a:endParaRPr lang="en-US"/>
        </a:p>
      </dgm:t>
    </dgm:pt>
    <dgm:pt modelId="{59F9BA6F-DD36-46B2-88DF-17E175C726C3}" type="pres">
      <dgm:prSet presAssocID="{D9794E60-B5FC-CE43-A84F-D24A1CFD230F}" presName="linNode" presStyleCnt="0"/>
      <dgm:spPr/>
      <dgm:t>
        <a:bodyPr/>
        <a:lstStyle/>
        <a:p>
          <a:endParaRPr lang="en-US"/>
        </a:p>
      </dgm:t>
    </dgm:pt>
    <dgm:pt modelId="{FC5ABD38-A239-402A-B33E-393E0AA85E52}" type="pres">
      <dgm:prSet presAssocID="{D9794E60-B5FC-CE43-A84F-D24A1CFD230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7CE90-5DCD-4962-9E15-1AF5B5A2767B}" type="pres">
      <dgm:prSet presAssocID="{D9794E60-B5FC-CE43-A84F-D24A1CFD230F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A1CDE-776E-4AA4-A597-663649AA4E17}" type="pres">
      <dgm:prSet presAssocID="{291BAD36-57C2-4447-B327-255FA34C28F1}" presName="sp" presStyleCnt="0"/>
      <dgm:spPr/>
      <dgm:t>
        <a:bodyPr/>
        <a:lstStyle/>
        <a:p>
          <a:endParaRPr lang="en-US"/>
        </a:p>
      </dgm:t>
    </dgm:pt>
    <dgm:pt modelId="{7E2504AE-0BD4-411B-9B6C-750626A2B8EE}" type="pres">
      <dgm:prSet presAssocID="{21F525BC-A56E-204A-8F0F-BA2BDDF7C9DF}" presName="linNode" presStyleCnt="0"/>
      <dgm:spPr/>
      <dgm:t>
        <a:bodyPr/>
        <a:lstStyle/>
        <a:p>
          <a:endParaRPr lang="en-US"/>
        </a:p>
      </dgm:t>
    </dgm:pt>
    <dgm:pt modelId="{75F4EE35-ABF1-4D9F-AF77-244518BBFBDA}" type="pres">
      <dgm:prSet presAssocID="{21F525BC-A56E-204A-8F0F-BA2BDDF7C9DF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768A5-1173-447D-9420-19DF5285FBA5}" type="pres">
      <dgm:prSet presAssocID="{21F525BC-A56E-204A-8F0F-BA2BDDF7C9DF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4FBBE-6085-4886-8A32-11C069AA43FE}" type="pres">
      <dgm:prSet presAssocID="{B6D4A2A1-9FBA-834E-8FD7-13F600153347}" presName="sp" presStyleCnt="0"/>
      <dgm:spPr/>
      <dgm:t>
        <a:bodyPr/>
        <a:lstStyle/>
        <a:p>
          <a:endParaRPr lang="en-US"/>
        </a:p>
      </dgm:t>
    </dgm:pt>
    <dgm:pt modelId="{988BC054-BF52-4CB4-89E6-82A9D3885548}" type="pres">
      <dgm:prSet presAssocID="{55CD186B-96C8-8E4D-A507-C25B7F1EC405}" presName="linNode" presStyleCnt="0"/>
      <dgm:spPr/>
      <dgm:t>
        <a:bodyPr/>
        <a:lstStyle/>
        <a:p>
          <a:endParaRPr lang="en-US"/>
        </a:p>
      </dgm:t>
    </dgm:pt>
    <dgm:pt modelId="{8B17C5D3-36A2-4B4B-8AA6-E618C1F527D5}" type="pres">
      <dgm:prSet presAssocID="{55CD186B-96C8-8E4D-A507-C25B7F1EC40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2F93B-7170-4C97-A907-71E175C5FF3B}" type="pres">
      <dgm:prSet presAssocID="{55CD186B-96C8-8E4D-A507-C25B7F1EC405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9A1B1-CE0A-4F01-85E8-4EA8384F2672}" type="pres">
      <dgm:prSet presAssocID="{16097472-2F51-D54B-A069-9AA9D316C535}" presName="sp" presStyleCnt="0"/>
      <dgm:spPr/>
      <dgm:t>
        <a:bodyPr/>
        <a:lstStyle/>
        <a:p>
          <a:endParaRPr lang="en-US"/>
        </a:p>
      </dgm:t>
    </dgm:pt>
    <dgm:pt modelId="{FF786B10-AB36-4A37-986E-740C45F972FA}" type="pres">
      <dgm:prSet presAssocID="{3456FE4F-0FCF-7B45-AD58-20481BA01C25}" presName="linNode" presStyleCnt="0"/>
      <dgm:spPr/>
      <dgm:t>
        <a:bodyPr/>
        <a:lstStyle/>
        <a:p>
          <a:endParaRPr lang="en-US"/>
        </a:p>
      </dgm:t>
    </dgm:pt>
    <dgm:pt modelId="{27A52F4C-DB7B-4AAA-8815-F05D85534907}" type="pres">
      <dgm:prSet presAssocID="{3456FE4F-0FCF-7B45-AD58-20481BA01C25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D2EC2-81F8-4D7F-862E-D551A60266D3}" type="pres">
      <dgm:prSet presAssocID="{3456FE4F-0FCF-7B45-AD58-20481BA01C25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57B78-1047-4304-8CF2-8C4D4239AC0C}" type="pres">
      <dgm:prSet presAssocID="{BAF4D9D4-F453-EB47-8FF5-F320E37B3E61}" presName="sp" presStyleCnt="0"/>
      <dgm:spPr/>
      <dgm:t>
        <a:bodyPr/>
        <a:lstStyle/>
        <a:p>
          <a:endParaRPr lang="en-US"/>
        </a:p>
      </dgm:t>
    </dgm:pt>
    <dgm:pt modelId="{8AE18A55-42CC-46FD-9177-4EA0580A2336}" type="pres">
      <dgm:prSet presAssocID="{8497DF51-79F8-A04E-962A-880584D81931}" presName="linNode" presStyleCnt="0"/>
      <dgm:spPr/>
      <dgm:t>
        <a:bodyPr/>
        <a:lstStyle/>
        <a:p>
          <a:endParaRPr lang="en-US"/>
        </a:p>
      </dgm:t>
    </dgm:pt>
    <dgm:pt modelId="{8BD775BB-B792-4260-AB83-EC2A2CE4C475}" type="pres">
      <dgm:prSet presAssocID="{8497DF51-79F8-A04E-962A-880584D81931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E2ED8-FDAA-4733-8DC8-3C094D4BFC5C}" type="pres">
      <dgm:prSet presAssocID="{8497DF51-79F8-A04E-962A-880584D81931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CBCB7-8802-4414-9467-65632179479E}" type="pres">
      <dgm:prSet presAssocID="{236243A5-7977-5C47-A3D6-9CAE246E8443}" presName="sp" presStyleCnt="0"/>
      <dgm:spPr/>
      <dgm:t>
        <a:bodyPr/>
        <a:lstStyle/>
        <a:p>
          <a:endParaRPr lang="en-US"/>
        </a:p>
      </dgm:t>
    </dgm:pt>
    <dgm:pt modelId="{8F0B492B-3BDB-4CE0-813B-E25B42434A7F}" type="pres">
      <dgm:prSet presAssocID="{CBBE076E-8B0A-6F4E-940D-16578174457E}" presName="linNode" presStyleCnt="0"/>
      <dgm:spPr/>
      <dgm:t>
        <a:bodyPr/>
        <a:lstStyle/>
        <a:p>
          <a:endParaRPr lang="en-US"/>
        </a:p>
      </dgm:t>
    </dgm:pt>
    <dgm:pt modelId="{6A45639F-6CB1-4E6A-A906-14570D2D4DDB}" type="pres">
      <dgm:prSet presAssocID="{CBBE076E-8B0A-6F4E-940D-16578174457E}" presName="parentText" presStyleLbl="asst0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16B7D-209A-4BE7-B1AF-C4BCF645FB79}" type="pres">
      <dgm:prSet presAssocID="{CBBE076E-8B0A-6F4E-940D-16578174457E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740D0C-2ACC-4548-BFC9-1F0C01669AC6}" srcId="{3456FE4F-0FCF-7B45-AD58-20481BA01C25}" destId="{35B23B56-4836-447F-ABEC-D26D63844506}" srcOrd="0" destOrd="0" parTransId="{0F057DDE-3CF0-4C02-9979-30873C634C26}" sibTransId="{C8C90FD0-A8B6-4AED-B0FF-07554374648D}"/>
    <dgm:cxn modelId="{4370D533-518A-EE43-8852-CDB3C3C590C9}" type="presOf" srcId="{19A652A9-A738-8149-B053-461C04148A1B}" destId="{AF255A79-2B93-4275-B8A2-61A01D9D0CDB}" srcOrd="0" destOrd="0" presId="urn:microsoft.com/office/officeart/2005/8/layout/vList5"/>
    <dgm:cxn modelId="{30799CF5-73CF-B041-85CC-7F648F813504}" type="presOf" srcId="{51B5E30A-A1E5-430A-8365-0B2015494126}" destId="{23C636E7-CE1F-4C0A-836A-FF6554525875}" srcOrd="0" destOrd="0" presId="urn:microsoft.com/office/officeart/2005/8/layout/vList5"/>
    <dgm:cxn modelId="{154AA9E6-9481-8D48-A588-C46AC8CC0896}" type="presOf" srcId="{367715CD-E3D7-364B-8AFE-727D8B150B74}" destId="{89684CF9-48BA-4FA5-ACD7-16D792E480FA}" srcOrd="0" destOrd="0" presId="urn:microsoft.com/office/officeart/2005/8/layout/vList5"/>
    <dgm:cxn modelId="{14C3C4EC-1697-4068-BAD8-6911A5AE5B63}" srcId="{8497DF51-79F8-A04E-962A-880584D81931}" destId="{686B6AC7-EED3-44B3-A432-A93678BB7DAE}" srcOrd="0" destOrd="0" parTransId="{C32CDCC4-48A6-49BD-B390-49D4D4FE3259}" sibTransId="{4F7A2562-8DCB-4B0E-B166-D4D658A4D334}"/>
    <dgm:cxn modelId="{89078805-9D49-1A4F-85AB-224DAA3C8FBC}" srcId="{367715CD-E3D7-364B-8AFE-727D8B150B74}" destId="{8497DF51-79F8-A04E-962A-880584D81931}" srcOrd="7" destOrd="0" parTransId="{782D522B-91EA-A94E-A936-47657040C7EC}" sibTransId="{236243A5-7977-5C47-A3D6-9CAE246E8443}"/>
    <dgm:cxn modelId="{6F19B525-E3F7-5248-9252-8DE21CD73020}" type="presOf" srcId="{26BC6D0A-DA24-4D51-9FC2-F7CAF1E45370}" destId="{9FC16B7D-209A-4BE7-B1AF-C4BCF645FB79}" srcOrd="0" destOrd="0" presId="urn:microsoft.com/office/officeart/2005/8/layout/vList5"/>
    <dgm:cxn modelId="{BB96BE5C-14D1-4B44-AE82-9CAA83EC4113}" type="presOf" srcId="{55CD186B-96C8-8E4D-A507-C25B7F1EC405}" destId="{8B17C5D3-36A2-4B4B-8AA6-E618C1F527D5}" srcOrd="0" destOrd="0" presId="urn:microsoft.com/office/officeart/2005/8/layout/vList5"/>
    <dgm:cxn modelId="{13D586F9-68B3-1740-A1B5-67CEA67EC146}" srcId="{367715CD-E3D7-364B-8AFE-727D8B150B74}" destId="{471874FB-75A1-394A-8811-0FD4ED43A5C5}" srcOrd="2" destOrd="0" parTransId="{C52722A5-0857-3149-B5B2-DCC0D0F3D561}" sibTransId="{E6B3777C-B2C0-FB41-B2C9-F819D40C37D7}"/>
    <dgm:cxn modelId="{977AB705-4D1E-1540-B297-D7DC410C4B97}" type="presOf" srcId="{3456FE4F-0FCF-7B45-AD58-20481BA01C25}" destId="{27A52F4C-DB7B-4AAA-8815-F05D85534907}" srcOrd="0" destOrd="0" presId="urn:microsoft.com/office/officeart/2005/8/layout/vList5"/>
    <dgm:cxn modelId="{1EF1012D-0A73-4830-942D-7F6F06A4957F}" srcId="{19A652A9-A738-8149-B053-461C04148A1B}" destId="{2F04139A-AC69-4BCE-A56C-FC51223EEACC}" srcOrd="0" destOrd="0" parTransId="{4D405A9F-BFE5-4C7A-82B7-8891E810941D}" sibTransId="{5C296C0E-F5D3-4590-963E-BE0A0541C501}"/>
    <dgm:cxn modelId="{B93CC04C-E6C2-EB4E-93F5-1DE2F476D17F}" srcId="{367715CD-E3D7-364B-8AFE-727D8B150B74}" destId="{19A652A9-A738-8149-B053-461C04148A1B}" srcOrd="0" destOrd="0" parTransId="{66306ED2-A459-3849-A0CA-61E39D283126}" sibTransId="{25EA212D-9176-7B49-A71A-D72502065A7F}"/>
    <dgm:cxn modelId="{77DD36BE-A812-4274-A315-AB0FDFFC8FF3}" srcId="{CBBE076E-8B0A-6F4E-940D-16578174457E}" destId="{26BC6D0A-DA24-4D51-9FC2-F7CAF1E45370}" srcOrd="0" destOrd="0" parTransId="{27139579-63B8-4FDC-8F58-AAEB0049D6FA}" sibTransId="{DFB1F3C6-0C36-4C74-9C07-AF8D37D320A3}"/>
    <dgm:cxn modelId="{9F3D2AC2-6B30-4C00-96DF-0BFAB15B284E}" srcId="{471874FB-75A1-394A-8811-0FD4ED43A5C5}" destId="{43989E8C-B79A-4129-9074-64F8699A14C9}" srcOrd="0" destOrd="0" parTransId="{930BC40B-097C-467F-AB26-E3D379DD7E0A}" sibTransId="{B417D2F2-9951-4DCB-9CF0-E32478DAF9A2}"/>
    <dgm:cxn modelId="{FB69A44D-CEA8-3A4C-8F0B-756340D2A4C6}" type="presOf" srcId="{D1FE97C4-96A4-4854-9F12-14568729966E}" destId="{6DE9F088-B9BF-432A-8BC4-18594D392D2B}" srcOrd="0" destOrd="0" presId="urn:microsoft.com/office/officeart/2005/8/layout/vList5"/>
    <dgm:cxn modelId="{3070682D-9276-4064-8477-9DD5B8546CFA}" srcId="{D1FE97C4-96A4-4854-9F12-14568729966E}" destId="{51B5E30A-A1E5-430A-8365-0B2015494126}" srcOrd="0" destOrd="0" parTransId="{61A4EDB9-0999-422E-937A-FBC6F3AB15A0}" sibTransId="{03DDCF90-F049-426F-98F0-D74CE20D4F7F}"/>
    <dgm:cxn modelId="{FE490BE9-F5C8-6D4B-8EF2-DE9F67D4DA8B}" type="presOf" srcId="{35B23B56-4836-447F-ABEC-D26D63844506}" destId="{701D2EC2-81F8-4D7F-862E-D551A60266D3}" srcOrd="0" destOrd="0" presId="urn:microsoft.com/office/officeart/2005/8/layout/vList5"/>
    <dgm:cxn modelId="{1A003AD3-E47C-154C-A399-9B9269AC2E8F}" srcId="{367715CD-E3D7-364B-8AFE-727D8B150B74}" destId="{CBBE076E-8B0A-6F4E-940D-16578174457E}" srcOrd="8" destOrd="0" parTransId="{D361CA61-BEBF-4D4B-9666-3EF645A1F19A}" sibTransId="{38F2D073-ACDA-7644-8D03-9DC39CE67DA9}"/>
    <dgm:cxn modelId="{758ADBF9-B2FA-124C-B517-6DACAC7775C3}" srcId="{367715CD-E3D7-364B-8AFE-727D8B150B74}" destId="{3456FE4F-0FCF-7B45-AD58-20481BA01C25}" srcOrd="6" destOrd="0" parTransId="{D081036E-3320-334C-B285-D68DC10CCB80}" sibTransId="{BAF4D9D4-F453-EB47-8FF5-F320E37B3E61}"/>
    <dgm:cxn modelId="{D49C6485-13D3-0A45-A897-F19B26F1EDEE}" type="presOf" srcId="{D9794E60-B5FC-CE43-A84F-D24A1CFD230F}" destId="{FC5ABD38-A239-402A-B33E-393E0AA85E52}" srcOrd="0" destOrd="0" presId="urn:microsoft.com/office/officeart/2005/8/layout/vList5"/>
    <dgm:cxn modelId="{A6AD61E1-F55C-406A-8114-05E644014190}" srcId="{21F525BC-A56E-204A-8F0F-BA2BDDF7C9DF}" destId="{64D071F1-0DC3-4A04-B967-58127A4BB267}" srcOrd="0" destOrd="0" parTransId="{4B9E7D9B-1696-444B-8D5C-3B7CBB5E7AA1}" sibTransId="{95E5F2A0-C7AE-490B-9009-F7156134ABE7}"/>
    <dgm:cxn modelId="{6ECB2F16-0FCE-BE47-9D92-FDEE01149671}" type="presOf" srcId="{686B6AC7-EED3-44B3-A432-A93678BB7DAE}" destId="{3FCE2ED8-FDAA-4733-8DC8-3C094D4BFC5C}" srcOrd="0" destOrd="0" presId="urn:microsoft.com/office/officeart/2005/8/layout/vList5"/>
    <dgm:cxn modelId="{412246C3-AD49-4C61-A7AE-2355C5863623}" srcId="{55CD186B-96C8-8E4D-A507-C25B7F1EC405}" destId="{2AA5DC30-0A12-43BC-A1F6-EB119B0BD4CB}" srcOrd="0" destOrd="0" parTransId="{B1FEB0FE-C5A3-4B23-BD30-41366176AEE0}" sibTransId="{6789C57C-65C4-4A39-A6C0-AB87352D82E6}"/>
    <dgm:cxn modelId="{861C8AB3-E95A-604D-B6B0-142911816F8D}" srcId="{367715CD-E3D7-364B-8AFE-727D8B150B74}" destId="{55CD186B-96C8-8E4D-A507-C25B7F1EC405}" srcOrd="5" destOrd="0" parTransId="{F465B0C1-A64F-0248-86F7-F47F491B2B4A}" sibTransId="{16097472-2F51-D54B-A069-9AA9D316C535}"/>
    <dgm:cxn modelId="{9B24ED22-EA1B-7742-A57D-ECB330653B53}" type="presOf" srcId="{43989E8C-B79A-4129-9074-64F8699A14C9}" destId="{BB461A7E-409E-40FF-90EF-8E59CF8D0CDA}" srcOrd="0" destOrd="0" presId="urn:microsoft.com/office/officeart/2005/8/layout/vList5"/>
    <dgm:cxn modelId="{85BC4FA2-E235-E548-9AFD-C5D3B36BA7CC}" type="presOf" srcId="{21F525BC-A56E-204A-8F0F-BA2BDDF7C9DF}" destId="{75F4EE35-ABF1-4D9F-AF77-244518BBFBDA}" srcOrd="0" destOrd="0" presId="urn:microsoft.com/office/officeart/2005/8/layout/vList5"/>
    <dgm:cxn modelId="{D207A5DE-0906-C044-B182-48234E72AB8A}" type="presOf" srcId="{2AA5DC30-0A12-43BC-A1F6-EB119B0BD4CB}" destId="{2942F93B-7170-4C97-A907-71E175C5FF3B}" srcOrd="0" destOrd="0" presId="urn:microsoft.com/office/officeart/2005/8/layout/vList5"/>
    <dgm:cxn modelId="{253C7F97-3A86-074D-8DD0-60BC63433C6B}" srcId="{367715CD-E3D7-364B-8AFE-727D8B150B74}" destId="{D9794E60-B5FC-CE43-A84F-D24A1CFD230F}" srcOrd="3" destOrd="0" parTransId="{F66557DA-EEA6-6E4E-8912-CAEEE78E8C01}" sibTransId="{291BAD36-57C2-4447-B327-255FA34C28F1}"/>
    <dgm:cxn modelId="{7FDF38E1-E063-FF41-BBD7-2F768B97456F}" srcId="{367715CD-E3D7-364B-8AFE-727D8B150B74}" destId="{21F525BC-A56E-204A-8F0F-BA2BDDF7C9DF}" srcOrd="4" destOrd="0" parTransId="{B98A8016-3F22-0647-81DD-5FA315829E15}" sibTransId="{B6D4A2A1-9FBA-834E-8FD7-13F600153347}"/>
    <dgm:cxn modelId="{B10A6F9E-F1AE-334F-8531-2E4959760D62}" type="presOf" srcId="{CBBE076E-8B0A-6F4E-940D-16578174457E}" destId="{6A45639F-6CB1-4E6A-A906-14570D2D4DDB}" srcOrd="0" destOrd="0" presId="urn:microsoft.com/office/officeart/2005/8/layout/vList5"/>
    <dgm:cxn modelId="{F1BA23A0-F557-6F49-87AA-516F7490C60E}" type="presOf" srcId="{64D071F1-0DC3-4A04-B967-58127A4BB267}" destId="{757768A5-1173-447D-9420-19DF5285FBA5}" srcOrd="0" destOrd="0" presId="urn:microsoft.com/office/officeart/2005/8/layout/vList5"/>
    <dgm:cxn modelId="{89CE2D43-BC69-4740-93DA-3BB8F4070B26}" type="presOf" srcId="{72608F68-1B19-4A35-8218-712BD866C061}" destId="{60D7CE90-5DCD-4962-9E15-1AF5B5A2767B}" srcOrd="0" destOrd="0" presId="urn:microsoft.com/office/officeart/2005/8/layout/vList5"/>
    <dgm:cxn modelId="{2F88941F-2713-4B91-AD5E-E50EC0EF6394}" srcId="{367715CD-E3D7-364B-8AFE-727D8B150B74}" destId="{D1FE97C4-96A4-4854-9F12-14568729966E}" srcOrd="1" destOrd="0" parTransId="{6836F533-BC4B-48F4-8E57-52757C90D5E4}" sibTransId="{0FE8CFC0-3A79-4C09-A15E-FCA0BD0229F8}"/>
    <dgm:cxn modelId="{F8FE1D00-8AB6-C84A-BBFB-88ED72B36B03}" type="presOf" srcId="{2F04139A-AC69-4BCE-A56C-FC51223EEACC}" destId="{FE56D08D-B758-432B-AF9B-D1120918A61B}" srcOrd="0" destOrd="0" presId="urn:microsoft.com/office/officeart/2005/8/layout/vList5"/>
    <dgm:cxn modelId="{0F309AC9-CABC-3445-834E-E7FF589959EB}" type="presOf" srcId="{471874FB-75A1-394A-8811-0FD4ED43A5C5}" destId="{93A53F2E-3B28-4B94-9385-0FF12D4DC1B8}" srcOrd="0" destOrd="0" presId="urn:microsoft.com/office/officeart/2005/8/layout/vList5"/>
    <dgm:cxn modelId="{9D5D64CF-F65B-44C1-8829-D4FD75521FE0}" srcId="{D9794E60-B5FC-CE43-A84F-D24A1CFD230F}" destId="{72608F68-1B19-4A35-8218-712BD866C061}" srcOrd="0" destOrd="0" parTransId="{4EC5C72A-A423-4CAB-9684-B22F9DE9F693}" sibTransId="{7DE8257E-E804-4493-86AC-C53DC3FDA141}"/>
    <dgm:cxn modelId="{92030F40-5E6D-174D-8C94-4BC08D15AD69}" type="presOf" srcId="{8497DF51-79F8-A04E-962A-880584D81931}" destId="{8BD775BB-B792-4260-AB83-EC2A2CE4C475}" srcOrd="0" destOrd="0" presId="urn:microsoft.com/office/officeart/2005/8/layout/vList5"/>
    <dgm:cxn modelId="{9D193EA8-FC7D-0947-97AB-381846A587FC}" type="presParOf" srcId="{89684CF9-48BA-4FA5-ACD7-16D792E480FA}" destId="{AC36F240-65D4-4556-ACB4-8972FD6BCDC1}" srcOrd="0" destOrd="0" presId="urn:microsoft.com/office/officeart/2005/8/layout/vList5"/>
    <dgm:cxn modelId="{73708E35-B2D5-924D-AC16-36A76EC5DF68}" type="presParOf" srcId="{AC36F240-65D4-4556-ACB4-8972FD6BCDC1}" destId="{AF255A79-2B93-4275-B8A2-61A01D9D0CDB}" srcOrd="0" destOrd="0" presId="urn:microsoft.com/office/officeart/2005/8/layout/vList5"/>
    <dgm:cxn modelId="{944672BD-DA4D-3045-9182-26A55358E194}" type="presParOf" srcId="{AC36F240-65D4-4556-ACB4-8972FD6BCDC1}" destId="{FE56D08D-B758-432B-AF9B-D1120918A61B}" srcOrd="1" destOrd="0" presId="urn:microsoft.com/office/officeart/2005/8/layout/vList5"/>
    <dgm:cxn modelId="{ACCB3071-30DD-D948-8433-DA92719C0169}" type="presParOf" srcId="{89684CF9-48BA-4FA5-ACD7-16D792E480FA}" destId="{E179268E-CCE7-4C53-A38A-3CB616C3A5A3}" srcOrd="1" destOrd="0" presId="urn:microsoft.com/office/officeart/2005/8/layout/vList5"/>
    <dgm:cxn modelId="{F739CA31-B8A0-4C4E-B420-1BAC615228E4}" type="presParOf" srcId="{89684CF9-48BA-4FA5-ACD7-16D792E480FA}" destId="{9AA490E3-5629-47F4-89EE-11A972810A68}" srcOrd="2" destOrd="0" presId="urn:microsoft.com/office/officeart/2005/8/layout/vList5"/>
    <dgm:cxn modelId="{5DAC334E-786D-6545-BA76-C649072B6BD2}" type="presParOf" srcId="{9AA490E3-5629-47F4-89EE-11A972810A68}" destId="{6DE9F088-B9BF-432A-8BC4-18594D392D2B}" srcOrd="0" destOrd="0" presId="urn:microsoft.com/office/officeart/2005/8/layout/vList5"/>
    <dgm:cxn modelId="{354C377B-42AC-5841-BFC6-1F02AFE65479}" type="presParOf" srcId="{9AA490E3-5629-47F4-89EE-11A972810A68}" destId="{23C636E7-CE1F-4C0A-836A-FF6554525875}" srcOrd="1" destOrd="0" presId="urn:microsoft.com/office/officeart/2005/8/layout/vList5"/>
    <dgm:cxn modelId="{F26B7853-1109-7A4E-B8EB-0B66CAE031A0}" type="presParOf" srcId="{89684CF9-48BA-4FA5-ACD7-16D792E480FA}" destId="{98CE7721-0589-477F-B76E-06E68012456C}" srcOrd="3" destOrd="0" presId="urn:microsoft.com/office/officeart/2005/8/layout/vList5"/>
    <dgm:cxn modelId="{FBE6A745-DD7A-714B-BE4F-3ADEE25400FA}" type="presParOf" srcId="{89684CF9-48BA-4FA5-ACD7-16D792E480FA}" destId="{B110E925-C471-49CD-BEC8-B4C98AAFA5D3}" srcOrd="4" destOrd="0" presId="urn:microsoft.com/office/officeart/2005/8/layout/vList5"/>
    <dgm:cxn modelId="{3699965B-4055-4242-805B-A11AB21871D2}" type="presParOf" srcId="{B110E925-C471-49CD-BEC8-B4C98AAFA5D3}" destId="{93A53F2E-3B28-4B94-9385-0FF12D4DC1B8}" srcOrd="0" destOrd="0" presId="urn:microsoft.com/office/officeart/2005/8/layout/vList5"/>
    <dgm:cxn modelId="{F34B63AC-97F7-9145-AAB3-F8D7167827C1}" type="presParOf" srcId="{B110E925-C471-49CD-BEC8-B4C98AAFA5D3}" destId="{BB461A7E-409E-40FF-90EF-8E59CF8D0CDA}" srcOrd="1" destOrd="0" presId="urn:microsoft.com/office/officeart/2005/8/layout/vList5"/>
    <dgm:cxn modelId="{52F647DD-C18D-A94B-ABE4-89450853D73A}" type="presParOf" srcId="{89684CF9-48BA-4FA5-ACD7-16D792E480FA}" destId="{EFB58D16-EF3C-4572-94E3-8F13D292E472}" srcOrd="5" destOrd="0" presId="urn:microsoft.com/office/officeart/2005/8/layout/vList5"/>
    <dgm:cxn modelId="{5B439C1E-EF65-AC40-9972-1B04F6E894CF}" type="presParOf" srcId="{89684CF9-48BA-4FA5-ACD7-16D792E480FA}" destId="{59F9BA6F-DD36-46B2-88DF-17E175C726C3}" srcOrd="6" destOrd="0" presId="urn:microsoft.com/office/officeart/2005/8/layout/vList5"/>
    <dgm:cxn modelId="{43AC7C03-B047-7143-8B30-8B5B4B553CBA}" type="presParOf" srcId="{59F9BA6F-DD36-46B2-88DF-17E175C726C3}" destId="{FC5ABD38-A239-402A-B33E-393E0AA85E52}" srcOrd="0" destOrd="0" presId="urn:microsoft.com/office/officeart/2005/8/layout/vList5"/>
    <dgm:cxn modelId="{9F1C8B9D-9447-D549-BD06-E1E937B8EC89}" type="presParOf" srcId="{59F9BA6F-DD36-46B2-88DF-17E175C726C3}" destId="{60D7CE90-5DCD-4962-9E15-1AF5B5A2767B}" srcOrd="1" destOrd="0" presId="urn:microsoft.com/office/officeart/2005/8/layout/vList5"/>
    <dgm:cxn modelId="{F9A04C52-014F-F444-94A2-1270E519A296}" type="presParOf" srcId="{89684CF9-48BA-4FA5-ACD7-16D792E480FA}" destId="{E30A1CDE-776E-4AA4-A597-663649AA4E17}" srcOrd="7" destOrd="0" presId="urn:microsoft.com/office/officeart/2005/8/layout/vList5"/>
    <dgm:cxn modelId="{EED2B5D4-B258-2049-82C8-36BBA3643C0E}" type="presParOf" srcId="{89684CF9-48BA-4FA5-ACD7-16D792E480FA}" destId="{7E2504AE-0BD4-411B-9B6C-750626A2B8EE}" srcOrd="8" destOrd="0" presId="urn:microsoft.com/office/officeart/2005/8/layout/vList5"/>
    <dgm:cxn modelId="{925029E1-935F-454C-B287-90413861272C}" type="presParOf" srcId="{7E2504AE-0BD4-411B-9B6C-750626A2B8EE}" destId="{75F4EE35-ABF1-4D9F-AF77-244518BBFBDA}" srcOrd="0" destOrd="0" presId="urn:microsoft.com/office/officeart/2005/8/layout/vList5"/>
    <dgm:cxn modelId="{9E4BBE08-B183-2D4F-BDD2-9F74B43638BF}" type="presParOf" srcId="{7E2504AE-0BD4-411B-9B6C-750626A2B8EE}" destId="{757768A5-1173-447D-9420-19DF5285FBA5}" srcOrd="1" destOrd="0" presId="urn:microsoft.com/office/officeart/2005/8/layout/vList5"/>
    <dgm:cxn modelId="{0C48AFD2-AB90-8545-822C-28FE77986ABE}" type="presParOf" srcId="{89684CF9-48BA-4FA5-ACD7-16D792E480FA}" destId="{6FE4FBBE-6085-4886-8A32-11C069AA43FE}" srcOrd="9" destOrd="0" presId="urn:microsoft.com/office/officeart/2005/8/layout/vList5"/>
    <dgm:cxn modelId="{A270439A-7D8E-6E4A-8B0C-6CB398070C7F}" type="presParOf" srcId="{89684CF9-48BA-4FA5-ACD7-16D792E480FA}" destId="{988BC054-BF52-4CB4-89E6-82A9D3885548}" srcOrd="10" destOrd="0" presId="urn:microsoft.com/office/officeart/2005/8/layout/vList5"/>
    <dgm:cxn modelId="{951C898B-D4C6-3446-AB97-28CBC2C41C97}" type="presParOf" srcId="{988BC054-BF52-4CB4-89E6-82A9D3885548}" destId="{8B17C5D3-36A2-4B4B-8AA6-E618C1F527D5}" srcOrd="0" destOrd="0" presId="urn:microsoft.com/office/officeart/2005/8/layout/vList5"/>
    <dgm:cxn modelId="{2F70639F-5D9C-484E-8B67-6803E21D6FA6}" type="presParOf" srcId="{988BC054-BF52-4CB4-89E6-82A9D3885548}" destId="{2942F93B-7170-4C97-A907-71E175C5FF3B}" srcOrd="1" destOrd="0" presId="urn:microsoft.com/office/officeart/2005/8/layout/vList5"/>
    <dgm:cxn modelId="{CE3D2DAF-FFC6-2543-9EB3-3EDF7AEC63A1}" type="presParOf" srcId="{89684CF9-48BA-4FA5-ACD7-16D792E480FA}" destId="{6379A1B1-CE0A-4F01-85E8-4EA8384F2672}" srcOrd="11" destOrd="0" presId="urn:microsoft.com/office/officeart/2005/8/layout/vList5"/>
    <dgm:cxn modelId="{FCA3B8DB-C193-7E4F-8D1E-8D80DB002CAB}" type="presParOf" srcId="{89684CF9-48BA-4FA5-ACD7-16D792E480FA}" destId="{FF786B10-AB36-4A37-986E-740C45F972FA}" srcOrd="12" destOrd="0" presId="urn:microsoft.com/office/officeart/2005/8/layout/vList5"/>
    <dgm:cxn modelId="{25FB7AEB-76AE-8043-9259-09E7283119C2}" type="presParOf" srcId="{FF786B10-AB36-4A37-986E-740C45F972FA}" destId="{27A52F4C-DB7B-4AAA-8815-F05D85534907}" srcOrd="0" destOrd="0" presId="urn:microsoft.com/office/officeart/2005/8/layout/vList5"/>
    <dgm:cxn modelId="{4944341A-4C65-1842-AEA4-07D59F6B163D}" type="presParOf" srcId="{FF786B10-AB36-4A37-986E-740C45F972FA}" destId="{701D2EC2-81F8-4D7F-862E-D551A60266D3}" srcOrd="1" destOrd="0" presId="urn:microsoft.com/office/officeart/2005/8/layout/vList5"/>
    <dgm:cxn modelId="{B8260FC9-6A61-B24D-8F25-457C2EC24187}" type="presParOf" srcId="{89684CF9-48BA-4FA5-ACD7-16D792E480FA}" destId="{A5157B78-1047-4304-8CF2-8C4D4239AC0C}" srcOrd="13" destOrd="0" presId="urn:microsoft.com/office/officeart/2005/8/layout/vList5"/>
    <dgm:cxn modelId="{4E1209A5-D551-634D-B4A4-6AED54C6DEAA}" type="presParOf" srcId="{89684CF9-48BA-4FA5-ACD7-16D792E480FA}" destId="{8AE18A55-42CC-46FD-9177-4EA0580A2336}" srcOrd="14" destOrd="0" presId="urn:microsoft.com/office/officeart/2005/8/layout/vList5"/>
    <dgm:cxn modelId="{5979A0E1-EA2C-7046-AA33-114490FF3455}" type="presParOf" srcId="{8AE18A55-42CC-46FD-9177-4EA0580A2336}" destId="{8BD775BB-B792-4260-AB83-EC2A2CE4C475}" srcOrd="0" destOrd="0" presId="urn:microsoft.com/office/officeart/2005/8/layout/vList5"/>
    <dgm:cxn modelId="{84940A72-06B7-8147-9E3C-E78D3863BAF3}" type="presParOf" srcId="{8AE18A55-42CC-46FD-9177-4EA0580A2336}" destId="{3FCE2ED8-FDAA-4733-8DC8-3C094D4BFC5C}" srcOrd="1" destOrd="0" presId="urn:microsoft.com/office/officeart/2005/8/layout/vList5"/>
    <dgm:cxn modelId="{84715CDA-D3A1-F740-8615-E1107146B48A}" type="presParOf" srcId="{89684CF9-48BA-4FA5-ACD7-16D792E480FA}" destId="{CB3CBCB7-8802-4414-9467-65632179479E}" srcOrd="15" destOrd="0" presId="urn:microsoft.com/office/officeart/2005/8/layout/vList5"/>
    <dgm:cxn modelId="{F176C59B-667F-A54E-A227-F7842F2A0B21}" type="presParOf" srcId="{89684CF9-48BA-4FA5-ACD7-16D792E480FA}" destId="{8F0B492B-3BDB-4CE0-813B-E25B42434A7F}" srcOrd="16" destOrd="0" presId="urn:microsoft.com/office/officeart/2005/8/layout/vList5"/>
    <dgm:cxn modelId="{4827B8DD-32C5-C94A-9DD1-A81A3AAAEBE0}" type="presParOf" srcId="{8F0B492B-3BDB-4CE0-813B-E25B42434A7F}" destId="{6A45639F-6CB1-4E6A-A906-14570D2D4DDB}" srcOrd="0" destOrd="0" presId="urn:microsoft.com/office/officeart/2005/8/layout/vList5"/>
    <dgm:cxn modelId="{443F2075-16E6-AF4A-8DB4-16F1252416D8}" type="presParOf" srcId="{8F0B492B-3BDB-4CE0-813B-E25B42434A7F}" destId="{9FC16B7D-209A-4BE7-B1AF-C4BCF645FB79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6D08D-B758-432B-AF9B-D1120918A61B}">
      <dsp:nvSpPr>
        <dsp:cNvPr id="0" name=""/>
        <dsp:cNvSpPr/>
      </dsp:nvSpPr>
      <dsp:spPr>
        <a:xfrm rot="5400000">
          <a:off x="4699742" y="-2036536"/>
          <a:ext cx="445555" cy="46329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CPUC AFV OIR – the main forum for EV Ecosystem development!</a:t>
          </a:r>
          <a:endParaRPr lang="en-US" sz="1200" b="1" kern="1200" dirty="0"/>
        </a:p>
      </dsp:txBody>
      <dsp:txXfrm rot="-5400000">
        <a:off x="2606040" y="78916"/>
        <a:ext cx="4611210" cy="402055"/>
      </dsp:txXfrm>
    </dsp:sp>
    <dsp:sp modelId="{AF255A79-2B93-4275-B8A2-61A01D9D0CDB}">
      <dsp:nvSpPr>
        <dsp:cNvPr id="0" name=""/>
        <dsp:cNvSpPr/>
      </dsp:nvSpPr>
      <dsp:spPr>
        <a:xfrm>
          <a:off x="0" y="1470"/>
          <a:ext cx="2606040" cy="556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Electric Vehicles</a:t>
          </a:r>
          <a:endParaRPr lang="en-US" sz="1200" b="1" kern="1200" dirty="0"/>
        </a:p>
      </dsp:txBody>
      <dsp:txXfrm>
        <a:off x="27188" y="28658"/>
        <a:ext cx="2551664" cy="502568"/>
      </dsp:txXfrm>
    </dsp:sp>
    <dsp:sp modelId="{23C636E7-CE1F-4C0A-836A-FF6554525875}">
      <dsp:nvSpPr>
        <dsp:cNvPr id="0" name=""/>
        <dsp:cNvSpPr/>
      </dsp:nvSpPr>
      <dsp:spPr>
        <a:xfrm rot="5400000">
          <a:off x="4699742" y="-1451745"/>
          <a:ext cx="445555" cy="46329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u="none" kern="1200" dirty="0" smtClean="0">
              <a:latin typeface="+mn-lt"/>
            </a:rPr>
            <a:t>CESA will ensure that distributed aggregated EV’s and EV chargers can participate in CAISO’s ancillary services markets </a:t>
          </a:r>
          <a:endParaRPr lang="en-US" sz="1200" b="1" kern="1200" dirty="0"/>
        </a:p>
      </dsp:txBody>
      <dsp:txXfrm rot="-5400000">
        <a:off x="2606040" y="663707"/>
        <a:ext cx="4611210" cy="402055"/>
      </dsp:txXfrm>
    </dsp:sp>
    <dsp:sp modelId="{6DE9F088-B9BF-432A-8BC4-18594D392D2B}">
      <dsp:nvSpPr>
        <dsp:cNvPr id="0" name=""/>
        <dsp:cNvSpPr/>
      </dsp:nvSpPr>
      <dsp:spPr>
        <a:xfrm>
          <a:off x="0" y="586262"/>
          <a:ext cx="2606040" cy="556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CAISO – California Independent System Operator</a:t>
          </a:r>
          <a:endParaRPr lang="en-US" sz="1200" b="1" kern="1200" dirty="0"/>
        </a:p>
      </dsp:txBody>
      <dsp:txXfrm>
        <a:off x="27188" y="613450"/>
        <a:ext cx="2551664" cy="502568"/>
      </dsp:txXfrm>
    </dsp:sp>
    <dsp:sp modelId="{BB461A7E-409E-40FF-90EF-8E59CF8D0CDA}">
      <dsp:nvSpPr>
        <dsp:cNvPr id="0" name=""/>
        <dsp:cNvSpPr/>
      </dsp:nvSpPr>
      <dsp:spPr>
        <a:xfrm rot="5400000">
          <a:off x="4699742" y="-866953"/>
          <a:ext cx="445555" cy="46329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CESA will ensure fair and transparent interconnection protocols for energy storage, including </a:t>
          </a:r>
          <a:r>
            <a:rPr lang="en-US" sz="1200" kern="1200" dirty="0" err="1" smtClean="0"/>
            <a:t>Evs</a:t>
          </a:r>
          <a:r>
            <a:rPr lang="en-US" sz="1200" kern="1200" dirty="0" smtClean="0"/>
            <a:t> and EV charging</a:t>
          </a:r>
          <a:endParaRPr lang="en-US" sz="1200" b="1" kern="1200" dirty="0"/>
        </a:p>
      </dsp:txBody>
      <dsp:txXfrm rot="-5400000">
        <a:off x="2606040" y="1248499"/>
        <a:ext cx="4611210" cy="402055"/>
      </dsp:txXfrm>
    </dsp:sp>
    <dsp:sp modelId="{93A53F2E-3B28-4B94-9385-0FF12D4DC1B8}">
      <dsp:nvSpPr>
        <dsp:cNvPr id="0" name=""/>
        <dsp:cNvSpPr/>
      </dsp:nvSpPr>
      <dsp:spPr>
        <a:xfrm>
          <a:off x="0" y="1171054"/>
          <a:ext cx="2606040" cy="556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DG Interconnection OIR</a:t>
          </a:r>
          <a:endParaRPr lang="en-US" sz="1200" b="1" kern="1200" dirty="0"/>
        </a:p>
      </dsp:txBody>
      <dsp:txXfrm>
        <a:off x="27188" y="1198242"/>
        <a:ext cx="2551664" cy="502568"/>
      </dsp:txXfrm>
    </dsp:sp>
    <dsp:sp modelId="{60D7CE90-5DCD-4962-9E15-1AF5B5A2767B}">
      <dsp:nvSpPr>
        <dsp:cNvPr id="0" name=""/>
        <dsp:cNvSpPr/>
      </dsp:nvSpPr>
      <dsp:spPr>
        <a:xfrm rot="5400000">
          <a:off x="4699742" y="-282161"/>
          <a:ext cx="445555" cy="46329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u="none" kern="1200" dirty="0" smtClean="0">
              <a:latin typeface="+mn-lt"/>
            </a:rPr>
            <a:t>CESA weighs in on relevant FERC orders on behalf of all applications, including </a:t>
          </a:r>
          <a:r>
            <a:rPr lang="en-US" sz="1200" b="0" u="none" kern="1200" dirty="0" err="1" smtClean="0">
              <a:latin typeface="+mn-lt"/>
            </a:rPr>
            <a:t>Evs</a:t>
          </a:r>
          <a:r>
            <a:rPr lang="en-US" sz="1200" b="0" u="none" kern="1200" dirty="0" smtClean="0">
              <a:latin typeface="+mn-lt"/>
            </a:rPr>
            <a:t> and EV Charging</a:t>
          </a:r>
          <a:endParaRPr lang="en-US" sz="1200" b="1" kern="1200" dirty="0"/>
        </a:p>
      </dsp:txBody>
      <dsp:txXfrm rot="-5400000">
        <a:off x="2606040" y="1833291"/>
        <a:ext cx="4611210" cy="402055"/>
      </dsp:txXfrm>
    </dsp:sp>
    <dsp:sp modelId="{FC5ABD38-A239-402A-B33E-393E0AA85E52}">
      <dsp:nvSpPr>
        <dsp:cNvPr id="0" name=""/>
        <dsp:cNvSpPr/>
      </dsp:nvSpPr>
      <dsp:spPr>
        <a:xfrm>
          <a:off x="0" y="1755846"/>
          <a:ext cx="2606040" cy="556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FERC – Federal Energy Regulatory Commission</a:t>
          </a:r>
          <a:endParaRPr lang="en-US" sz="1200" b="1" kern="1200" dirty="0"/>
        </a:p>
      </dsp:txBody>
      <dsp:txXfrm>
        <a:off x="27188" y="1783034"/>
        <a:ext cx="2551664" cy="502568"/>
      </dsp:txXfrm>
    </dsp:sp>
    <dsp:sp modelId="{757768A5-1173-447D-9420-19DF5285FBA5}">
      <dsp:nvSpPr>
        <dsp:cNvPr id="0" name=""/>
        <dsp:cNvSpPr/>
      </dsp:nvSpPr>
      <dsp:spPr>
        <a:xfrm rot="5400000">
          <a:off x="4699742" y="302630"/>
          <a:ext cx="445555" cy="46329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CESA will ensure that </a:t>
          </a:r>
          <a:r>
            <a:rPr lang="en-US" sz="1200" kern="1200" dirty="0" err="1" smtClean="0"/>
            <a:t>Evs</a:t>
          </a:r>
          <a:r>
            <a:rPr lang="en-US" sz="1200" kern="1200" dirty="0" smtClean="0"/>
            <a:t> and EV Charging can participate in LTPP and new RA/Flexible Capacity opportunities</a:t>
          </a:r>
          <a:endParaRPr lang="en-US" sz="1200" b="1" kern="1200" dirty="0"/>
        </a:p>
      </dsp:txBody>
      <dsp:txXfrm rot="-5400000">
        <a:off x="2606040" y="2418082"/>
        <a:ext cx="4611210" cy="402055"/>
      </dsp:txXfrm>
    </dsp:sp>
    <dsp:sp modelId="{75F4EE35-ABF1-4D9F-AF77-244518BBFBDA}">
      <dsp:nvSpPr>
        <dsp:cNvPr id="0" name=""/>
        <dsp:cNvSpPr/>
      </dsp:nvSpPr>
      <dsp:spPr>
        <a:xfrm>
          <a:off x="0" y="2340638"/>
          <a:ext cx="2606040" cy="556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LTPP/RA – Long Term Procurement Planning/Resources Adequacy</a:t>
          </a:r>
          <a:endParaRPr lang="en-US" sz="1200" b="1" kern="1200" dirty="0"/>
        </a:p>
      </dsp:txBody>
      <dsp:txXfrm>
        <a:off x="27188" y="2367826"/>
        <a:ext cx="2551664" cy="502568"/>
      </dsp:txXfrm>
    </dsp:sp>
    <dsp:sp modelId="{2942F93B-7170-4C97-A907-71E175C5FF3B}">
      <dsp:nvSpPr>
        <dsp:cNvPr id="0" name=""/>
        <dsp:cNvSpPr/>
      </dsp:nvSpPr>
      <dsp:spPr>
        <a:xfrm rot="5400000">
          <a:off x="4699742" y="887422"/>
          <a:ext cx="445555" cy="46329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u="none" kern="1200" dirty="0" smtClean="0">
              <a:latin typeface="+mn-lt"/>
            </a:rPr>
            <a:t>Incentive program currently applies to thermal storage, but is an interesting template for behind the meter incentives</a:t>
          </a:r>
          <a:endParaRPr lang="en-US" sz="1200" b="1" kern="1200" dirty="0"/>
        </a:p>
      </dsp:txBody>
      <dsp:txXfrm rot="-5400000">
        <a:off x="2606040" y="3002874"/>
        <a:ext cx="4611210" cy="402055"/>
      </dsp:txXfrm>
    </dsp:sp>
    <dsp:sp modelId="{8B17C5D3-36A2-4B4B-8AA6-E618C1F527D5}">
      <dsp:nvSpPr>
        <dsp:cNvPr id="0" name=""/>
        <dsp:cNvSpPr/>
      </dsp:nvSpPr>
      <dsp:spPr>
        <a:xfrm>
          <a:off x="0" y="2925430"/>
          <a:ext cx="2606040" cy="556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PLS – Permanent Loading Shifting</a:t>
          </a:r>
          <a:endParaRPr lang="en-US" sz="1200" b="1" kern="1200" dirty="0"/>
        </a:p>
      </dsp:txBody>
      <dsp:txXfrm>
        <a:off x="27188" y="2952618"/>
        <a:ext cx="2551664" cy="502568"/>
      </dsp:txXfrm>
    </dsp:sp>
    <dsp:sp modelId="{701D2EC2-81F8-4D7F-862E-D551A60266D3}">
      <dsp:nvSpPr>
        <dsp:cNvPr id="0" name=""/>
        <dsp:cNvSpPr/>
      </dsp:nvSpPr>
      <dsp:spPr>
        <a:xfrm rot="5400000">
          <a:off x="4699742" y="1472214"/>
          <a:ext cx="445555" cy="46329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CESA ensures healthy rules and fair access to incentives, including storage used to augment EV charging</a:t>
          </a:r>
          <a:endParaRPr lang="en-US" sz="1200" b="1" kern="1200" dirty="0"/>
        </a:p>
      </dsp:txBody>
      <dsp:txXfrm rot="-5400000">
        <a:off x="2606040" y="3587666"/>
        <a:ext cx="4611210" cy="402055"/>
      </dsp:txXfrm>
    </dsp:sp>
    <dsp:sp modelId="{27A52F4C-DB7B-4AAA-8815-F05D85534907}">
      <dsp:nvSpPr>
        <dsp:cNvPr id="0" name=""/>
        <dsp:cNvSpPr/>
      </dsp:nvSpPr>
      <dsp:spPr>
        <a:xfrm>
          <a:off x="0" y="3510221"/>
          <a:ext cx="2606040" cy="556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SGIP – Self-Generation Incentive Program</a:t>
          </a:r>
          <a:endParaRPr lang="en-US" sz="1200" b="1" kern="1200" dirty="0"/>
        </a:p>
      </dsp:txBody>
      <dsp:txXfrm>
        <a:off x="27188" y="3537409"/>
        <a:ext cx="2551664" cy="502568"/>
      </dsp:txXfrm>
    </dsp:sp>
    <dsp:sp modelId="{3FCE2ED8-FDAA-4733-8DC8-3C094D4BFC5C}">
      <dsp:nvSpPr>
        <dsp:cNvPr id="0" name=""/>
        <dsp:cNvSpPr/>
      </dsp:nvSpPr>
      <dsp:spPr>
        <a:xfrm rot="5400000">
          <a:off x="4699742" y="2057006"/>
          <a:ext cx="445555" cy="46329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u="none" kern="1200" dirty="0" smtClean="0">
              <a:latin typeface="+mn-lt"/>
            </a:rPr>
            <a:t>CESA successfully advocated for EVs (V2G) and Storage used for EV charging to be eligible toward meeting LSE procurement targets</a:t>
          </a:r>
          <a:endParaRPr lang="en-US" sz="1200" b="1" kern="1200" dirty="0"/>
        </a:p>
      </dsp:txBody>
      <dsp:txXfrm rot="-5400000">
        <a:off x="2606040" y="4172458"/>
        <a:ext cx="4611210" cy="402055"/>
      </dsp:txXfrm>
    </dsp:sp>
    <dsp:sp modelId="{8BD775BB-B792-4260-AB83-EC2A2CE4C475}">
      <dsp:nvSpPr>
        <dsp:cNvPr id="0" name=""/>
        <dsp:cNvSpPr/>
      </dsp:nvSpPr>
      <dsp:spPr>
        <a:xfrm>
          <a:off x="0" y="4095013"/>
          <a:ext cx="2606040" cy="556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Storage Rulemaking (AB2514 implementation)</a:t>
          </a:r>
          <a:endParaRPr lang="en-US" sz="1200" b="1" kern="1200" dirty="0"/>
        </a:p>
      </dsp:txBody>
      <dsp:txXfrm>
        <a:off x="27188" y="4122201"/>
        <a:ext cx="2551664" cy="502568"/>
      </dsp:txXfrm>
    </dsp:sp>
    <dsp:sp modelId="{9FC16B7D-209A-4BE7-B1AF-C4BCF645FB79}">
      <dsp:nvSpPr>
        <dsp:cNvPr id="0" name=""/>
        <dsp:cNvSpPr/>
      </dsp:nvSpPr>
      <dsp:spPr>
        <a:xfrm rot="5400000">
          <a:off x="4699742" y="2641797"/>
          <a:ext cx="445555" cy="46329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EV charging is an excellent renewable integration resource</a:t>
          </a:r>
          <a:endParaRPr lang="en-US" sz="1200" b="1" kern="1200" dirty="0"/>
        </a:p>
      </dsp:txBody>
      <dsp:txXfrm rot="-5400000">
        <a:off x="2606040" y="4757249"/>
        <a:ext cx="4611210" cy="402055"/>
      </dsp:txXfrm>
    </dsp:sp>
    <dsp:sp modelId="{6A45639F-6CB1-4E6A-A906-14570D2D4DDB}">
      <dsp:nvSpPr>
        <dsp:cNvPr id="0" name=""/>
        <dsp:cNvSpPr/>
      </dsp:nvSpPr>
      <dsp:spPr>
        <a:xfrm>
          <a:off x="0" y="4679805"/>
          <a:ext cx="2606040" cy="556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RPS – Renewable Portfolio Standard </a:t>
          </a:r>
          <a:endParaRPr lang="en-US" sz="1200" b="1" kern="1200" dirty="0"/>
        </a:p>
      </dsp:txBody>
      <dsp:txXfrm>
        <a:off x="27188" y="4706993"/>
        <a:ext cx="2551664" cy="50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548B18C-F76D-4E75-83B1-9032A6A32AB9}" type="datetimeFigureOut">
              <a:rPr lang="en-US" smtClean="0"/>
              <a:pPr/>
              <a:t>12/16/13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3858A3B-07EA-4F93-BB44-DC38A21DAE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375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482" cy="46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9" tIns="46915" rIns="93829" bIns="46915" numCol="1" anchor="t" anchorCtr="0" compatLnSpc="1">
            <a:prstTxWarp prst="textNoShape">
              <a:avLst/>
            </a:prstTxWarp>
          </a:bodyPr>
          <a:lstStyle>
            <a:lvl1pPr defTabSz="939537">
              <a:defRPr sz="1300" b="0" u="none"/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52" y="0"/>
            <a:ext cx="3036482" cy="46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9" tIns="46915" rIns="93829" bIns="46915" numCol="1" anchor="t" anchorCtr="0" compatLnSpc="1">
            <a:prstTxWarp prst="textNoShape">
              <a:avLst/>
            </a:prstTxWarp>
          </a:bodyPr>
          <a:lstStyle>
            <a:lvl1pPr algn="r" defTabSz="939537">
              <a:defRPr sz="1300" b="0" u="none"/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7" y="4416765"/>
            <a:ext cx="5608947" cy="418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9" tIns="46915" rIns="93829" bIns="469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43"/>
            <a:ext cx="3036482" cy="4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9" tIns="46915" rIns="93829" bIns="46915" numCol="1" anchor="b" anchorCtr="0" compatLnSpc="1">
            <a:prstTxWarp prst="textNoShape">
              <a:avLst/>
            </a:prstTxWarp>
          </a:bodyPr>
          <a:lstStyle>
            <a:lvl1pPr defTabSz="939537">
              <a:defRPr sz="1300" b="0" u="none"/>
            </a:lvl1pPr>
          </a:lstStyle>
          <a:p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52" y="8830643"/>
            <a:ext cx="3036482" cy="4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9" tIns="46915" rIns="93829" bIns="46915" numCol="1" anchor="b" anchorCtr="0" compatLnSpc="1">
            <a:prstTxWarp prst="textNoShape">
              <a:avLst/>
            </a:prstTxWarp>
          </a:bodyPr>
          <a:lstStyle>
            <a:lvl1pPr algn="r" defTabSz="939537">
              <a:defRPr sz="1300" b="0" u="none"/>
            </a:lvl1pPr>
          </a:lstStyle>
          <a:p>
            <a:fld id="{84F08446-8AB4-504A-A9D9-F6E258BE2B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609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ＭＳ Ｐゴシック" pitchFamily="-110" charset="-128"/>
        <a:cs typeface="ＭＳ Ｐゴシック" pitchFamily="-110" charset="-128"/>
      </a:defRPr>
    </a:lvl1pPr>
    <a:lvl2pPr marL="37096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74192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11287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48383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1854793" algn="l" defTabSz="3709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5750" algn="l" defTabSz="3709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6707" algn="l" defTabSz="3709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7667" algn="l" defTabSz="3709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image" Target="../media/image130.emf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image" Target="../media/image130.emf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12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9787" cy="34861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Set Cost-Effectiveness Methodology</a:t>
            </a:r>
          </a:p>
          <a:p>
            <a:pPr eaLnBrk="0" hangingPunct="0">
              <a:spcBef>
                <a:spcPct val="50000"/>
              </a:spcBef>
            </a:pPr>
            <a:r>
              <a:rPr lang="en-US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Stakeholders and Commission decide on which methodology is most appropriate for each application (example: KEMA model for peakers).</a:t>
            </a:r>
            <a:endParaRPr lang="en-US" noProof="1">
              <a:solidFill>
                <a:srgbClr val="000000"/>
              </a:solidFill>
              <a:latin typeface="Calibri"/>
              <a:ea typeface="ＭＳ Ｐゴシック" pitchFamily="-111" charset="-128"/>
              <a:cs typeface="ＭＳ Ｐゴシック" pitchFamily="-110" charset="-128"/>
            </a:endParaRPr>
          </a:p>
          <a:p>
            <a:endParaRPr lang="en-US" dirty="0" smtClean="0"/>
          </a:p>
          <a:p>
            <a:pPr eaLnBrk="0" hangingPunct="0">
              <a:spcBef>
                <a:spcPct val="50000"/>
              </a:spcBef>
            </a:pPr>
            <a:r>
              <a:rPr lang="en-US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Conduct Cost-Effectiveness Evaluation of Each Application Category</a:t>
            </a:r>
          </a:p>
          <a:p>
            <a:pPr eaLnBrk="0" hangingPunct="0">
              <a:spcBef>
                <a:spcPct val="50000"/>
              </a:spcBef>
            </a:pPr>
            <a:r>
              <a:rPr lang="en-US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Commission and stakeholders conduct cost-effectiveness analysis.</a:t>
            </a:r>
            <a:endParaRPr lang="en-US" dirty="0">
              <a:solidFill>
                <a:srgbClr val="000000"/>
              </a:solidFill>
              <a:latin typeface="Calibri"/>
              <a:ea typeface="ＭＳ Ｐゴシック" pitchFamily="-111" charset="-128"/>
              <a:cs typeface="Arial" charset="0"/>
            </a:endParaRPr>
          </a:p>
          <a:p>
            <a:endParaRPr lang="en-US" dirty="0" smtClean="0"/>
          </a:p>
          <a:p>
            <a:pPr eaLnBrk="0" hangingPunct="0">
              <a:spcBef>
                <a:spcPct val="50000"/>
              </a:spcBef>
            </a:pPr>
            <a:r>
              <a:rPr lang="en-US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Set</a:t>
            </a:r>
            <a:r>
              <a:rPr lang="en-US" strike="sngStrike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 </a:t>
            </a:r>
            <a:r>
              <a:rPr lang="en-US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Targets</a:t>
            </a:r>
          </a:p>
          <a:p>
            <a:pPr eaLnBrk="0" hangingPunct="0">
              <a:spcBef>
                <a:spcPct val="50000"/>
              </a:spcBef>
            </a:pPr>
            <a:r>
              <a:rPr lang="en-US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All application Categories that prove to be cost-effective proceed to discussion and analysis of procurement targets.</a:t>
            </a:r>
            <a:endParaRPr lang="en-US" dirty="0">
              <a:solidFill>
                <a:srgbClr val="000000"/>
              </a:solidFill>
              <a:latin typeface="Calibri"/>
              <a:ea typeface="ＭＳ Ｐゴシック" pitchFamily="-111" charset="-128"/>
              <a:cs typeface="Arial" charset="0"/>
            </a:endParaRPr>
          </a:p>
          <a:p>
            <a:endParaRPr lang="en-US" dirty="0" smtClean="0"/>
          </a:p>
          <a:p>
            <a:pPr eaLnBrk="0" hangingPunct="0">
              <a:spcBef>
                <a:spcPct val="50000"/>
              </a:spcBef>
            </a:pPr>
            <a:r>
              <a:rPr lang="en-US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Pilot Evaluation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Application categories that do not pass the cost-effectiveness threshold are evaluated for potential pilot procurement based on key criteria such as market transformation, changing market dynamics that will affect future cost-effectiveness, and as yet unforeseen value to California.</a:t>
            </a:r>
          </a:p>
          <a:p>
            <a:endParaRPr lang="en-US" dirty="0" smtClean="0"/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Commission issues Proposed Decision outlining procurement recommendations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Commission adopts procurement recommendations based upon the results of cost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B5A67-40D2-441B-A0C3-C8AE6FD1AF4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8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2CC9D-A5A0-40F7-82F4-4897F86FBE2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70785" y="8829205"/>
            <a:ext cx="3038049" cy="46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4" tIns="45398" rIns="90794" bIns="45398" anchor="b"/>
          <a:lstStyle/>
          <a:p>
            <a:pPr algn="r" defTabSz="908597" fontAlgn="auto">
              <a:spcBef>
                <a:spcPts val="0"/>
              </a:spcBef>
              <a:spcAft>
                <a:spcPts val="0"/>
              </a:spcAft>
            </a:pPr>
            <a:fld id="{354B934D-C174-44CA-BBB2-BC3EEAC5B234}" type="slidenum">
              <a:rPr lang="en-US" sz="1800" b="0" u="none">
                <a:solidFill>
                  <a:prstClr val="black"/>
                </a:solidFill>
                <a:latin typeface="Calibri"/>
                <a:ea typeface="ＭＳ Ｐゴシック" pitchFamily="-111" charset="-128"/>
                <a:cs typeface="+mn-cs"/>
              </a:rPr>
              <a:pPr algn="r" defTabSz="908597"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US" sz="1800" b="0" u="none" dirty="0">
              <a:solidFill>
                <a:prstClr val="black"/>
              </a:solidFill>
              <a:latin typeface="Calibri"/>
              <a:ea typeface="ＭＳ Ｐゴシック" pitchFamily="-111" charset="-128"/>
              <a:cs typeface="+mn-cs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30" y="4415324"/>
            <a:ext cx="5608947" cy="4183163"/>
          </a:xfrm>
          <a:noFill/>
          <a:ln/>
        </p:spPr>
        <p:txBody>
          <a:bodyPr lIns="90794" tIns="45398" rIns="90794" bIns="45398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441"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17441"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28DBCD-377C-9643-A139-941B178D3A2F}" type="slidenum">
              <a:rPr lang="en-US" sz="1200" b="0" u="none"/>
              <a:pPr eaLnBrk="1" hangingPunct="1"/>
              <a:t>27</a:t>
            </a:fld>
            <a:endParaRPr lang="en-US" sz="1200" b="0" u="none" dirty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15" tIns="44307" rIns="88615" bIns="44307" anchor="b"/>
          <a:lstStyle>
            <a:lvl1pPr defTabSz="887413"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87413"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921DA7D-F5E5-B247-9884-4AC8F25B6324}" type="slidenum">
              <a:rPr lang="en-US" sz="1100" b="0" u="none"/>
              <a:pPr algn="r" eaLnBrk="1" hangingPunct="1"/>
              <a:t>27</a:t>
            </a:fld>
            <a:endParaRPr lang="en-US" sz="1100" b="0" u="none" dirty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615" tIns="44307" rIns="88615" bIns="44307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61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7" y="4416765"/>
            <a:ext cx="5608947" cy="4184605"/>
          </a:xfrm>
          <a:noFill/>
          <a:ln/>
        </p:spPr>
        <p:txBody>
          <a:bodyPr/>
          <a:lstStyle/>
          <a:p>
            <a:r>
              <a:rPr lang="en-US" dirty="0"/>
              <a:t>Greenhouse gas (GHG) policy</a:t>
            </a:r>
          </a:p>
          <a:p>
            <a:pPr lvl="1"/>
            <a:r>
              <a:rPr lang="en-US" dirty="0"/>
              <a:t>AB 32 compliance begins in 2012; target: 1990 emissions by 2020</a:t>
            </a:r>
          </a:p>
          <a:p>
            <a:pPr lvl="1"/>
            <a:r>
              <a:rPr lang="en-US" dirty="0"/>
              <a:t>Will increase costs of relying on carbon-emitting thermal plants used for energy regulation and ancillary services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rgbClr val="000033"/>
              </a:solidFill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-106" charset="0"/>
                <a:ea typeface="ＭＳ Ｐゴシック" pitchFamily="-106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3605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61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7" y="4416765"/>
            <a:ext cx="5608947" cy="4184605"/>
          </a:xfrm>
          <a:noFill/>
          <a:ln/>
        </p:spPr>
        <p:txBody>
          <a:bodyPr/>
          <a:lstStyle/>
          <a:p>
            <a:r>
              <a:rPr lang="en-US" dirty="0"/>
              <a:t>Greenhouse gas (GHG) policy</a:t>
            </a:r>
          </a:p>
          <a:p>
            <a:pPr lvl="1"/>
            <a:r>
              <a:rPr lang="en-US" dirty="0"/>
              <a:t>AB 32 compliance begins in 2012; target: 1990 emissions by 2020</a:t>
            </a:r>
          </a:p>
          <a:p>
            <a:pPr lvl="1"/>
            <a:r>
              <a:rPr lang="en-US" dirty="0"/>
              <a:t>Will increase costs of relying on carbon-emitting thermal plants used for energy regulation and ancillary services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rgbClr val="000033"/>
              </a:solidFill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-106" charset="0"/>
                <a:ea typeface="ＭＳ Ｐゴシック" pitchFamily="-106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75929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44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61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7" y="4416765"/>
            <a:ext cx="5608947" cy="4184605"/>
          </a:xfrm>
          <a:noFill/>
          <a:ln/>
        </p:spPr>
        <p:txBody>
          <a:bodyPr/>
          <a:lstStyle/>
          <a:p>
            <a:r>
              <a:rPr lang="en-US" dirty="0"/>
              <a:t>Greenhouse gas (GHG) policy</a:t>
            </a:r>
          </a:p>
          <a:p>
            <a:pPr lvl="1"/>
            <a:r>
              <a:rPr lang="en-US" dirty="0"/>
              <a:t>AB 32 compliance begins in 2012; target: 1990 emissions by 2020</a:t>
            </a:r>
          </a:p>
          <a:p>
            <a:pPr lvl="1"/>
            <a:r>
              <a:rPr lang="en-US" dirty="0"/>
              <a:t>Will increase costs of relying on carbon-emitting thermal plants used for energy regulation and ancillary services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rgbClr val="000033"/>
              </a:solidFill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-106" charset="0"/>
                <a:ea typeface="ＭＳ Ｐゴシック" pitchFamily="-106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2767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AC958-1B7E-1942-99BB-88B431DC750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88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2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6426"/>
            <a:ext cx="56102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441"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17441"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u="none" dirty="0"/>
              <a:t>DRAFT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 asset class</a:t>
            </a:r>
          </a:p>
          <a:p>
            <a:r>
              <a:rPr lang="en-US" dirty="0" smtClean="0"/>
              <a:t>Lots already installed!  Approx 200+ GW globally </a:t>
            </a:r>
          </a:p>
          <a:p>
            <a:r>
              <a:rPr lang="en-US" dirty="0" smtClean="0"/>
              <a:t>Includes</a:t>
            </a:r>
          </a:p>
          <a:p>
            <a:r>
              <a:rPr lang="en-US" dirty="0" smtClean="0"/>
              <a:t>135 GW pumped hydro</a:t>
            </a:r>
          </a:p>
          <a:p>
            <a:r>
              <a:rPr lang="en-US" dirty="0" smtClean="0"/>
              <a:t>64 GW UPS – emergency backup</a:t>
            </a:r>
          </a:p>
          <a:p>
            <a:r>
              <a:rPr lang="en-US" dirty="0" smtClean="0"/>
              <a:t>2-3 GW of grid storage (various types) shown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0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5025" cy="3484562"/>
          </a:xfrm>
          <a:ln/>
        </p:spPr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2295" y="4863778"/>
            <a:ext cx="5605813" cy="3284814"/>
          </a:xfrm>
          <a:noFill/>
        </p:spPr>
      </p:pic>
      <p:sp>
        <p:nvSpPr>
          <p:cNvPr id="307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7925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6" charset="-128"/>
              </a:rPr>
              <a:t>DRAFT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5025" cy="3484562"/>
          </a:xfrm>
          <a:ln/>
        </p:spPr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2295" y="4863778"/>
            <a:ext cx="5605813" cy="3284814"/>
          </a:xfrm>
          <a:noFill/>
        </p:spPr>
      </p:pic>
      <p:sp>
        <p:nvSpPr>
          <p:cNvPr id="307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7925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-106" charset="-128"/>
              </a:rPr>
              <a:t>DRAFT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Annual utilization</a:t>
            </a:r>
            <a:endParaRPr lang="en-US" dirty="0" smtClean="0"/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Speed</a:t>
            </a:r>
            <a:r>
              <a:rPr lang="en-US" baseline="0" dirty="0" smtClean="0"/>
              <a:t> of response – (show FR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DD61-E60E-4F8F-ABAA-D478B2F5472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8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63B-85AE-E24A-BB38-D9184343F7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58206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58206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80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EE09D627-8ABC-9047-867D-1536791C4C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9" y="274322"/>
            <a:ext cx="8229166" cy="11432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9" y="1534427"/>
            <a:ext cx="4040271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433" indent="0">
              <a:buNone/>
              <a:defRPr sz="1600" b="1"/>
            </a:lvl2pPr>
            <a:lvl3pPr marL="738859" indent="0">
              <a:buNone/>
              <a:defRPr sz="1500" b="1"/>
            </a:lvl3pPr>
            <a:lvl4pPr marL="1108283" indent="0">
              <a:buNone/>
              <a:defRPr sz="1400" b="1"/>
            </a:lvl4pPr>
            <a:lvl5pPr marL="1477711" indent="0">
              <a:buNone/>
              <a:defRPr sz="1400" b="1"/>
            </a:lvl5pPr>
            <a:lvl6pPr marL="1847139" indent="0">
              <a:buNone/>
              <a:defRPr sz="1400" b="1"/>
            </a:lvl6pPr>
            <a:lvl7pPr marL="2216561" indent="0">
              <a:buNone/>
              <a:defRPr sz="1400" b="1"/>
            </a:lvl7pPr>
            <a:lvl8pPr marL="2586000" indent="0">
              <a:buNone/>
              <a:defRPr sz="1400" b="1"/>
            </a:lvl8pPr>
            <a:lvl9pPr marL="295542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9" y="2175369"/>
            <a:ext cx="4040271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427"/>
            <a:ext cx="4041714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433" indent="0">
              <a:buNone/>
              <a:defRPr sz="1600" b="1"/>
            </a:lvl2pPr>
            <a:lvl3pPr marL="738859" indent="0">
              <a:buNone/>
              <a:defRPr sz="1500" b="1"/>
            </a:lvl3pPr>
            <a:lvl4pPr marL="1108283" indent="0">
              <a:buNone/>
              <a:defRPr sz="1400" b="1"/>
            </a:lvl4pPr>
            <a:lvl5pPr marL="1477711" indent="0">
              <a:buNone/>
              <a:defRPr sz="1400" b="1"/>
            </a:lvl5pPr>
            <a:lvl6pPr marL="1847139" indent="0">
              <a:buNone/>
              <a:defRPr sz="1400" b="1"/>
            </a:lvl6pPr>
            <a:lvl7pPr marL="2216561" indent="0">
              <a:buNone/>
              <a:defRPr sz="1400" b="1"/>
            </a:lvl7pPr>
            <a:lvl8pPr marL="2586000" indent="0">
              <a:buNone/>
              <a:defRPr sz="1400" b="1"/>
            </a:lvl8pPr>
            <a:lvl9pPr marL="295542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5369"/>
            <a:ext cx="4041714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80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D3CAB1F3-FEB6-E046-93A6-B76EE1A60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8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80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F584B5B7-BBC4-BB49-9FC5-6FA9589B8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2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80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71584C2C-60CF-6649-BA9E-F5BDF4A5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7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60" y="272860"/>
            <a:ext cx="3008559" cy="1162005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92" y="272820"/>
            <a:ext cx="5110943" cy="58533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60" y="1434829"/>
            <a:ext cx="3008559" cy="4691328"/>
          </a:xfrm>
        </p:spPr>
        <p:txBody>
          <a:bodyPr/>
          <a:lstStyle>
            <a:lvl1pPr marL="0" indent="0">
              <a:buNone/>
              <a:defRPr sz="1100"/>
            </a:lvl1pPr>
            <a:lvl2pPr marL="369433" indent="0">
              <a:buNone/>
              <a:defRPr sz="1000"/>
            </a:lvl2pPr>
            <a:lvl3pPr marL="738859" indent="0">
              <a:buNone/>
              <a:defRPr sz="800"/>
            </a:lvl3pPr>
            <a:lvl4pPr marL="1108283" indent="0">
              <a:buNone/>
              <a:defRPr sz="700"/>
            </a:lvl4pPr>
            <a:lvl5pPr marL="1477711" indent="0">
              <a:buNone/>
              <a:defRPr sz="700"/>
            </a:lvl5pPr>
            <a:lvl6pPr marL="1847139" indent="0">
              <a:buNone/>
              <a:defRPr sz="700"/>
            </a:lvl6pPr>
            <a:lvl7pPr marL="2216561" indent="0">
              <a:buNone/>
              <a:defRPr sz="700"/>
            </a:lvl7pPr>
            <a:lvl8pPr marL="2586000" indent="0">
              <a:buNone/>
              <a:defRPr sz="700"/>
            </a:lvl8pPr>
            <a:lvl9pPr marL="295542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80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F15F94E4-F41D-FA4A-88B5-B0B71A82E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8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68416" y="125412"/>
            <a:ext cx="7620000" cy="618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39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6" y="653473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8998-2152-E04A-8C56-8F30F0E44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961" y="3"/>
            <a:ext cx="8308529" cy="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443" tIns="40726" rIns="81443" bIns="407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3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69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8" y="6271944"/>
            <a:ext cx="444500" cy="360906"/>
          </a:xfrm>
        </p:spPr>
        <p:txBody>
          <a:bodyPr/>
          <a:lstStyle>
            <a:lvl1pPr defTabSz="457067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0A27FB1B-CEE2-CE4E-A684-94758290F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5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2" y="4406961"/>
            <a:ext cx="7771750" cy="136265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2" y="2907200"/>
            <a:ext cx="7771750" cy="149978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5477" indent="0">
              <a:buNone/>
              <a:defRPr sz="1600"/>
            </a:lvl2pPr>
            <a:lvl3pPr marL="830954" indent="0">
              <a:buNone/>
              <a:defRPr sz="1500"/>
            </a:lvl3pPr>
            <a:lvl4pPr marL="1246431" indent="0">
              <a:buNone/>
              <a:defRPr sz="1300"/>
            </a:lvl4pPr>
            <a:lvl5pPr marL="1661906" indent="0">
              <a:buNone/>
              <a:defRPr sz="1300"/>
            </a:lvl5pPr>
            <a:lvl6pPr marL="2077384" indent="0">
              <a:buNone/>
              <a:defRPr sz="1300"/>
            </a:lvl6pPr>
            <a:lvl7pPr marL="2492864" indent="0">
              <a:buNone/>
              <a:defRPr sz="1300"/>
            </a:lvl7pPr>
            <a:lvl8pPr marL="2908343" indent="0">
              <a:buNone/>
              <a:defRPr sz="1300"/>
            </a:lvl8pPr>
            <a:lvl9pPr marL="332381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8" y="6271944"/>
            <a:ext cx="444500" cy="360906"/>
          </a:xfrm>
        </p:spPr>
        <p:txBody>
          <a:bodyPr/>
          <a:lstStyle>
            <a:lvl1pPr defTabSz="457067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01BA040A-39D0-3A43-AB6A-937556810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9D627-8ABC-9047-867D-1536791C4CD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52334" y="752056"/>
            <a:ext cx="5105789" cy="831448"/>
          </a:xfrm>
        </p:spPr>
        <p:txBody>
          <a:bodyPr/>
          <a:lstStyle>
            <a:lvl2pPr marL="512648" indent="-229271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987681"/>
            <a:ext cx="3878660" cy="39897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987681"/>
            <a:ext cx="3878660" cy="39897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8" y="6271944"/>
            <a:ext cx="444500" cy="360906"/>
          </a:xfrm>
        </p:spPr>
        <p:txBody>
          <a:bodyPr/>
          <a:lstStyle>
            <a:lvl1pPr defTabSz="457067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F93A33F7-7F3C-E744-A927-02B163BF2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6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9" y="274274"/>
            <a:ext cx="8229166" cy="11432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1" y="1534427"/>
            <a:ext cx="4040271" cy="6409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5477" indent="0">
              <a:buNone/>
              <a:defRPr sz="1800" b="1"/>
            </a:lvl2pPr>
            <a:lvl3pPr marL="830954" indent="0">
              <a:buNone/>
              <a:defRPr sz="1600" b="1"/>
            </a:lvl3pPr>
            <a:lvl4pPr marL="1246431" indent="0">
              <a:buNone/>
              <a:defRPr sz="1500" b="1"/>
            </a:lvl4pPr>
            <a:lvl5pPr marL="1661906" indent="0">
              <a:buNone/>
              <a:defRPr sz="1500" b="1"/>
            </a:lvl5pPr>
            <a:lvl6pPr marL="2077384" indent="0">
              <a:buNone/>
              <a:defRPr sz="1500" b="1"/>
            </a:lvl6pPr>
            <a:lvl7pPr marL="2492864" indent="0">
              <a:buNone/>
              <a:defRPr sz="1500" b="1"/>
            </a:lvl7pPr>
            <a:lvl8pPr marL="2908343" indent="0">
              <a:buNone/>
              <a:defRPr sz="1500" b="1"/>
            </a:lvl8pPr>
            <a:lvl9pPr marL="332381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1" y="2175336"/>
            <a:ext cx="4040271" cy="395081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1" y="1534427"/>
            <a:ext cx="4041714" cy="6409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5477" indent="0">
              <a:buNone/>
              <a:defRPr sz="1800" b="1"/>
            </a:lvl2pPr>
            <a:lvl3pPr marL="830954" indent="0">
              <a:buNone/>
              <a:defRPr sz="1600" b="1"/>
            </a:lvl3pPr>
            <a:lvl4pPr marL="1246431" indent="0">
              <a:buNone/>
              <a:defRPr sz="1500" b="1"/>
            </a:lvl4pPr>
            <a:lvl5pPr marL="1661906" indent="0">
              <a:buNone/>
              <a:defRPr sz="1500" b="1"/>
            </a:lvl5pPr>
            <a:lvl6pPr marL="2077384" indent="0">
              <a:buNone/>
              <a:defRPr sz="1500" b="1"/>
            </a:lvl6pPr>
            <a:lvl7pPr marL="2492864" indent="0">
              <a:buNone/>
              <a:defRPr sz="1500" b="1"/>
            </a:lvl7pPr>
            <a:lvl8pPr marL="2908343" indent="0">
              <a:buNone/>
              <a:defRPr sz="1500" b="1"/>
            </a:lvl8pPr>
            <a:lvl9pPr marL="332381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1" y="2175336"/>
            <a:ext cx="4041714" cy="395081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8" y="6271944"/>
            <a:ext cx="444500" cy="360906"/>
          </a:xfrm>
        </p:spPr>
        <p:txBody>
          <a:bodyPr/>
          <a:lstStyle>
            <a:lvl1pPr defTabSz="457067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82756F24-3505-4B43-AEEB-C48AA2A30C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7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8" y="6271944"/>
            <a:ext cx="444500" cy="360906"/>
          </a:xfrm>
        </p:spPr>
        <p:txBody>
          <a:bodyPr/>
          <a:lstStyle>
            <a:lvl1pPr defTabSz="457067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E0401372-9842-554E-AD78-4BB6A47F2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5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8" y="6271944"/>
            <a:ext cx="444500" cy="360906"/>
          </a:xfrm>
        </p:spPr>
        <p:txBody>
          <a:bodyPr/>
          <a:lstStyle>
            <a:lvl1pPr defTabSz="457067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1725DB2E-590C-E546-BC7B-153DFF8C6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1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63B-85AE-E24A-BB38-D9184343F7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1"/>
          </p:nvPr>
        </p:nvSpPr>
        <p:spPr bwMode="auto">
          <a:xfrm>
            <a:off x="393927" y="725204"/>
            <a:ext cx="8308528" cy="292388"/>
          </a:xfrm>
        </p:spPr>
        <p:txBody>
          <a:bodyPr wrap="square" lIns="0" tIns="0" anchor="t" anchorCtr="1">
            <a:spAutoFit/>
          </a:bodyPr>
          <a:lstStyle>
            <a:lvl1pPr marL="0" indent="0" algn="ctr">
              <a:buClrTx/>
              <a:buFontTx/>
              <a:buNone/>
              <a:defRPr>
                <a:solidFill>
                  <a:srgbClr val="393F72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3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9D627-8ABC-9047-867D-1536791C4C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52334" y="752056"/>
            <a:ext cx="5105789" cy="831448"/>
          </a:xfrm>
        </p:spPr>
        <p:txBody>
          <a:bodyPr/>
          <a:lstStyle>
            <a:lvl2pPr marL="512540" indent="-229223">
              <a:buFont typeface="Wingdings" pitchFamily="2" charset="2"/>
              <a:buChar char="§"/>
              <a:defRPr/>
            </a:lvl2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0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85" y="7"/>
            <a:ext cx="8229166" cy="47923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1" y="1534427"/>
            <a:ext cx="4040271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883" indent="0">
              <a:buNone/>
              <a:defRPr sz="1600" b="1"/>
            </a:lvl2pPr>
            <a:lvl3pPr marL="741766" indent="0">
              <a:buNone/>
              <a:defRPr sz="1500" b="1"/>
            </a:lvl3pPr>
            <a:lvl4pPr marL="1112648" indent="0">
              <a:buNone/>
              <a:defRPr sz="1400" b="1"/>
            </a:lvl4pPr>
            <a:lvl5pPr marL="1483524" indent="0">
              <a:buNone/>
              <a:defRPr sz="1400" b="1"/>
            </a:lvl5pPr>
            <a:lvl6pPr marL="1854407" indent="0">
              <a:buNone/>
              <a:defRPr sz="1400" b="1"/>
            </a:lvl6pPr>
            <a:lvl7pPr marL="2225285" indent="0">
              <a:buNone/>
              <a:defRPr sz="1400" b="1"/>
            </a:lvl7pPr>
            <a:lvl8pPr marL="2596164" indent="0">
              <a:buNone/>
              <a:defRPr sz="1400" b="1"/>
            </a:lvl8pPr>
            <a:lvl9pPr marL="2967048" indent="0">
              <a:buNone/>
              <a:defRPr sz="14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1" y="2175333"/>
            <a:ext cx="4040271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427"/>
            <a:ext cx="4041714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883" indent="0">
              <a:buNone/>
              <a:defRPr sz="1600" b="1"/>
            </a:lvl2pPr>
            <a:lvl3pPr marL="741766" indent="0">
              <a:buNone/>
              <a:defRPr sz="1500" b="1"/>
            </a:lvl3pPr>
            <a:lvl4pPr marL="1112648" indent="0">
              <a:buNone/>
              <a:defRPr sz="1400" b="1"/>
            </a:lvl4pPr>
            <a:lvl5pPr marL="1483524" indent="0">
              <a:buNone/>
              <a:defRPr sz="1400" b="1"/>
            </a:lvl5pPr>
            <a:lvl6pPr marL="1854407" indent="0">
              <a:buNone/>
              <a:defRPr sz="1400" b="1"/>
            </a:lvl6pPr>
            <a:lvl7pPr marL="2225285" indent="0">
              <a:buNone/>
              <a:defRPr sz="1400" b="1"/>
            </a:lvl7pPr>
            <a:lvl8pPr marL="2596164" indent="0">
              <a:buNone/>
              <a:defRPr sz="1400" b="1"/>
            </a:lvl8pPr>
            <a:lvl9pPr marL="2967048" indent="0">
              <a:buNone/>
              <a:defRPr sz="14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5333"/>
            <a:ext cx="4041714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AB1F3-FEB6-E046-93A6-B76EE1A60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0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4B5B7-BBC4-BB49-9FC5-6FA9589B8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24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84C2C-60CF-6649-BA9E-F5BDF4A5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67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2824"/>
            <a:ext cx="3008559" cy="1162005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9" y="272820"/>
            <a:ext cx="5110943" cy="58533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4827"/>
            <a:ext cx="3008559" cy="4691328"/>
          </a:xfrm>
        </p:spPr>
        <p:txBody>
          <a:bodyPr/>
          <a:lstStyle>
            <a:lvl1pPr marL="0" indent="0">
              <a:buNone/>
              <a:defRPr sz="1100"/>
            </a:lvl1pPr>
            <a:lvl2pPr marL="370883" indent="0">
              <a:buNone/>
              <a:defRPr sz="1000"/>
            </a:lvl2pPr>
            <a:lvl3pPr marL="741766" indent="0">
              <a:buNone/>
              <a:defRPr sz="800"/>
            </a:lvl3pPr>
            <a:lvl4pPr marL="1112648" indent="0">
              <a:buNone/>
              <a:defRPr sz="700"/>
            </a:lvl4pPr>
            <a:lvl5pPr marL="1483524" indent="0">
              <a:buNone/>
              <a:defRPr sz="700"/>
            </a:lvl5pPr>
            <a:lvl6pPr marL="1854407" indent="0">
              <a:buNone/>
              <a:defRPr sz="700"/>
            </a:lvl6pPr>
            <a:lvl7pPr marL="2225285" indent="0">
              <a:buNone/>
              <a:defRPr sz="700"/>
            </a:lvl7pPr>
            <a:lvl8pPr marL="2596164" indent="0">
              <a:buNone/>
              <a:defRPr sz="700"/>
            </a:lvl8pPr>
            <a:lvl9pPr marL="2967048" indent="0">
              <a:buNone/>
              <a:defRPr sz="7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F94E4-F41D-FA4A-88B5-B0B71A82E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1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85" y="7"/>
            <a:ext cx="8229166" cy="479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1" y="1534427"/>
            <a:ext cx="4040271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961" indent="0">
              <a:buNone/>
              <a:defRPr sz="1600" b="1"/>
            </a:lvl2pPr>
            <a:lvl3pPr marL="741920" indent="0">
              <a:buNone/>
              <a:defRPr sz="1500" b="1"/>
            </a:lvl3pPr>
            <a:lvl4pPr marL="1112879" indent="0">
              <a:buNone/>
              <a:defRPr sz="1300" b="1"/>
            </a:lvl4pPr>
            <a:lvl5pPr marL="1483834" indent="0">
              <a:buNone/>
              <a:defRPr sz="1300" b="1"/>
            </a:lvl5pPr>
            <a:lvl6pPr marL="1854793" indent="0">
              <a:buNone/>
              <a:defRPr sz="1300" b="1"/>
            </a:lvl6pPr>
            <a:lvl7pPr marL="2225750" indent="0">
              <a:buNone/>
              <a:defRPr sz="1300" b="1"/>
            </a:lvl7pPr>
            <a:lvl8pPr marL="2596707" indent="0">
              <a:buNone/>
              <a:defRPr sz="1300" b="1"/>
            </a:lvl8pPr>
            <a:lvl9pPr marL="296766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1" y="2175333"/>
            <a:ext cx="4040271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1" y="1534427"/>
            <a:ext cx="4041714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961" indent="0">
              <a:buNone/>
              <a:defRPr sz="1600" b="1"/>
            </a:lvl2pPr>
            <a:lvl3pPr marL="741920" indent="0">
              <a:buNone/>
              <a:defRPr sz="1500" b="1"/>
            </a:lvl3pPr>
            <a:lvl4pPr marL="1112879" indent="0">
              <a:buNone/>
              <a:defRPr sz="1300" b="1"/>
            </a:lvl4pPr>
            <a:lvl5pPr marL="1483834" indent="0">
              <a:buNone/>
              <a:defRPr sz="1300" b="1"/>
            </a:lvl5pPr>
            <a:lvl6pPr marL="1854793" indent="0">
              <a:buNone/>
              <a:defRPr sz="1300" b="1"/>
            </a:lvl6pPr>
            <a:lvl7pPr marL="2225750" indent="0">
              <a:buNone/>
              <a:defRPr sz="1300" b="1"/>
            </a:lvl7pPr>
            <a:lvl8pPr marL="2596707" indent="0">
              <a:buNone/>
              <a:defRPr sz="1300" b="1"/>
            </a:lvl8pPr>
            <a:lvl9pPr marL="296766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1" y="2175333"/>
            <a:ext cx="4041714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AB1F3-FEB6-E046-93A6-B76EE1A60C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63B-85AE-E24A-BB38-D9184343F7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6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Seite, mi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5"/>
          <p:cNvSpPr>
            <a:spLocks noGrp="1"/>
          </p:cNvSpPr>
          <p:nvPr>
            <p:ph type="body" sz="quarter" idx="14"/>
          </p:nvPr>
        </p:nvSpPr>
        <p:spPr>
          <a:xfrm>
            <a:off x="827103" y="1577996"/>
            <a:ext cx="7500937" cy="282575"/>
          </a:xfrm>
          <a:prstGeom prst="rect">
            <a:avLst/>
          </a:prstGeom>
        </p:spPr>
        <p:txBody>
          <a:bodyPr lIns="0" tIns="314849" rIns="0" bIns="0" anchor="b" anchorCtr="0"/>
          <a:lstStyle>
            <a:lvl1pPr marL="0" indent="0">
              <a:spcBef>
                <a:spcPts val="0"/>
              </a:spcBef>
              <a:buNone/>
              <a:defRPr sz="19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27"/>
          <p:cNvSpPr>
            <a:spLocks noGrp="1"/>
          </p:cNvSpPr>
          <p:nvPr>
            <p:ph type="body" sz="quarter" idx="15"/>
          </p:nvPr>
        </p:nvSpPr>
        <p:spPr>
          <a:xfrm>
            <a:off x="827103" y="1357316"/>
            <a:ext cx="7500937" cy="223837"/>
          </a:xfrm>
          <a:prstGeom prst="rect">
            <a:avLst/>
          </a:prstGeom>
          <a:noFill/>
        </p:spPr>
        <p:txBody>
          <a:bodyPr lIns="0" tIns="224888" rIns="0" bIns="0" anchor="b" anchorCtr="0"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2740027" y="387385"/>
            <a:ext cx="5588000" cy="282575"/>
          </a:xfrm>
          <a:prstGeom prst="rect">
            <a:avLst/>
          </a:prstGeom>
        </p:spPr>
        <p:txBody>
          <a:bodyPr lIns="0" tIns="305208" rIns="0" bIns="0" anchor="b" anchorCtr="0"/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0714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ground-glo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99" t="30000"/>
          <a:stretch>
            <a:fillRect/>
          </a:stretch>
        </p:blipFill>
        <p:spPr bwMode="auto">
          <a:xfrm>
            <a:off x="-14288" y="0"/>
            <a:ext cx="4960744" cy="67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92619" y="728965"/>
            <a:ext cx="8009838" cy="1045083"/>
          </a:xfrm>
        </p:spPr>
        <p:txBody>
          <a:bodyPr/>
          <a:lstStyle>
            <a:lvl1pPr>
              <a:defRPr sz="2900" b="0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2619" y="1792106"/>
            <a:ext cx="8009838" cy="384686"/>
          </a:xfrm>
        </p:spPr>
        <p:txBody>
          <a:bodyPr anchor="b">
            <a:spAutoFit/>
          </a:bodyPr>
          <a:lstStyle>
            <a:lvl1pPr marL="0" indent="0">
              <a:buClrTx/>
              <a:buFontTx/>
              <a:buNone/>
              <a:defRPr>
                <a:solidFill>
                  <a:srgbClr val="393F72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en-US" dirty="0"/>
          </a:p>
        </p:txBody>
      </p:sp>
      <p:pic>
        <p:nvPicPr>
          <p:cNvPr id="5" name="Picture 4" descr="Strategen Logo Final Hi-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754" y="3081869"/>
            <a:ext cx="4474221" cy="1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3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63B-85AE-E24A-BB38-D9184343F7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1"/>
          </p:nvPr>
        </p:nvSpPr>
        <p:spPr bwMode="auto">
          <a:xfrm>
            <a:off x="393927" y="725204"/>
            <a:ext cx="8308528" cy="292388"/>
          </a:xfrm>
        </p:spPr>
        <p:txBody>
          <a:bodyPr wrap="square" lIns="0" tIns="0" anchor="t" anchorCtr="1">
            <a:spAutoFit/>
          </a:bodyPr>
          <a:lstStyle>
            <a:lvl1pPr marL="0" indent="0" algn="ctr">
              <a:buClrTx/>
              <a:buFontTx/>
              <a:buNone/>
              <a:defRPr>
                <a:solidFill>
                  <a:srgbClr val="393F72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00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9D627-8ABC-9047-867D-1536791C4C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52334" y="752056"/>
            <a:ext cx="5105789" cy="831448"/>
          </a:xfrm>
        </p:spPr>
        <p:txBody>
          <a:bodyPr/>
          <a:lstStyle>
            <a:lvl2pPr marL="512597" indent="-229247">
              <a:buFont typeface="Wingdings" pitchFamily="2" charset="2"/>
              <a:buChar char="§"/>
              <a:defRPr/>
            </a:lvl2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19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85" y="7"/>
            <a:ext cx="8229166" cy="47923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1" y="1534427"/>
            <a:ext cx="4040271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923" indent="0">
              <a:buNone/>
              <a:defRPr sz="1600" b="1"/>
            </a:lvl2pPr>
            <a:lvl3pPr marL="741845" indent="0">
              <a:buNone/>
              <a:defRPr sz="1500" b="1"/>
            </a:lvl3pPr>
            <a:lvl4pPr marL="1112768" indent="0">
              <a:buNone/>
              <a:defRPr sz="1400" b="1"/>
            </a:lvl4pPr>
            <a:lvl5pPr marL="1483685" indent="0">
              <a:buNone/>
              <a:defRPr sz="1400" b="1"/>
            </a:lvl5pPr>
            <a:lvl6pPr marL="1854609" indent="0">
              <a:buNone/>
              <a:defRPr sz="1400" b="1"/>
            </a:lvl6pPr>
            <a:lvl7pPr marL="2225528" indent="0">
              <a:buNone/>
              <a:defRPr sz="1400" b="1"/>
            </a:lvl7pPr>
            <a:lvl8pPr marL="2596447" indent="0">
              <a:buNone/>
              <a:defRPr sz="1400" b="1"/>
            </a:lvl8pPr>
            <a:lvl9pPr marL="2967371" indent="0">
              <a:buNone/>
              <a:defRPr sz="14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1" y="2175333"/>
            <a:ext cx="4040271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427"/>
            <a:ext cx="4041714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923" indent="0">
              <a:buNone/>
              <a:defRPr sz="1600" b="1"/>
            </a:lvl2pPr>
            <a:lvl3pPr marL="741845" indent="0">
              <a:buNone/>
              <a:defRPr sz="1500" b="1"/>
            </a:lvl3pPr>
            <a:lvl4pPr marL="1112768" indent="0">
              <a:buNone/>
              <a:defRPr sz="1400" b="1"/>
            </a:lvl4pPr>
            <a:lvl5pPr marL="1483685" indent="0">
              <a:buNone/>
              <a:defRPr sz="1400" b="1"/>
            </a:lvl5pPr>
            <a:lvl6pPr marL="1854609" indent="0">
              <a:buNone/>
              <a:defRPr sz="1400" b="1"/>
            </a:lvl6pPr>
            <a:lvl7pPr marL="2225528" indent="0">
              <a:buNone/>
              <a:defRPr sz="1400" b="1"/>
            </a:lvl7pPr>
            <a:lvl8pPr marL="2596447" indent="0">
              <a:buNone/>
              <a:defRPr sz="1400" b="1"/>
            </a:lvl8pPr>
            <a:lvl9pPr marL="2967371" indent="0">
              <a:buNone/>
              <a:defRPr sz="14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5333"/>
            <a:ext cx="4041714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AB1F3-FEB6-E046-93A6-B76EE1A60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46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4B5B7-BBC4-BB49-9FC5-6FA9589B8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99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84C2C-60CF-6649-BA9E-F5BDF4A5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70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2824"/>
            <a:ext cx="3008559" cy="1162005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9" y="272820"/>
            <a:ext cx="5110943" cy="58533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4827"/>
            <a:ext cx="3008559" cy="4691328"/>
          </a:xfrm>
        </p:spPr>
        <p:txBody>
          <a:bodyPr/>
          <a:lstStyle>
            <a:lvl1pPr marL="0" indent="0">
              <a:buNone/>
              <a:defRPr sz="1100"/>
            </a:lvl1pPr>
            <a:lvl2pPr marL="370923" indent="0">
              <a:buNone/>
              <a:defRPr sz="1000"/>
            </a:lvl2pPr>
            <a:lvl3pPr marL="741845" indent="0">
              <a:buNone/>
              <a:defRPr sz="800"/>
            </a:lvl3pPr>
            <a:lvl4pPr marL="1112768" indent="0">
              <a:buNone/>
              <a:defRPr sz="700"/>
            </a:lvl4pPr>
            <a:lvl5pPr marL="1483685" indent="0">
              <a:buNone/>
              <a:defRPr sz="700"/>
            </a:lvl5pPr>
            <a:lvl6pPr marL="1854609" indent="0">
              <a:buNone/>
              <a:defRPr sz="700"/>
            </a:lvl6pPr>
            <a:lvl7pPr marL="2225528" indent="0">
              <a:buNone/>
              <a:defRPr sz="700"/>
            </a:lvl7pPr>
            <a:lvl8pPr marL="2596447" indent="0">
              <a:buNone/>
              <a:defRPr sz="700"/>
            </a:lvl8pPr>
            <a:lvl9pPr marL="2967371" indent="0">
              <a:buNone/>
              <a:defRPr sz="7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F94E4-F41D-FA4A-88B5-B0B71A82E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90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Seite, mi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5"/>
          <p:cNvSpPr>
            <a:spLocks noGrp="1"/>
          </p:cNvSpPr>
          <p:nvPr>
            <p:ph type="body" sz="quarter" idx="14"/>
          </p:nvPr>
        </p:nvSpPr>
        <p:spPr>
          <a:xfrm>
            <a:off x="827103" y="1577996"/>
            <a:ext cx="7500937" cy="282575"/>
          </a:xfrm>
          <a:prstGeom prst="rect">
            <a:avLst/>
          </a:prstGeom>
        </p:spPr>
        <p:txBody>
          <a:bodyPr lIns="0" tIns="314882" rIns="0" bIns="0" anchor="b" anchorCtr="0"/>
          <a:lstStyle>
            <a:lvl1pPr marL="0" indent="0">
              <a:spcBef>
                <a:spcPts val="0"/>
              </a:spcBef>
              <a:buNone/>
              <a:defRPr sz="19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27"/>
          <p:cNvSpPr>
            <a:spLocks noGrp="1"/>
          </p:cNvSpPr>
          <p:nvPr>
            <p:ph type="body" sz="quarter" idx="15"/>
          </p:nvPr>
        </p:nvSpPr>
        <p:spPr>
          <a:xfrm>
            <a:off x="827103" y="1357316"/>
            <a:ext cx="7500937" cy="223837"/>
          </a:xfrm>
          <a:prstGeom prst="rect">
            <a:avLst/>
          </a:prstGeom>
          <a:noFill/>
        </p:spPr>
        <p:txBody>
          <a:bodyPr lIns="0" tIns="224912" rIns="0" bIns="0" anchor="b" anchorCtr="0"/>
          <a:lstStyle>
            <a:lvl1pPr marL="0" indent="0"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2740027" y="387383"/>
            <a:ext cx="5588000" cy="282575"/>
          </a:xfrm>
          <a:prstGeom prst="rect">
            <a:avLst/>
          </a:prstGeom>
        </p:spPr>
        <p:txBody>
          <a:bodyPr lIns="0" tIns="305241" rIns="0" bIns="0" anchor="b" anchorCtr="0"/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6430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4B5B7-BBC4-BB49-9FC5-6FA9589B8B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63B-85AE-E24A-BB38-D9184343F7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5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ground-glo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99" t="30000"/>
          <a:stretch>
            <a:fillRect/>
          </a:stretch>
        </p:blipFill>
        <p:spPr bwMode="auto">
          <a:xfrm>
            <a:off x="-14288" y="0"/>
            <a:ext cx="4960744" cy="67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92619" y="728965"/>
            <a:ext cx="8009838" cy="1045083"/>
          </a:xfrm>
        </p:spPr>
        <p:txBody>
          <a:bodyPr/>
          <a:lstStyle>
            <a:lvl1pPr>
              <a:defRPr sz="29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2619" y="1884388"/>
            <a:ext cx="8009838" cy="292388"/>
          </a:xfrm>
        </p:spPr>
        <p:txBody>
          <a:bodyPr anchor="b">
            <a:spAutoFit/>
          </a:bodyPr>
          <a:lstStyle>
            <a:lvl1pPr marL="0" indent="0">
              <a:buClrTx/>
              <a:buFontTx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 descr="Strategen Logo Final Hi-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754" y="3081869"/>
            <a:ext cx="4474221" cy="1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63B-85AE-E24A-BB38-D9184343F7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1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9D627-8ABC-9047-867D-1536791C4C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52334" y="752056"/>
            <a:ext cx="5105789" cy="831448"/>
          </a:xfrm>
        </p:spPr>
        <p:txBody>
          <a:bodyPr/>
          <a:lstStyle>
            <a:lvl2pPr marL="512705" indent="-229296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1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85" y="7"/>
            <a:ext cx="8229166" cy="479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1" y="1534427"/>
            <a:ext cx="4040271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1001" indent="0">
              <a:buNone/>
              <a:defRPr sz="1600" b="1"/>
            </a:lvl2pPr>
            <a:lvl3pPr marL="742001" indent="0">
              <a:buNone/>
              <a:defRPr sz="1500" b="1"/>
            </a:lvl3pPr>
            <a:lvl4pPr marL="1113002" indent="0">
              <a:buNone/>
              <a:defRPr sz="1300" b="1"/>
            </a:lvl4pPr>
            <a:lvl5pPr marL="1483995" indent="0">
              <a:buNone/>
              <a:defRPr sz="1300" b="1"/>
            </a:lvl5pPr>
            <a:lvl6pPr marL="1854992" indent="0">
              <a:buNone/>
              <a:defRPr sz="1300" b="1"/>
            </a:lvl6pPr>
            <a:lvl7pPr marL="2225993" indent="0">
              <a:buNone/>
              <a:defRPr sz="1300" b="1"/>
            </a:lvl7pPr>
            <a:lvl8pPr marL="2596990" indent="0">
              <a:buNone/>
              <a:defRPr sz="1300" b="1"/>
            </a:lvl8pPr>
            <a:lvl9pPr marL="296799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1" y="2175333"/>
            <a:ext cx="4040271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0" y="1534427"/>
            <a:ext cx="4041714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1001" indent="0">
              <a:buNone/>
              <a:defRPr sz="1600" b="1"/>
            </a:lvl2pPr>
            <a:lvl3pPr marL="742001" indent="0">
              <a:buNone/>
              <a:defRPr sz="1500" b="1"/>
            </a:lvl3pPr>
            <a:lvl4pPr marL="1113002" indent="0">
              <a:buNone/>
              <a:defRPr sz="1300" b="1"/>
            </a:lvl4pPr>
            <a:lvl5pPr marL="1483995" indent="0">
              <a:buNone/>
              <a:defRPr sz="1300" b="1"/>
            </a:lvl5pPr>
            <a:lvl6pPr marL="1854992" indent="0">
              <a:buNone/>
              <a:defRPr sz="1300" b="1"/>
            </a:lvl6pPr>
            <a:lvl7pPr marL="2225993" indent="0">
              <a:buNone/>
              <a:defRPr sz="1300" b="1"/>
            </a:lvl7pPr>
            <a:lvl8pPr marL="2596990" indent="0">
              <a:buNone/>
              <a:defRPr sz="1300" b="1"/>
            </a:lvl8pPr>
            <a:lvl9pPr marL="296799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0" y="2175333"/>
            <a:ext cx="4041714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AB1F3-FEB6-E046-93A6-B76EE1A60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5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4B5B7-BBC4-BB49-9FC5-6FA9589B8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9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84C2C-60CF-6649-BA9E-F5BDF4A5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1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2820"/>
            <a:ext cx="3008559" cy="1162005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9" y="272820"/>
            <a:ext cx="5110943" cy="58533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4825"/>
            <a:ext cx="3008559" cy="4691328"/>
          </a:xfrm>
        </p:spPr>
        <p:txBody>
          <a:bodyPr/>
          <a:lstStyle>
            <a:lvl1pPr marL="0" indent="0">
              <a:buNone/>
              <a:defRPr sz="1100"/>
            </a:lvl1pPr>
            <a:lvl2pPr marL="371001" indent="0">
              <a:buNone/>
              <a:defRPr sz="1000"/>
            </a:lvl2pPr>
            <a:lvl3pPr marL="742001" indent="0">
              <a:buNone/>
              <a:defRPr sz="800"/>
            </a:lvl3pPr>
            <a:lvl4pPr marL="1113002" indent="0">
              <a:buNone/>
              <a:defRPr sz="700"/>
            </a:lvl4pPr>
            <a:lvl5pPr marL="1483995" indent="0">
              <a:buNone/>
              <a:defRPr sz="700"/>
            </a:lvl5pPr>
            <a:lvl6pPr marL="1854992" indent="0">
              <a:buNone/>
              <a:defRPr sz="700"/>
            </a:lvl6pPr>
            <a:lvl7pPr marL="2225993" indent="0">
              <a:buNone/>
              <a:defRPr sz="700"/>
            </a:lvl7pPr>
            <a:lvl8pPr marL="2596990" indent="0">
              <a:buNone/>
              <a:defRPr sz="700"/>
            </a:lvl8pPr>
            <a:lvl9pPr marL="296799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F94E4-F41D-FA4A-88B5-B0B71A82E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826" y="5629308"/>
            <a:ext cx="2863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97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8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0A27FB1B-CEE2-CE4E-A684-94758290F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84C2C-60CF-6649-BA9E-F5BDF4A500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2" y="4406961"/>
            <a:ext cx="7771750" cy="136265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2" y="2907200"/>
            <a:ext cx="7771750" cy="149978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5522" indent="0">
              <a:buNone/>
              <a:defRPr sz="1600"/>
            </a:lvl2pPr>
            <a:lvl3pPr marL="831044" indent="0">
              <a:buNone/>
              <a:defRPr sz="1500"/>
            </a:lvl3pPr>
            <a:lvl4pPr marL="1246567" indent="0">
              <a:buNone/>
              <a:defRPr sz="1300"/>
            </a:lvl4pPr>
            <a:lvl5pPr marL="1662086" indent="0">
              <a:buNone/>
              <a:defRPr sz="1300"/>
            </a:lvl5pPr>
            <a:lvl6pPr marL="2077610" indent="0">
              <a:buNone/>
              <a:defRPr sz="1300"/>
            </a:lvl6pPr>
            <a:lvl7pPr marL="2493135" indent="0">
              <a:buNone/>
              <a:defRPr sz="1300"/>
            </a:lvl7pPr>
            <a:lvl8pPr marL="2908658" indent="0">
              <a:buNone/>
              <a:defRPr sz="1300"/>
            </a:lvl8pPr>
            <a:lvl9pPr marL="332417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8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01BA040A-39D0-3A43-AB6A-937556810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93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987681"/>
            <a:ext cx="3878660" cy="39897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987681"/>
            <a:ext cx="3878660" cy="39897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8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F93A33F7-7F3C-E744-A927-02B163BF2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9" y="274274"/>
            <a:ext cx="8229166" cy="11432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1" y="1534427"/>
            <a:ext cx="4040271" cy="6409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5522" indent="0">
              <a:buNone/>
              <a:defRPr sz="1800" b="1"/>
            </a:lvl2pPr>
            <a:lvl3pPr marL="831044" indent="0">
              <a:buNone/>
              <a:defRPr sz="1600" b="1"/>
            </a:lvl3pPr>
            <a:lvl4pPr marL="1246567" indent="0">
              <a:buNone/>
              <a:defRPr sz="1500" b="1"/>
            </a:lvl4pPr>
            <a:lvl5pPr marL="1662086" indent="0">
              <a:buNone/>
              <a:defRPr sz="1500" b="1"/>
            </a:lvl5pPr>
            <a:lvl6pPr marL="2077610" indent="0">
              <a:buNone/>
              <a:defRPr sz="1500" b="1"/>
            </a:lvl6pPr>
            <a:lvl7pPr marL="2493135" indent="0">
              <a:buNone/>
              <a:defRPr sz="1500" b="1"/>
            </a:lvl7pPr>
            <a:lvl8pPr marL="2908658" indent="0">
              <a:buNone/>
              <a:defRPr sz="1500" b="1"/>
            </a:lvl8pPr>
            <a:lvl9pPr marL="332417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1" y="2175336"/>
            <a:ext cx="4040271" cy="395081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0" y="1534427"/>
            <a:ext cx="4041714" cy="6409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5522" indent="0">
              <a:buNone/>
              <a:defRPr sz="1800" b="1"/>
            </a:lvl2pPr>
            <a:lvl3pPr marL="831044" indent="0">
              <a:buNone/>
              <a:defRPr sz="1600" b="1"/>
            </a:lvl3pPr>
            <a:lvl4pPr marL="1246567" indent="0">
              <a:buNone/>
              <a:defRPr sz="1500" b="1"/>
            </a:lvl4pPr>
            <a:lvl5pPr marL="1662086" indent="0">
              <a:buNone/>
              <a:defRPr sz="1500" b="1"/>
            </a:lvl5pPr>
            <a:lvl6pPr marL="2077610" indent="0">
              <a:buNone/>
              <a:defRPr sz="1500" b="1"/>
            </a:lvl6pPr>
            <a:lvl7pPr marL="2493135" indent="0">
              <a:buNone/>
              <a:defRPr sz="1500" b="1"/>
            </a:lvl7pPr>
            <a:lvl8pPr marL="2908658" indent="0">
              <a:buNone/>
              <a:defRPr sz="1500" b="1"/>
            </a:lvl8pPr>
            <a:lvl9pPr marL="332417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0" y="2175336"/>
            <a:ext cx="4041714" cy="395081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8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82756F24-3505-4B43-AEEB-C48AA2A30C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33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8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E0401372-9842-554E-AD78-4BB6A47F2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74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8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1725DB2E-590C-E546-BC7B-153DFF8C6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87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826" y="5629306"/>
            <a:ext cx="2863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81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7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0A27FB1B-CEE2-CE4E-A684-94758290F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66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2" y="4406961"/>
            <a:ext cx="7771750" cy="136265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2" y="2907200"/>
            <a:ext cx="7771750" cy="149978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5522" indent="0">
              <a:buNone/>
              <a:defRPr sz="1600"/>
            </a:lvl2pPr>
            <a:lvl3pPr marL="831044" indent="0">
              <a:buNone/>
              <a:defRPr sz="1500"/>
            </a:lvl3pPr>
            <a:lvl4pPr marL="1246567" indent="0">
              <a:buNone/>
              <a:defRPr sz="1300"/>
            </a:lvl4pPr>
            <a:lvl5pPr marL="1662086" indent="0">
              <a:buNone/>
              <a:defRPr sz="1300"/>
            </a:lvl5pPr>
            <a:lvl6pPr marL="2077610" indent="0">
              <a:buNone/>
              <a:defRPr sz="1300"/>
            </a:lvl6pPr>
            <a:lvl7pPr marL="2493135" indent="0">
              <a:buNone/>
              <a:defRPr sz="1300"/>
            </a:lvl7pPr>
            <a:lvl8pPr marL="2908658" indent="0">
              <a:buNone/>
              <a:defRPr sz="1300"/>
            </a:lvl8pPr>
            <a:lvl9pPr marL="332417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7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01BA040A-39D0-3A43-AB6A-937556810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97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987681"/>
            <a:ext cx="3878660" cy="39897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987681"/>
            <a:ext cx="3878660" cy="39897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7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F93A33F7-7F3C-E744-A927-02B163BF2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48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9" y="274274"/>
            <a:ext cx="8229166" cy="11432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1" y="1534427"/>
            <a:ext cx="4040271" cy="6409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5522" indent="0">
              <a:buNone/>
              <a:defRPr sz="1800" b="1"/>
            </a:lvl2pPr>
            <a:lvl3pPr marL="831044" indent="0">
              <a:buNone/>
              <a:defRPr sz="1600" b="1"/>
            </a:lvl3pPr>
            <a:lvl4pPr marL="1246567" indent="0">
              <a:buNone/>
              <a:defRPr sz="1500" b="1"/>
            </a:lvl4pPr>
            <a:lvl5pPr marL="1662086" indent="0">
              <a:buNone/>
              <a:defRPr sz="1500" b="1"/>
            </a:lvl5pPr>
            <a:lvl6pPr marL="2077610" indent="0">
              <a:buNone/>
              <a:defRPr sz="1500" b="1"/>
            </a:lvl6pPr>
            <a:lvl7pPr marL="2493135" indent="0">
              <a:buNone/>
              <a:defRPr sz="1500" b="1"/>
            </a:lvl7pPr>
            <a:lvl8pPr marL="2908658" indent="0">
              <a:buNone/>
              <a:defRPr sz="1500" b="1"/>
            </a:lvl8pPr>
            <a:lvl9pPr marL="332417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1" y="2175336"/>
            <a:ext cx="4040271" cy="395081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0" y="1534427"/>
            <a:ext cx="4041714" cy="6409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5522" indent="0">
              <a:buNone/>
              <a:defRPr sz="1800" b="1"/>
            </a:lvl2pPr>
            <a:lvl3pPr marL="831044" indent="0">
              <a:buNone/>
              <a:defRPr sz="1600" b="1"/>
            </a:lvl3pPr>
            <a:lvl4pPr marL="1246567" indent="0">
              <a:buNone/>
              <a:defRPr sz="1500" b="1"/>
            </a:lvl4pPr>
            <a:lvl5pPr marL="1662086" indent="0">
              <a:buNone/>
              <a:defRPr sz="1500" b="1"/>
            </a:lvl5pPr>
            <a:lvl6pPr marL="2077610" indent="0">
              <a:buNone/>
              <a:defRPr sz="1500" b="1"/>
            </a:lvl6pPr>
            <a:lvl7pPr marL="2493135" indent="0">
              <a:buNone/>
              <a:defRPr sz="1500" b="1"/>
            </a:lvl7pPr>
            <a:lvl8pPr marL="2908658" indent="0">
              <a:buNone/>
              <a:defRPr sz="1500" b="1"/>
            </a:lvl8pPr>
            <a:lvl9pPr marL="332417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0" y="2175336"/>
            <a:ext cx="4041714" cy="395081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7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82756F24-3505-4B43-AEEB-C48AA2A30C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5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2820"/>
            <a:ext cx="3008559" cy="1162005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9" y="272820"/>
            <a:ext cx="5110943" cy="58533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4825"/>
            <a:ext cx="3008559" cy="4691328"/>
          </a:xfrm>
        </p:spPr>
        <p:txBody>
          <a:bodyPr/>
          <a:lstStyle>
            <a:lvl1pPr marL="0" indent="0">
              <a:buNone/>
              <a:defRPr sz="1100"/>
            </a:lvl1pPr>
            <a:lvl2pPr marL="370961" indent="0">
              <a:buNone/>
              <a:defRPr sz="1000"/>
            </a:lvl2pPr>
            <a:lvl3pPr marL="741920" indent="0">
              <a:buNone/>
              <a:defRPr sz="800"/>
            </a:lvl3pPr>
            <a:lvl4pPr marL="1112879" indent="0">
              <a:buNone/>
              <a:defRPr sz="700"/>
            </a:lvl4pPr>
            <a:lvl5pPr marL="1483834" indent="0">
              <a:buNone/>
              <a:defRPr sz="700"/>
            </a:lvl5pPr>
            <a:lvl6pPr marL="1854793" indent="0">
              <a:buNone/>
              <a:defRPr sz="700"/>
            </a:lvl6pPr>
            <a:lvl7pPr marL="2225750" indent="0">
              <a:buNone/>
              <a:defRPr sz="700"/>
            </a:lvl7pPr>
            <a:lvl8pPr marL="2596707" indent="0">
              <a:buNone/>
              <a:defRPr sz="700"/>
            </a:lvl8pPr>
            <a:lvl9pPr marL="296766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F94E4-F41D-FA4A-88B5-B0B71A82E4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7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E0401372-9842-554E-AD78-4BB6A47F2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44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225" y="6271947"/>
            <a:ext cx="444500" cy="360914"/>
          </a:xfrm>
        </p:spPr>
        <p:txBody>
          <a:bodyPr/>
          <a:lstStyle>
            <a:lvl1pPr defTabSz="457118" fontAlgn="auto">
              <a:spcBef>
                <a:spcPts val="0"/>
              </a:spcBef>
              <a:spcAft>
                <a:spcPts val="0"/>
              </a:spcAft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fld id="{1725DB2E-590C-E546-BC7B-153DFF8C6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62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92619" y="728965"/>
            <a:ext cx="8009838" cy="1045083"/>
          </a:xfrm>
        </p:spPr>
        <p:txBody>
          <a:bodyPr/>
          <a:lstStyle>
            <a:lvl1pPr>
              <a:defRPr sz="2900" b="0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2619" y="1884388"/>
            <a:ext cx="8009838" cy="292388"/>
          </a:xfrm>
        </p:spPr>
        <p:txBody>
          <a:bodyPr anchor="b">
            <a:spAutoFit/>
          </a:bodyPr>
          <a:lstStyle>
            <a:lvl1pPr marL="0" indent="0">
              <a:buClrTx/>
              <a:buFontTx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pic>
        <p:nvPicPr>
          <p:cNvPr id="8" name="Picture 25" descr="CESA Logo -- 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07" y="3174451"/>
            <a:ext cx="2902347" cy="96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265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2585" y="6347780"/>
            <a:ext cx="4458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0" u="none">
                <a:latin typeface="Calibri" pitchFamily="-110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B9B09C-489F-BC4A-8B4A-439C7C9C5B7C}" type="slidenum">
              <a:rPr lang="en-US" sz="100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058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B9B09C-489F-BC4A-8B4A-439C7C9C5B7C}" type="slidenum">
              <a:rPr lang="en-US" sz="1000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161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ground-glo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99" t="30000"/>
          <a:stretch>
            <a:fillRect/>
          </a:stretch>
        </p:blipFill>
        <p:spPr bwMode="auto">
          <a:xfrm>
            <a:off x="-14288" y="0"/>
            <a:ext cx="4960744" cy="67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92619" y="728965"/>
            <a:ext cx="8009838" cy="1045083"/>
          </a:xfrm>
        </p:spPr>
        <p:txBody>
          <a:bodyPr/>
          <a:lstStyle>
            <a:lvl1pPr>
              <a:defRPr sz="29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2619" y="1884388"/>
            <a:ext cx="8009838" cy="292388"/>
          </a:xfrm>
        </p:spPr>
        <p:txBody>
          <a:bodyPr anchor="b">
            <a:spAutoFit/>
          </a:bodyPr>
          <a:lstStyle>
            <a:lvl1pPr marL="0" indent="0">
              <a:buClrTx/>
              <a:buFontTx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 descr="Strategen Logo Final Hi-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750" y="3081869"/>
            <a:ext cx="5760674" cy="1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99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90C2363B-85AE-E24A-BB38-D9184343F7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84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EE09D627-8ABC-9047-867D-1536791C4C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52328" y="752056"/>
            <a:ext cx="5105789" cy="831448"/>
          </a:xfrm>
        </p:spPr>
        <p:txBody>
          <a:bodyPr/>
          <a:lstStyle>
            <a:lvl2pPr marL="512729" indent="-229308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5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87" y="7"/>
            <a:ext cx="8229166" cy="479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1" y="1534427"/>
            <a:ext cx="4040271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1019" indent="0">
              <a:buNone/>
              <a:defRPr sz="1600" b="1"/>
            </a:lvl2pPr>
            <a:lvl3pPr marL="742037" indent="0">
              <a:buNone/>
              <a:defRPr sz="1500" b="1"/>
            </a:lvl3pPr>
            <a:lvl4pPr marL="1113056" indent="0">
              <a:buNone/>
              <a:defRPr sz="1300" b="1"/>
            </a:lvl4pPr>
            <a:lvl5pPr marL="1484069" indent="0">
              <a:buNone/>
              <a:defRPr sz="1300" b="1"/>
            </a:lvl5pPr>
            <a:lvl6pPr marL="1855085" indent="0">
              <a:buNone/>
              <a:defRPr sz="1300" b="1"/>
            </a:lvl6pPr>
            <a:lvl7pPr marL="2226104" indent="0">
              <a:buNone/>
              <a:defRPr sz="1300" b="1"/>
            </a:lvl7pPr>
            <a:lvl8pPr marL="2597120" indent="0">
              <a:buNone/>
              <a:defRPr sz="1300" b="1"/>
            </a:lvl8pPr>
            <a:lvl9pPr marL="296813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1" y="2175333"/>
            <a:ext cx="4040271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0" y="1534427"/>
            <a:ext cx="4041714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1019" indent="0">
              <a:buNone/>
              <a:defRPr sz="1600" b="1"/>
            </a:lvl2pPr>
            <a:lvl3pPr marL="742037" indent="0">
              <a:buNone/>
              <a:defRPr sz="1500" b="1"/>
            </a:lvl3pPr>
            <a:lvl4pPr marL="1113056" indent="0">
              <a:buNone/>
              <a:defRPr sz="1300" b="1"/>
            </a:lvl4pPr>
            <a:lvl5pPr marL="1484069" indent="0">
              <a:buNone/>
              <a:defRPr sz="1300" b="1"/>
            </a:lvl5pPr>
            <a:lvl6pPr marL="1855085" indent="0">
              <a:buNone/>
              <a:defRPr sz="1300" b="1"/>
            </a:lvl6pPr>
            <a:lvl7pPr marL="2226104" indent="0">
              <a:buNone/>
              <a:defRPr sz="1300" b="1"/>
            </a:lvl7pPr>
            <a:lvl8pPr marL="2597120" indent="0">
              <a:buNone/>
              <a:defRPr sz="1300" b="1"/>
            </a:lvl8pPr>
            <a:lvl9pPr marL="296813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0" y="2175333"/>
            <a:ext cx="4041714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D3CAB1F3-FEB6-E046-93A6-B76EE1A60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234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F584B5B7-BBC4-BB49-9FC5-6FA9589B8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6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92618" y="729001"/>
            <a:ext cx="8009838" cy="1045083"/>
          </a:xfrm>
        </p:spPr>
        <p:txBody>
          <a:bodyPr/>
          <a:lstStyle>
            <a:lvl1pPr>
              <a:defRPr sz="29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2618" y="1884396"/>
            <a:ext cx="8009838" cy="292388"/>
          </a:xfrm>
        </p:spPr>
        <p:txBody>
          <a:bodyPr anchor="b">
            <a:spAutoFit/>
          </a:bodyPr>
          <a:lstStyle>
            <a:lvl1pPr marL="0" indent="0">
              <a:buClrTx/>
              <a:buFontTx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 descr="Strategen Logo Final Hi-R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41" y="3127055"/>
            <a:ext cx="4619019" cy="10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71584C2C-60CF-6649-BA9E-F5BDF4A5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60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1" y="272820"/>
            <a:ext cx="3008559" cy="1162005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47" y="272820"/>
            <a:ext cx="5110943" cy="58533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1" y="1434825"/>
            <a:ext cx="3008559" cy="4691328"/>
          </a:xfrm>
        </p:spPr>
        <p:txBody>
          <a:bodyPr/>
          <a:lstStyle>
            <a:lvl1pPr marL="0" indent="0">
              <a:buNone/>
              <a:defRPr sz="1100"/>
            </a:lvl1pPr>
            <a:lvl2pPr marL="371019" indent="0">
              <a:buNone/>
              <a:defRPr sz="1000"/>
            </a:lvl2pPr>
            <a:lvl3pPr marL="742037" indent="0">
              <a:buNone/>
              <a:defRPr sz="800"/>
            </a:lvl3pPr>
            <a:lvl4pPr marL="1113056" indent="0">
              <a:buNone/>
              <a:defRPr sz="700"/>
            </a:lvl4pPr>
            <a:lvl5pPr marL="1484069" indent="0">
              <a:buNone/>
              <a:defRPr sz="700"/>
            </a:lvl5pPr>
            <a:lvl6pPr marL="1855085" indent="0">
              <a:buNone/>
              <a:defRPr sz="700"/>
            </a:lvl6pPr>
            <a:lvl7pPr marL="2226104" indent="0">
              <a:buNone/>
              <a:defRPr sz="700"/>
            </a:lvl7pPr>
            <a:lvl8pPr marL="2597120" indent="0">
              <a:buNone/>
              <a:defRPr sz="700"/>
            </a:lvl8pPr>
            <a:lvl9pPr marL="296813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F15F94E4-F41D-FA4A-88B5-B0B71A82E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12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ground-glo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99" t="30000"/>
          <a:stretch>
            <a:fillRect/>
          </a:stretch>
        </p:blipFill>
        <p:spPr bwMode="auto">
          <a:xfrm>
            <a:off x="-14288" y="0"/>
            <a:ext cx="4960744" cy="67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92619" y="728965"/>
            <a:ext cx="8009838" cy="1045083"/>
          </a:xfrm>
        </p:spPr>
        <p:txBody>
          <a:bodyPr/>
          <a:lstStyle>
            <a:lvl1pPr>
              <a:defRPr sz="29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2619" y="1884388"/>
            <a:ext cx="8009838" cy="292388"/>
          </a:xfrm>
        </p:spPr>
        <p:txBody>
          <a:bodyPr anchor="b">
            <a:spAutoFit/>
          </a:bodyPr>
          <a:lstStyle>
            <a:lvl1pPr marL="0" indent="0">
              <a:buClrTx/>
              <a:buFontTx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 descr="Energy Storage North America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745" y="3136552"/>
            <a:ext cx="2863290" cy="7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24" y="3019431"/>
            <a:ext cx="4203465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4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90C2363B-85AE-E24A-BB38-D9184343F7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7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EE09D627-8ABC-9047-867D-1536791C4C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52328" y="752056"/>
            <a:ext cx="5105789" cy="831448"/>
          </a:xfrm>
        </p:spPr>
        <p:txBody>
          <a:bodyPr/>
          <a:lstStyle>
            <a:lvl2pPr marL="512765" indent="-229326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3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87" y="7"/>
            <a:ext cx="8229166" cy="479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1" y="1534427"/>
            <a:ext cx="4040271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1046" indent="0">
              <a:buNone/>
              <a:defRPr sz="1600" b="1"/>
            </a:lvl2pPr>
            <a:lvl3pPr marL="742091" indent="0">
              <a:buNone/>
              <a:defRPr sz="1500" b="1"/>
            </a:lvl3pPr>
            <a:lvl4pPr marL="1113137" indent="0">
              <a:buNone/>
              <a:defRPr sz="1300" b="1"/>
            </a:lvl4pPr>
            <a:lvl5pPr marL="1484180" indent="0">
              <a:buNone/>
              <a:defRPr sz="1300" b="1"/>
            </a:lvl5pPr>
            <a:lvl6pPr marL="1855225" indent="0">
              <a:buNone/>
              <a:defRPr sz="1300" b="1"/>
            </a:lvl6pPr>
            <a:lvl7pPr marL="2226270" indent="0">
              <a:buNone/>
              <a:defRPr sz="1300" b="1"/>
            </a:lvl7pPr>
            <a:lvl8pPr marL="2597315" indent="0">
              <a:buNone/>
              <a:defRPr sz="1300" b="1"/>
            </a:lvl8pPr>
            <a:lvl9pPr marL="296836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1" y="2175333"/>
            <a:ext cx="4040271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0" y="1534427"/>
            <a:ext cx="4041714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1046" indent="0">
              <a:buNone/>
              <a:defRPr sz="1600" b="1"/>
            </a:lvl2pPr>
            <a:lvl3pPr marL="742091" indent="0">
              <a:buNone/>
              <a:defRPr sz="1500" b="1"/>
            </a:lvl3pPr>
            <a:lvl4pPr marL="1113137" indent="0">
              <a:buNone/>
              <a:defRPr sz="1300" b="1"/>
            </a:lvl4pPr>
            <a:lvl5pPr marL="1484180" indent="0">
              <a:buNone/>
              <a:defRPr sz="1300" b="1"/>
            </a:lvl5pPr>
            <a:lvl6pPr marL="1855225" indent="0">
              <a:buNone/>
              <a:defRPr sz="1300" b="1"/>
            </a:lvl6pPr>
            <a:lvl7pPr marL="2226270" indent="0">
              <a:buNone/>
              <a:defRPr sz="1300" b="1"/>
            </a:lvl7pPr>
            <a:lvl8pPr marL="2597315" indent="0">
              <a:buNone/>
              <a:defRPr sz="1300" b="1"/>
            </a:lvl8pPr>
            <a:lvl9pPr marL="296836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0" y="2175333"/>
            <a:ext cx="4041714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D3CAB1F3-FEB6-E046-93A6-B76EE1A60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4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F584B5B7-BBC4-BB49-9FC5-6FA9589B8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3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71584C2C-60CF-6649-BA9E-F5BDF4A5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1" y="272820"/>
            <a:ext cx="3008559" cy="1162005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47" y="272820"/>
            <a:ext cx="5110943" cy="58533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1" y="1434825"/>
            <a:ext cx="3008559" cy="4691328"/>
          </a:xfrm>
        </p:spPr>
        <p:txBody>
          <a:bodyPr/>
          <a:lstStyle>
            <a:lvl1pPr marL="0" indent="0">
              <a:buNone/>
              <a:defRPr sz="1100"/>
            </a:lvl1pPr>
            <a:lvl2pPr marL="371046" indent="0">
              <a:buNone/>
              <a:defRPr sz="1000"/>
            </a:lvl2pPr>
            <a:lvl3pPr marL="742091" indent="0">
              <a:buNone/>
              <a:defRPr sz="800"/>
            </a:lvl3pPr>
            <a:lvl4pPr marL="1113137" indent="0">
              <a:buNone/>
              <a:defRPr sz="700"/>
            </a:lvl4pPr>
            <a:lvl5pPr marL="1484180" indent="0">
              <a:buNone/>
              <a:defRPr sz="700"/>
            </a:lvl5pPr>
            <a:lvl6pPr marL="1855225" indent="0">
              <a:buNone/>
              <a:defRPr sz="700"/>
            </a:lvl6pPr>
            <a:lvl7pPr marL="2226270" indent="0">
              <a:buNone/>
              <a:defRPr sz="700"/>
            </a:lvl7pPr>
            <a:lvl8pPr marL="2597315" indent="0">
              <a:buNone/>
              <a:defRPr sz="700"/>
            </a:lvl8pPr>
            <a:lvl9pPr marL="296836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79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F15F94E4-F41D-FA4A-88B5-B0B71A82E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5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63B-85AE-E24A-BB38-D9184343F7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2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80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90C2363B-85AE-E24A-BB38-D9184343F7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56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42" y="1687640"/>
            <a:ext cx="3878660" cy="454553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9D627-8ABC-9047-867D-1536791C4C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52330" y="752056"/>
            <a:ext cx="5105789" cy="831448"/>
          </a:xfrm>
        </p:spPr>
        <p:txBody>
          <a:bodyPr/>
          <a:lstStyle>
            <a:lvl2pPr marL="512648" indent="-229271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2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85" y="6"/>
            <a:ext cx="8229166" cy="479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1" y="1534427"/>
            <a:ext cx="4040271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961" indent="0">
              <a:buNone/>
              <a:defRPr sz="1600" b="1"/>
            </a:lvl2pPr>
            <a:lvl3pPr marL="741920" indent="0">
              <a:buNone/>
              <a:defRPr sz="1500" b="1"/>
            </a:lvl3pPr>
            <a:lvl4pPr marL="1112879" indent="0">
              <a:buNone/>
              <a:defRPr sz="1300" b="1"/>
            </a:lvl4pPr>
            <a:lvl5pPr marL="1483834" indent="0">
              <a:buNone/>
              <a:defRPr sz="1300" b="1"/>
            </a:lvl5pPr>
            <a:lvl6pPr marL="1854793" indent="0">
              <a:buNone/>
              <a:defRPr sz="1300" b="1"/>
            </a:lvl6pPr>
            <a:lvl7pPr marL="2225750" indent="0">
              <a:buNone/>
              <a:defRPr sz="1300" b="1"/>
            </a:lvl7pPr>
            <a:lvl8pPr marL="2596707" indent="0">
              <a:buNone/>
              <a:defRPr sz="1300" b="1"/>
            </a:lvl8pPr>
            <a:lvl9pPr marL="296766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1" y="2175333"/>
            <a:ext cx="4040271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1" y="1534427"/>
            <a:ext cx="4041714" cy="64090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961" indent="0">
              <a:buNone/>
              <a:defRPr sz="1600" b="1"/>
            </a:lvl2pPr>
            <a:lvl3pPr marL="741920" indent="0">
              <a:buNone/>
              <a:defRPr sz="1500" b="1"/>
            </a:lvl3pPr>
            <a:lvl4pPr marL="1112879" indent="0">
              <a:buNone/>
              <a:defRPr sz="1300" b="1"/>
            </a:lvl4pPr>
            <a:lvl5pPr marL="1483834" indent="0">
              <a:buNone/>
              <a:defRPr sz="1300" b="1"/>
            </a:lvl5pPr>
            <a:lvl6pPr marL="1854793" indent="0">
              <a:buNone/>
              <a:defRPr sz="1300" b="1"/>
            </a:lvl6pPr>
            <a:lvl7pPr marL="2225750" indent="0">
              <a:buNone/>
              <a:defRPr sz="1300" b="1"/>
            </a:lvl7pPr>
            <a:lvl8pPr marL="2596707" indent="0">
              <a:buNone/>
              <a:defRPr sz="1300" b="1"/>
            </a:lvl8pPr>
            <a:lvl9pPr marL="296766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1" y="2175333"/>
            <a:ext cx="4041714" cy="395081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AB1F3-FEB6-E046-93A6-B76EE1A60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0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4B5B7-BBC4-BB49-9FC5-6FA9589B8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84C2C-60CF-6649-BA9E-F5BDF4A5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2" y="272820"/>
            <a:ext cx="3008559" cy="1162005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2820"/>
            <a:ext cx="5110943" cy="58533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2" y="1434825"/>
            <a:ext cx="3008559" cy="4691328"/>
          </a:xfrm>
        </p:spPr>
        <p:txBody>
          <a:bodyPr/>
          <a:lstStyle>
            <a:lvl1pPr marL="0" indent="0">
              <a:buNone/>
              <a:defRPr sz="1100"/>
            </a:lvl1pPr>
            <a:lvl2pPr marL="370961" indent="0">
              <a:buNone/>
              <a:defRPr sz="1000"/>
            </a:lvl2pPr>
            <a:lvl3pPr marL="741920" indent="0">
              <a:buNone/>
              <a:defRPr sz="800"/>
            </a:lvl3pPr>
            <a:lvl4pPr marL="1112879" indent="0">
              <a:buNone/>
              <a:defRPr sz="700"/>
            </a:lvl4pPr>
            <a:lvl5pPr marL="1483834" indent="0">
              <a:buNone/>
              <a:defRPr sz="700"/>
            </a:lvl5pPr>
            <a:lvl6pPr marL="1854793" indent="0">
              <a:buNone/>
              <a:defRPr sz="700"/>
            </a:lvl6pPr>
            <a:lvl7pPr marL="2225750" indent="0">
              <a:buNone/>
              <a:defRPr sz="700"/>
            </a:lvl7pPr>
            <a:lvl8pPr marL="2596707" indent="0">
              <a:buNone/>
              <a:defRPr sz="700"/>
            </a:lvl8pPr>
            <a:lvl9pPr marL="296766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F94E4-F41D-FA4A-88B5-B0B71A82E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9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CC9CA0C-B95A-9147-BECC-F8DDAFB78762}" type="datetimeFigureOut">
              <a:rPr lang="en-US">
                <a:solidFill>
                  <a:srgbClr val="000000"/>
                </a:solidFill>
              </a:rPr>
              <a:pPr/>
              <a:t>12/16/13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8265-920A-A94D-8DFB-D404F630CA9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1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2" y="4406961"/>
            <a:ext cx="7771750" cy="136265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2" y="2907181"/>
            <a:ext cx="7771750" cy="1499781"/>
          </a:xfrm>
        </p:spPr>
        <p:txBody>
          <a:bodyPr anchor="b"/>
          <a:lstStyle>
            <a:lvl1pPr marL="0" indent="0">
              <a:buNone/>
              <a:defRPr sz="1600"/>
            </a:lvl1pPr>
            <a:lvl2pPr marL="369433" indent="0">
              <a:buNone/>
              <a:defRPr sz="1500"/>
            </a:lvl2pPr>
            <a:lvl3pPr marL="738859" indent="0">
              <a:buNone/>
              <a:defRPr sz="1400"/>
            </a:lvl3pPr>
            <a:lvl4pPr marL="1108283" indent="0">
              <a:buNone/>
              <a:defRPr sz="1100"/>
            </a:lvl4pPr>
            <a:lvl5pPr marL="1477711" indent="0">
              <a:buNone/>
              <a:defRPr sz="1100"/>
            </a:lvl5pPr>
            <a:lvl6pPr marL="1847139" indent="0">
              <a:buNone/>
              <a:defRPr sz="1100"/>
            </a:lvl6pPr>
            <a:lvl7pPr marL="2216561" indent="0">
              <a:buNone/>
              <a:defRPr sz="1100"/>
            </a:lvl7pPr>
            <a:lvl8pPr marL="2586000" indent="0">
              <a:buNone/>
              <a:defRPr sz="1100"/>
            </a:lvl8pPr>
            <a:lvl9pPr marL="295542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2585" y="6424080"/>
            <a:ext cx="445872" cy="153888"/>
          </a:xfrm>
          <a:ln/>
        </p:spPr>
        <p:txBody>
          <a:bodyPr/>
          <a:lstStyle>
            <a:lvl1pPr>
              <a:defRPr/>
            </a:lvl1pPr>
          </a:lstStyle>
          <a:p>
            <a:fld id="{9B930F37-3E25-8244-8EBA-AF74D59DC6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3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theme" Target="../theme/theme10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theme" Target="../theme/theme11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theme" Target="../theme/theme12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theme" Target="../theme/theme3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theme" Target="../theme/theme4.xml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theme" Target="../theme/theme5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theme" Target="../theme/theme6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theme" Target="../theme/theme7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theme" Target="../theme/theme8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4" Type="http://schemas.openxmlformats.org/officeDocument/2006/relationships/theme" Target="../theme/theme9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937" y="135500"/>
            <a:ext cx="8308529" cy="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0269" y="638851"/>
            <a:ext cx="7895844" cy="45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2585" y="6424076"/>
            <a:ext cx="4458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b="0" u="none">
                <a:latin typeface="Calibri" pitchFamily="-110" charset="0"/>
              </a:defRPr>
            </a:lvl1pPr>
          </a:lstStyle>
          <a:p>
            <a:fld id="{4FB9B09C-489F-BC4A-8B4A-439C7C9C5B7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393937" y="643993"/>
            <a:ext cx="8308529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195" tIns="37095" rIns="74195" bIns="37095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+mn-ea"/>
              <a:cs typeface="+mn-cs"/>
            </a:endParaRP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393937" y="6334015"/>
            <a:ext cx="8308529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195" tIns="37095" rIns="74195" bIns="37095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+mn-ea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gray">
          <a:xfrm>
            <a:off x="3698367" y="6408059"/>
            <a:ext cx="2217153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defTabSz="816620">
              <a:lnSpc>
                <a:spcPct val="90000"/>
              </a:lnSpc>
            </a:pPr>
            <a:r>
              <a:rPr lang="en-US" b="0" i="1" u="none" dirty="0" smtClean="0">
                <a:latin typeface="Calibri" pitchFamily="-110" charset="0"/>
              </a:rPr>
              <a:t>© 2013 California</a:t>
            </a:r>
            <a:r>
              <a:rPr lang="en-US" b="0" i="1" u="none" baseline="0" dirty="0" smtClean="0">
                <a:latin typeface="Calibri" pitchFamily="-110" charset="0"/>
              </a:rPr>
              <a:t> Energy Storage Alliance</a:t>
            </a:r>
            <a:endParaRPr lang="en-US" b="0" i="1" u="none" dirty="0" smtClean="0">
              <a:latin typeface="Calibri" pitchFamily="-110" charset="0"/>
            </a:endParaRPr>
          </a:p>
        </p:txBody>
      </p:sp>
      <p:pic>
        <p:nvPicPr>
          <p:cNvPr id="10" name="Picture 3" descr="C:\Users\AJ\Documents\Local Cloud\Shared\CESA Internal Only\Marketing\Logos CESA\CESA Final Logo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6385925"/>
            <a:ext cx="1349162" cy="4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69" r:id="rId3"/>
    <p:sldLayoutId id="2147483668" r:id="rId4"/>
    <p:sldLayoutId id="2147483667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2pPr>
      <a:lvl3pPr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3pPr>
      <a:lvl4pPr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4pPr>
      <a:lvl5pPr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5pPr>
      <a:lvl6pPr marL="370961"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6pPr>
      <a:lvl7pPr marL="741920"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7pPr>
      <a:lvl8pPr marL="1112879"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8pPr>
      <a:lvl9pPr marL="1483834"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9pPr>
    </p:titleStyle>
    <p:bodyStyle>
      <a:lvl1pPr marL="190632" indent="-190632" algn="l" defTabSz="81662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»"/>
        <a:defRPr sz="19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12648" indent="-229271" algn="l" defTabSz="81662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-108" charset="-128"/>
        </a:defRPr>
      </a:lvl2pPr>
      <a:lvl3pPr marL="793442" indent="-188057" algn="l" defTabSz="81662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074233" indent="-188057" algn="l" defTabSz="81662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-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836758" indent="-204801" algn="l" defTabSz="81662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»"/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5pPr>
      <a:lvl6pPr marL="2207718" indent="-204801" algn="l" defTabSz="81662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2578675" indent="-204801" algn="l" defTabSz="81662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2949635" indent="-204801" algn="l" defTabSz="81662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3320592" indent="-204801" algn="l" defTabSz="81662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961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1920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79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34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4793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50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6707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7667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936" y="135496"/>
            <a:ext cx="8308529" cy="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0269" y="638851"/>
            <a:ext cx="7895844" cy="45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gray">
          <a:xfrm>
            <a:off x="4289903" y="6408049"/>
            <a:ext cx="659924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defTabSz="816752">
              <a:lnSpc>
                <a:spcPct val="90000"/>
              </a:lnSpc>
            </a:pPr>
            <a:r>
              <a:rPr lang="en-US" b="0" i="1" u="none" dirty="0">
                <a:solidFill>
                  <a:srgbClr val="000000"/>
                </a:solidFill>
                <a:latin typeface="Calibri"/>
              </a:rPr>
              <a:t>Confidential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2585" y="6424083"/>
            <a:ext cx="4458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b="0" u="none">
                <a:latin typeface="Calibri" pitchFamily="-110" charset="0"/>
              </a:defRPr>
            </a:lvl1pPr>
          </a:lstStyle>
          <a:p>
            <a:pPr defTabSz="685732"/>
            <a:fld id="{4FB9B09C-489F-BC4A-8B4A-439C7C9C5B7C}" type="slidenum">
              <a:rPr lang="en-US" smtClean="0">
                <a:solidFill>
                  <a:srgbClr val="000000"/>
                </a:solidFill>
              </a:rPr>
              <a:pPr defTabSz="685732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393936" y="643993"/>
            <a:ext cx="8308529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207" tIns="37102" rIns="74207" bIns="37102">
            <a:prstTxWarp prst="textNoShape">
              <a:avLst/>
            </a:prstTxWarp>
          </a:bodyPr>
          <a:lstStyle/>
          <a:p>
            <a:pPr defTabSz="685732"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393936" y="6334015"/>
            <a:ext cx="8308529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207" tIns="37102" rIns="74207" bIns="37102">
            <a:prstTxWarp prst="textNoShape">
              <a:avLst/>
            </a:prstTxWarp>
          </a:bodyPr>
          <a:lstStyle/>
          <a:p>
            <a:pPr defTabSz="685732"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pic>
        <p:nvPicPr>
          <p:cNvPr id="10" name="Picture 2" descr="C:\Users\AJ\Documents\Local Cloud\Shared\Strategen\_Templates and Generic\_Company Logos\Strategen Logo Hi-Res 2011-02-02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821" y="6366925"/>
            <a:ext cx="1984634" cy="4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16752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defTabSz="816752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2pPr>
      <a:lvl3pPr algn="l" defTabSz="816752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3pPr>
      <a:lvl4pPr algn="l" defTabSz="816752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4pPr>
      <a:lvl5pPr algn="l" defTabSz="816752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5pPr>
      <a:lvl6pPr marL="371019" algn="l" defTabSz="816752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6pPr>
      <a:lvl7pPr marL="742037" algn="l" defTabSz="816752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7pPr>
      <a:lvl8pPr marL="1113056" algn="l" defTabSz="816752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8pPr>
      <a:lvl9pPr marL="1484069" algn="l" defTabSz="816752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9pPr>
    </p:titleStyle>
    <p:bodyStyle>
      <a:lvl1pPr marL="190662" indent="-190662" algn="l" defTabSz="816752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»"/>
        <a:defRPr sz="19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12729" indent="-229308" algn="l" defTabSz="816752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-108" charset="-128"/>
        </a:defRPr>
      </a:lvl2pPr>
      <a:lvl3pPr marL="793566" indent="-188087" algn="l" defTabSz="816752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074404" indent="-188087" algn="l" defTabSz="816752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-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837050" indent="-204833" algn="l" defTabSz="816752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»"/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5pPr>
      <a:lvl6pPr marL="2208068" indent="-204833" algn="l" defTabSz="816752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2579084" indent="-204833" algn="l" defTabSz="816752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2950103" indent="-204833" algn="l" defTabSz="816752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3321119" indent="-204833" algn="l" defTabSz="816752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710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19" algn="l" defTabSz="3710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2037" algn="l" defTabSz="3710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056" algn="l" defTabSz="3710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4069" algn="l" defTabSz="3710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5085" algn="l" defTabSz="3710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104" algn="l" defTabSz="3710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7120" algn="l" defTabSz="3710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8138" algn="l" defTabSz="3710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935" y="135492"/>
            <a:ext cx="8308529" cy="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0269" y="638851"/>
            <a:ext cx="7895844" cy="45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2585" y="6424079"/>
            <a:ext cx="4458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b="0" u="none">
                <a:latin typeface="Calibri" pitchFamily="-110" charset="0"/>
              </a:defRPr>
            </a:lvl1pPr>
          </a:lstStyle>
          <a:p>
            <a:pPr defTabSz="685783"/>
            <a:fld id="{4FB9B09C-489F-BC4A-8B4A-439C7C9C5B7C}" type="slidenum">
              <a:rPr lang="en-US">
                <a:solidFill>
                  <a:srgbClr val="000000"/>
                </a:solidFill>
              </a:rPr>
              <a:pPr defTabSz="6857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393935" y="643993"/>
            <a:ext cx="8308529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211" tIns="37105" rIns="74211" bIns="37105">
            <a:prstTxWarp prst="textNoShape">
              <a:avLst/>
            </a:prstTxWarp>
          </a:bodyPr>
          <a:lstStyle/>
          <a:p>
            <a:pPr defTabSz="685783"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393935" y="6334015"/>
            <a:ext cx="8308529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211" tIns="37105" rIns="74211" bIns="37105">
            <a:prstTxWarp prst="textNoShape">
              <a:avLst/>
            </a:prstTxWarp>
          </a:bodyPr>
          <a:lstStyle/>
          <a:p>
            <a:pPr defTabSz="685783"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gray">
          <a:xfrm>
            <a:off x="3698368" y="6408049"/>
            <a:ext cx="1778644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defTabSz="816815">
              <a:lnSpc>
                <a:spcPct val="90000"/>
              </a:lnSpc>
            </a:pPr>
            <a:r>
              <a:rPr lang="en-US" b="0" i="1" u="none" dirty="0">
                <a:solidFill>
                  <a:srgbClr val="000000"/>
                </a:solidFill>
                <a:latin typeface="Calibri"/>
              </a:rPr>
              <a:t>© 2013 Strategen Consulting, LLC</a:t>
            </a:r>
          </a:p>
        </p:txBody>
      </p:sp>
      <p:pic>
        <p:nvPicPr>
          <p:cNvPr id="9" name="Picture 2" descr="C:\Users\AJ\Documents\Local Cloud\Shared\Strategen\_Templates and Generic\_Company Logos\Strategen Logo Hi-Res 2011-02-02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821" y="6366925"/>
            <a:ext cx="1984634" cy="4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4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16815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defTabSz="816815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2pPr>
      <a:lvl3pPr algn="l" defTabSz="816815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3pPr>
      <a:lvl4pPr algn="l" defTabSz="816815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4pPr>
      <a:lvl5pPr algn="l" defTabSz="816815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5pPr>
      <a:lvl6pPr marL="371046" algn="l" defTabSz="816815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6pPr>
      <a:lvl7pPr marL="742091" algn="l" defTabSz="816815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7pPr>
      <a:lvl8pPr marL="1113137" algn="l" defTabSz="816815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8pPr>
      <a:lvl9pPr marL="1484180" algn="l" defTabSz="816815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9pPr>
    </p:titleStyle>
    <p:bodyStyle>
      <a:lvl1pPr marL="190676" indent="-190676" algn="l" defTabSz="816815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»"/>
        <a:defRPr sz="19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12765" indent="-229326" algn="l" defTabSz="816815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-108" charset="-128"/>
        </a:defRPr>
      </a:lvl2pPr>
      <a:lvl3pPr marL="793625" indent="-188100" algn="l" defTabSz="816815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074485" indent="-188100" algn="l" defTabSz="816815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-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837188" indent="-204848" algn="l" defTabSz="816815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»"/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5pPr>
      <a:lvl6pPr marL="2208233" indent="-204848" algn="l" defTabSz="816815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2579278" indent="-204848" algn="l" defTabSz="816815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2950323" indent="-204848" algn="l" defTabSz="816815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3321368" indent="-204848" algn="l" defTabSz="816815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71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46" algn="l" defTabSz="371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2091" algn="l" defTabSz="371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137" algn="l" defTabSz="371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4180" algn="l" defTabSz="371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5225" algn="l" defTabSz="371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270" algn="l" defTabSz="371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7315" algn="l" defTabSz="371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8360" algn="l" defTabSz="37104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935" y="135481"/>
            <a:ext cx="8308529" cy="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0269" y="638851"/>
            <a:ext cx="7895844" cy="45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2585" y="6424076"/>
            <a:ext cx="4458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b="0" u="none">
                <a:latin typeface="Calibri" pitchFamily="-110" charset="0"/>
              </a:defRPr>
            </a:lvl1pPr>
          </a:lstStyle>
          <a:p>
            <a:fld id="{4FB9B09C-489F-BC4A-8B4A-439C7C9C5B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393935" y="643993"/>
            <a:ext cx="8308529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195" tIns="37095" rIns="74195" bIns="37095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393935" y="6334015"/>
            <a:ext cx="8308529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195" tIns="37095" rIns="74195" bIns="37095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gray">
          <a:xfrm>
            <a:off x="3698365" y="6408041"/>
            <a:ext cx="2217153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defTabSz="816620">
              <a:lnSpc>
                <a:spcPct val="90000"/>
              </a:lnSpc>
            </a:pPr>
            <a:r>
              <a:rPr lang="en-US" b="0" i="1" u="none" dirty="0">
                <a:solidFill>
                  <a:srgbClr val="000000"/>
                </a:solidFill>
                <a:latin typeface="Calibri" pitchFamily="-110" charset="0"/>
              </a:rPr>
              <a:t>© 2013 California Energy Storage Alliance</a:t>
            </a:r>
          </a:p>
        </p:txBody>
      </p:sp>
      <p:pic>
        <p:nvPicPr>
          <p:cNvPr id="10" name="Picture 3" descr="C:\Users\AJ\Documents\Local Cloud\Shared\CESA Internal Only\Marketing\Logos CESA\CESA Final Logo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6385925"/>
            <a:ext cx="1349162" cy="4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2pPr>
      <a:lvl3pPr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3pPr>
      <a:lvl4pPr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4pPr>
      <a:lvl5pPr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5pPr>
      <a:lvl6pPr marL="370961"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6pPr>
      <a:lvl7pPr marL="741920"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7pPr>
      <a:lvl8pPr marL="1112879"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8pPr>
      <a:lvl9pPr marL="1483834" algn="l" defTabSz="81662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9pPr>
    </p:titleStyle>
    <p:bodyStyle>
      <a:lvl1pPr marL="190632" indent="-190632" algn="l" defTabSz="81662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»"/>
        <a:defRPr sz="19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12648" indent="-229271" algn="l" defTabSz="81662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-108" charset="-128"/>
        </a:defRPr>
      </a:lvl2pPr>
      <a:lvl3pPr marL="793442" indent="-188057" algn="l" defTabSz="81662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074233" indent="-188057" algn="l" defTabSz="81662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-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836758" indent="-204801" algn="l" defTabSz="81662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»"/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5pPr>
      <a:lvl6pPr marL="2207718" indent="-204801" algn="l" defTabSz="81662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2578675" indent="-204801" algn="l" defTabSz="81662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2949635" indent="-204801" algn="l" defTabSz="81662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3320592" indent="-204801" algn="l" defTabSz="81662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961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1920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79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34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4793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50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6707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7667" algn="l" defTabSz="3709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976" y="3"/>
            <a:ext cx="8308529" cy="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3356" y="1582060"/>
            <a:ext cx="7895844" cy="45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gray">
          <a:xfrm>
            <a:off x="4289929" y="6408092"/>
            <a:ext cx="659924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defTabSz="813260">
              <a:lnSpc>
                <a:spcPct val="90000"/>
              </a:lnSpc>
            </a:pPr>
            <a:r>
              <a:rPr lang="en-US" b="0" i="1" u="none" dirty="0">
                <a:solidFill>
                  <a:srgbClr val="000000"/>
                </a:solidFill>
                <a:latin typeface="Calibri" pitchFamily="-110" charset="0"/>
              </a:rPr>
              <a:t>Confidential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2585" y="6424080"/>
            <a:ext cx="4458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812828" fontAlgn="base">
              <a:spcBef>
                <a:spcPct val="0"/>
              </a:spcBef>
              <a:spcAft>
                <a:spcPct val="0"/>
              </a:spcAft>
              <a:defRPr b="0" u="none">
                <a:latin typeface="Calibri" pitchFamily="-110" charset="0"/>
              </a:defRPr>
            </a:lvl1pPr>
          </a:lstStyle>
          <a:p>
            <a:fld id="{4FB9B09C-489F-BC4A-8B4A-439C7C9C5B7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393976" y="851656"/>
            <a:ext cx="8308529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3886" tIns="36947" rIns="73886" bIns="36947">
            <a:prstTxWarp prst="textNoShape">
              <a:avLst/>
            </a:prstTxWarp>
          </a:bodyPr>
          <a:lstStyle/>
          <a:p>
            <a:pPr defTabSz="812828"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393976" y="6334015"/>
            <a:ext cx="8308529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3886" tIns="36947" rIns="73886" bIns="36947">
            <a:prstTxWarp prst="textNoShape">
              <a:avLst/>
            </a:prstTxWarp>
          </a:bodyPr>
          <a:lstStyle/>
          <a:p>
            <a:pPr defTabSz="812828"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pic>
        <p:nvPicPr>
          <p:cNvPr id="10" name="Picture 2" descr="C:\Users\AJ\Documents\Local Cloud\Shared\Strategen\_Templates and Generic\_Company Logos\Strategen Logo Hi-Res 2011-02-02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821" y="6366925"/>
            <a:ext cx="1984634" cy="4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4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13260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defTabSz="813260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2pPr>
      <a:lvl3pPr algn="l" defTabSz="813260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3pPr>
      <a:lvl4pPr algn="l" defTabSz="813260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4pPr>
      <a:lvl5pPr algn="l" defTabSz="813260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5pPr>
      <a:lvl6pPr marL="369433" algn="l" defTabSz="813260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6pPr>
      <a:lvl7pPr marL="738859" algn="l" defTabSz="813260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7pPr>
      <a:lvl8pPr marL="1108283" algn="l" defTabSz="813260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8pPr>
      <a:lvl9pPr marL="1477711" algn="l" defTabSz="813260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9pPr>
    </p:titleStyle>
    <p:bodyStyle>
      <a:lvl1pPr marL="189851" indent="-189851" algn="l" defTabSz="81326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»"/>
        <a:defRPr sz="19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10533" indent="-228327" algn="l" defTabSz="81326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–"/>
        <a:defRPr sz="1900">
          <a:solidFill>
            <a:schemeClr val="tx1"/>
          </a:solidFill>
          <a:latin typeface="+mn-lt"/>
          <a:ea typeface="ＭＳ Ｐゴシック" pitchFamily="-108" charset="-128"/>
        </a:defRPr>
      </a:lvl2pPr>
      <a:lvl3pPr marL="790164" indent="-187280" algn="l" defTabSz="81326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069802" indent="-187280" algn="l" defTabSz="81326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-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829186" indent="-203956" algn="l" defTabSz="81326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»"/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5pPr>
      <a:lvl6pPr marL="2198607" indent="-203956" algn="l" defTabSz="81326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2568031" indent="-203956" algn="l" defTabSz="81326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2937463" indent="-203956" algn="l" defTabSz="81326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3306891" indent="-203956" algn="l" defTabSz="81326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694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9433" algn="l" defTabSz="3694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8859" algn="l" defTabSz="3694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283" algn="l" defTabSz="3694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7711" algn="l" defTabSz="3694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7139" algn="l" defTabSz="3694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6561" algn="l" defTabSz="3694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6000" algn="l" defTabSz="3694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5422" algn="l" defTabSz="3694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714" y="1"/>
            <a:ext cx="8308975" cy="54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096" tIns="41548" rIns="83096" bIns="4154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3714" y="1987551"/>
            <a:ext cx="8308975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096" tIns="41548" rIns="83096" bIns="41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3228" y="6325808"/>
            <a:ext cx="444500" cy="25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96" tIns="41548" rIns="83096" bIns="41548" numCol="1" anchor="ctr" anchorCtr="0" compatLnSpc="1">
            <a:prstTxWarp prst="textNoShape">
              <a:avLst/>
            </a:prstTxWarp>
            <a:spAutoFit/>
          </a:bodyPr>
          <a:lstStyle>
            <a:lvl1pPr defTabSz="914144">
              <a:defRPr sz="1100" b="0" u="none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E96067E0-CD23-834B-9A85-E9A65DD3560D}" type="slidenum">
              <a:rPr lang="en-US"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393714" y="576577"/>
            <a:ext cx="8308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096" tIns="41548" rIns="83096" bIns="41548"/>
          <a:lstStyle/>
          <a:p>
            <a:pPr defTabSz="457067"/>
            <a:endParaRPr lang="en-US" sz="1800" b="0" u="none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0" name="Line 26"/>
          <p:cNvSpPr>
            <a:spLocks noChangeShapeType="1"/>
          </p:cNvSpPr>
          <p:nvPr/>
        </p:nvSpPr>
        <p:spPr bwMode="auto">
          <a:xfrm>
            <a:off x="393714" y="6334125"/>
            <a:ext cx="830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096" tIns="41548" rIns="83096" bIns="41548"/>
          <a:lstStyle/>
          <a:p>
            <a:pPr defTabSz="457067"/>
            <a:endParaRPr lang="en-US" sz="1800" b="0" u="none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3" descr="C:\Users\AJ\Documents\Local Cloud\Shared\CESA Internal Only\Marketing\Logos CESA\CESA Final Logo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6385925"/>
            <a:ext cx="1349162" cy="4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2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5pPr>
      <a:lvl6pPr marL="415477" algn="l" defTabSz="914630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6pPr>
      <a:lvl7pPr marL="830954" algn="l" defTabSz="914630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7pPr>
      <a:lvl8pPr marL="1246431" algn="l" defTabSz="914630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8pPr>
      <a:lvl9pPr marL="1661906" algn="l" defTabSz="914630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9pPr>
    </p:titleStyle>
    <p:bodyStyle>
      <a:lvl1pPr marL="212667" indent="-212667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2927" indent="-255518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887163" indent="-209493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02984" indent="-209493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Font typeface="Arial" charset="0"/>
        <a:buChar char="-"/>
        <a:defRPr sz="15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6819" indent="-228533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2472666" indent="-229376" algn="l" defTabSz="91463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2888143" indent="-229376" algn="l" defTabSz="91463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3303619" indent="-229376" algn="l" defTabSz="91463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3719095" indent="-229376" algn="l" defTabSz="91463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154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477" algn="l" defTabSz="4154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0954" algn="l" defTabSz="4154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431" algn="l" defTabSz="4154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1906" algn="l" defTabSz="4154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384" algn="l" defTabSz="4154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2864" algn="l" defTabSz="4154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8343" algn="l" defTabSz="4154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3815" algn="l" defTabSz="4154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937" y="135502"/>
            <a:ext cx="8308529" cy="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2585" y="1176612"/>
            <a:ext cx="8299870" cy="393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791" tIns="913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gray">
          <a:xfrm>
            <a:off x="4289929" y="6408059"/>
            <a:ext cx="659924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defTabSz="816449">
              <a:lnSpc>
                <a:spcPct val="90000"/>
              </a:lnSpc>
            </a:pPr>
            <a:r>
              <a:rPr lang="en-US" b="0" i="1" u="none" dirty="0">
                <a:solidFill>
                  <a:srgbClr val="000000"/>
                </a:solidFill>
                <a:latin typeface="Calibri" pitchFamily="-110" charset="0"/>
              </a:rPr>
              <a:t>Confidential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2585" y="6424076"/>
            <a:ext cx="4458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b="0" u="none">
                <a:latin typeface="Calibri" pitchFamily="-110" charset="0"/>
              </a:defRPr>
            </a:lvl1pPr>
          </a:lstStyle>
          <a:p>
            <a:fld id="{4FB9B09C-489F-BC4A-8B4A-439C7C9C5B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393937" y="643993"/>
            <a:ext cx="8308529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178" tIns="37088" rIns="74178" bIns="37088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393937" y="6334015"/>
            <a:ext cx="8308529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178" tIns="37088" rIns="74178" bIns="37088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pic>
        <p:nvPicPr>
          <p:cNvPr id="10" name="Picture 2" descr="C:\Users\AJ\Documents\Local Cloud\Shared\Strategen\_Templates and Generic\_Company Logos\Strategen Logo Hi-Res 2011-02-02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821" y="6366925"/>
            <a:ext cx="1984634" cy="4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7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1644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defTabSz="81644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2pPr>
      <a:lvl3pPr algn="l" defTabSz="81644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3pPr>
      <a:lvl4pPr algn="l" defTabSz="81644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4pPr>
      <a:lvl5pPr algn="l" defTabSz="81644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5pPr>
      <a:lvl6pPr marL="370883" algn="l" defTabSz="81644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6pPr>
      <a:lvl7pPr marL="741766" algn="l" defTabSz="81644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7pPr>
      <a:lvl8pPr marL="1112648" algn="l" defTabSz="81644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8pPr>
      <a:lvl9pPr marL="1483524" algn="l" defTabSz="81644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9pPr>
    </p:titleStyle>
    <p:bodyStyle>
      <a:lvl1pPr marL="190593" indent="-190593" algn="l" defTabSz="816449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»"/>
        <a:defRPr sz="19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12540" indent="-229223" algn="l" defTabSz="816449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-108" charset="-128"/>
        </a:defRPr>
      </a:lvl2pPr>
      <a:lvl3pPr marL="793277" indent="-188018" algn="l" defTabSz="816449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074008" indent="-188018" algn="l" defTabSz="816449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-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836375" indent="-204758" algn="l" defTabSz="81644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»"/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5pPr>
      <a:lvl6pPr marL="2207257" indent="-204758" algn="l" defTabSz="81644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2578138" indent="-204758" algn="l" defTabSz="81644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2949018" indent="-204758" algn="l" defTabSz="81644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3319899" indent="-204758" algn="l" defTabSz="81644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7088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883" algn="l" defTabSz="37088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1766" algn="l" defTabSz="37088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648" algn="l" defTabSz="37088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524" algn="l" defTabSz="37088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4407" algn="l" defTabSz="37088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285" algn="l" defTabSz="37088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6164" algn="l" defTabSz="37088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7048" algn="l" defTabSz="37088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937" y="135501"/>
            <a:ext cx="8308529" cy="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2585" y="1176612"/>
            <a:ext cx="8299870" cy="393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10" tIns="9140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gray">
          <a:xfrm>
            <a:off x="4289929" y="6408059"/>
            <a:ext cx="659924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defTabSz="816539">
              <a:lnSpc>
                <a:spcPct val="90000"/>
              </a:lnSpc>
            </a:pPr>
            <a:r>
              <a:rPr lang="en-US" b="0" i="1" u="none" dirty="0">
                <a:solidFill>
                  <a:srgbClr val="000000"/>
                </a:solidFill>
                <a:latin typeface="Calibri" pitchFamily="-110" charset="0"/>
              </a:rPr>
              <a:t>Confidential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2585" y="6424076"/>
            <a:ext cx="4458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b="0" u="none">
                <a:latin typeface="Calibri" pitchFamily="-110" charset="0"/>
              </a:defRPr>
            </a:lvl1pPr>
          </a:lstStyle>
          <a:p>
            <a:fld id="{4FB9B09C-489F-BC4A-8B4A-439C7C9C5B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393937" y="643993"/>
            <a:ext cx="8308529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186" tIns="37092" rIns="74186" bIns="37092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393937" y="6334015"/>
            <a:ext cx="8308529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186" tIns="37092" rIns="74186" bIns="37092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pic>
        <p:nvPicPr>
          <p:cNvPr id="2" name="Picture 2" descr="C:\Users\AJ\Documents\Local Cloud\Shared\Strategen\_Templates and Generic\_Company Logos\Strategen Logo Hi-Res 2011-02-02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821" y="6366925"/>
            <a:ext cx="1984634" cy="4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3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3" r:id="rId8"/>
    <p:sldLayoutId id="2147483762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1653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defTabSz="81653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2pPr>
      <a:lvl3pPr algn="l" defTabSz="81653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3pPr>
      <a:lvl4pPr algn="l" defTabSz="81653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4pPr>
      <a:lvl5pPr algn="l" defTabSz="81653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5pPr>
      <a:lvl6pPr marL="370923" algn="l" defTabSz="81653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6pPr>
      <a:lvl7pPr marL="741845" algn="l" defTabSz="81653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7pPr>
      <a:lvl8pPr marL="1112768" algn="l" defTabSz="81653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8pPr>
      <a:lvl9pPr marL="1483685" algn="l" defTabSz="816539" rtl="0" eaLnBrk="1" fontAlgn="base" hangingPunct="1">
        <a:lnSpc>
          <a:spcPts val="210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9pPr>
    </p:titleStyle>
    <p:bodyStyle>
      <a:lvl1pPr marL="190614" indent="-190614" algn="l" defTabSz="816539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»"/>
        <a:defRPr sz="19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12597" indent="-229247" algn="l" defTabSz="816539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-108" charset="-128"/>
        </a:defRPr>
      </a:lvl2pPr>
      <a:lvl3pPr marL="793362" indent="-188039" algn="l" defTabSz="816539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074125" indent="-188039" algn="l" defTabSz="816539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-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836575" indent="-204780" algn="l" defTabSz="81653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»"/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5pPr>
      <a:lvl6pPr marL="2207497" indent="-204780" algn="l" defTabSz="81653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2578418" indent="-204780" algn="l" defTabSz="81653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2949339" indent="-204780" algn="l" defTabSz="81653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3320260" indent="-204780" algn="l" defTabSz="81653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709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923" algn="l" defTabSz="3709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1845" algn="l" defTabSz="3709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768" algn="l" defTabSz="3709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685" algn="l" defTabSz="3709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4609" algn="l" defTabSz="3709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28" algn="l" defTabSz="3709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6447" algn="l" defTabSz="3709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7371" algn="l" defTabSz="3709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937" y="135500"/>
            <a:ext cx="8308529" cy="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0269" y="638851"/>
            <a:ext cx="7895844" cy="45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2585" y="6424076"/>
            <a:ext cx="4458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b="0" u="none">
                <a:latin typeface="Calibri" pitchFamily="-110" charset="0"/>
              </a:defRPr>
            </a:lvl1pPr>
          </a:lstStyle>
          <a:p>
            <a:fld id="{4FB9B09C-489F-BC4A-8B4A-439C7C9C5B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393937" y="643993"/>
            <a:ext cx="8308529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202" tIns="37099" rIns="74202" bIns="37099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393937" y="6334015"/>
            <a:ext cx="8308529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202" tIns="37099" rIns="74202" bIns="37099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gray">
          <a:xfrm>
            <a:off x="3698370" y="6408059"/>
            <a:ext cx="1778644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defTabSz="816710">
              <a:lnSpc>
                <a:spcPct val="90000"/>
              </a:lnSpc>
            </a:pPr>
            <a:r>
              <a:rPr lang="en-US" b="0" i="1" u="none" dirty="0" smtClean="0">
                <a:solidFill>
                  <a:srgbClr val="000000"/>
                </a:solidFill>
                <a:latin typeface="Calibri" pitchFamily="-110" charset="0"/>
              </a:rPr>
              <a:t>© 2013 Strategen Consulting, LLC</a:t>
            </a:r>
          </a:p>
        </p:txBody>
      </p:sp>
      <p:pic>
        <p:nvPicPr>
          <p:cNvPr id="11" name="Picture 2" descr="C:\Users\AJ\Documents\Local Cloud\Shared\Strategen\_Templates and Generic\_Company Logos\Strategen Logo Hi-Res 2011-02-02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821" y="6366925"/>
            <a:ext cx="1984634" cy="4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2pPr>
      <a:lvl3pPr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3pPr>
      <a:lvl4pPr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4pPr>
      <a:lvl5pPr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5pPr>
      <a:lvl6pPr marL="371001"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6pPr>
      <a:lvl7pPr marL="742001"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7pPr>
      <a:lvl8pPr marL="1113002"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8pPr>
      <a:lvl9pPr marL="1483995"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9pPr>
    </p:titleStyle>
    <p:bodyStyle>
      <a:lvl1pPr marL="190653" indent="-190653" algn="l" defTabSz="81671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»"/>
        <a:defRPr sz="19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12705" indent="-229296" algn="l" defTabSz="81671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-108" charset="-128"/>
        </a:defRPr>
      </a:lvl2pPr>
      <a:lvl3pPr marL="793527" indent="-188078" algn="l" defTabSz="81671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074350" indent="-188078" algn="l" defTabSz="81671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-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836958" indent="-204823" algn="l" defTabSz="81671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»"/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5pPr>
      <a:lvl6pPr marL="2207958" indent="-204823" algn="l" defTabSz="81671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2578955" indent="-204823" algn="l" defTabSz="81671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2949956" indent="-204823" algn="l" defTabSz="81671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3320953" indent="-204823" algn="l" defTabSz="81671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01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2001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002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995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4992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93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6990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7990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714" y="11"/>
            <a:ext cx="8308975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105" tIns="41552" rIns="83105" bIns="415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3714" y="1987551"/>
            <a:ext cx="8308975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105" tIns="41552" rIns="83105" bIns="41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3225" y="6325829"/>
            <a:ext cx="444500" cy="25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105" tIns="41552" rIns="83105" bIns="41552" numCol="1" anchor="ctr" anchorCtr="0" compatLnSpc="1">
            <a:prstTxWarp prst="textNoShape">
              <a:avLst/>
            </a:prstTxWarp>
            <a:spAutoFit/>
          </a:bodyPr>
          <a:lstStyle>
            <a:lvl1pPr defTabSz="914243">
              <a:defRPr sz="1100" b="0" u="none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E96067E0-CD23-834B-9A85-E9A65DD3560D}" type="slidenum">
              <a:rPr lang="en-US"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393714" y="850900"/>
            <a:ext cx="8308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105" tIns="41552" rIns="83105" bIns="41552"/>
          <a:lstStyle/>
          <a:p>
            <a:pPr defTabSz="457118"/>
            <a:endParaRPr lang="en-US" sz="1800" b="0" u="none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0" name="Line 26"/>
          <p:cNvSpPr>
            <a:spLocks noChangeShapeType="1"/>
          </p:cNvSpPr>
          <p:nvPr/>
        </p:nvSpPr>
        <p:spPr bwMode="auto">
          <a:xfrm>
            <a:off x="393714" y="6334125"/>
            <a:ext cx="830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105" tIns="41552" rIns="83105" bIns="41552"/>
          <a:lstStyle/>
          <a:p>
            <a:pPr defTabSz="457118"/>
            <a:endParaRPr lang="en-US" sz="1800" b="0" u="none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3" descr="C:\Users\AJ\Documents\Local Cloud\Shared\CESA Internal Only\Marketing\Logos CESA\CESA Final Logo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6385925"/>
            <a:ext cx="1349162" cy="4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5pPr>
      <a:lvl6pPr marL="415522" algn="l" defTabSz="914729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6pPr>
      <a:lvl7pPr marL="831044" algn="l" defTabSz="914729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7pPr>
      <a:lvl8pPr marL="1246567" algn="l" defTabSz="914729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8pPr>
      <a:lvl9pPr marL="1662086" algn="l" defTabSz="914729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9pPr>
    </p:titleStyle>
    <p:bodyStyle>
      <a:lvl1pPr marL="212690" indent="-212690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2990" indent="-255545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887259" indent="-209515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03115" indent="-209515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Font typeface="Arial" charset="0"/>
        <a:buChar char="-"/>
        <a:defRPr sz="15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042" indent="-22855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2472935" indent="-229401" algn="l" defTabSz="91472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2888457" indent="-229401" algn="l" defTabSz="91472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3303979" indent="-229401" algn="l" defTabSz="91472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3719500" indent="-229401" algn="l" defTabSz="91472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522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044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567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086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10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135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8658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177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712" y="3"/>
            <a:ext cx="8308975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105" tIns="41552" rIns="83105" bIns="415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3712" y="1987551"/>
            <a:ext cx="8308975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105" tIns="41552" rIns="83105" bIns="41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3225" y="6325828"/>
            <a:ext cx="444500" cy="25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105" tIns="41552" rIns="83105" bIns="41552" numCol="1" anchor="ctr" anchorCtr="0" compatLnSpc="1">
            <a:prstTxWarp prst="textNoShape">
              <a:avLst/>
            </a:prstTxWarp>
            <a:spAutoFit/>
          </a:bodyPr>
          <a:lstStyle>
            <a:lvl1pPr defTabSz="914243">
              <a:defRPr sz="1100" b="0" u="none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E96067E0-CD23-834B-9A85-E9A65DD3560D}" type="slidenum">
              <a:rPr lang="en-US"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393712" y="850900"/>
            <a:ext cx="8308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105" tIns="41552" rIns="83105" bIns="41552"/>
          <a:lstStyle/>
          <a:p>
            <a:pPr defTabSz="457118"/>
            <a:endParaRPr lang="en-US" sz="1800" b="0" u="none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0" name="Line 26"/>
          <p:cNvSpPr>
            <a:spLocks noChangeShapeType="1"/>
          </p:cNvSpPr>
          <p:nvPr/>
        </p:nvSpPr>
        <p:spPr bwMode="auto">
          <a:xfrm>
            <a:off x="393712" y="6334125"/>
            <a:ext cx="830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105" tIns="41552" rIns="83105" bIns="41552"/>
          <a:lstStyle/>
          <a:p>
            <a:pPr defTabSz="457118"/>
            <a:endParaRPr lang="en-US" sz="1800" b="0" u="none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3" descr="C:\Users\AJ\Documents\Local Cloud\Shared\CESA Internal Only\Marketing\Logos CESA\CESA Final Logo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6385925"/>
            <a:ext cx="1349162" cy="4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6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508644"/>
          </a:solidFill>
          <a:latin typeface="Calibri" pitchFamily="-65" charset="0"/>
          <a:ea typeface="ＭＳ Ｐゴシック" charset="-128"/>
          <a:cs typeface="ＭＳ Ｐゴシック" charset="-128"/>
        </a:defRPr>
      </a:lvl5pPr>
      <a:lvl6pPr marL="415522" algn="l" defTabSz="914729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6pPr>
      <a:lvl7pPr marL="831044" algn="l" defTabSz="914729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7pPr>
      <a:lvl8pPr marL="1246567" algn="l" defTabSz="914729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8pPr>
      <a:lvl9pPr marL="1662086" algn="l" defTabSz="914729" rtl="0" eaLnBrk="1" fontAlgn="base" hangingPunct="1">
        <a:lnSpc>
          <a:spcPts val="2363"/>
        </a:lnSpc>
        <a:spcBef>
          <a:spcPct val="0"/>
        </a:spcBef>
        <a:spcAft>
          <a:spcPct val="0"/>
        </a:spcAft>
        <a:defRPr sz="2900" b="1">
          <a:solidFill>
            <a:srgbClr val="6EAE60"/>
          </a:solidFill>
          <a:latin typeface="Calibri" pitchFamily="-65" charset="0"/>
        </a:defRPr>
      </a:lvl9pPr>
    </p:titleStyle>
    <p:bodyStyle>
      <a:lvl1pPr marL="212690" indent="-212690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2990" indent="-255545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887259" indent="-209515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03115" indent="-209515" algn="l" rtl="0" eaLnBrk="1" fontAlgn="base" hangingPunct="1">
        <a:spcBef>
          <a:spcPct val="0"/>
        </a:spcBef>
        <a:spcAft>
          <a:spcPct val="0"/>
        </a:spcAft>
        <a:buClr>
          <a:srgbClr val="508644"/>
        </a:buClr>
        <a:buFont typeface="Arial" charset="0"/>
        <a:buChar char="-"/>
        <a:defRPr sz="15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042" indent="-22855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2472935" indent="-229401" algn="l" defTabSz="91472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2888457" indent="-229401" algn="l" defTabSz="91472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3303979" indent="-229401" algn="l" defTabSz="91472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3719500" indent="-229401" algn="l" defTabSz="914729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522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044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567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086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10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135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8658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177" algn="l" defTabSz="4155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93937" y="135501"/>
            <a:ext cx="8308529" cy="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0269" y="638851"/>
            <a:ext cx="7895844" cy="45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gray">
          <a:xfrm>
            <a:off x="4289903" y="6408059"/>
            <a:ext cx="659924" cy="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defTabSz="816710">
              <a:lnSpc>
                <a:spcPct val="90000"/>
              </a:lnSpc>
            </a:pPr>
            <a:r>
              <a:rPr lang="en-US" b="0" i="1" u="none" dirty="0">
                <a:solidFill>
                  <a:srgbClr val="000000"/>
                </a:solidFill>
                <a:latin typeface="Calibri"/>
              </a:rPr>
              <a:t>Confidential</a:t>
            </a:r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393937" y="643993"/>
            <a:ext cx="8308529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202" tIns="37099" rIns="74202" bIns="37099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393937" y="6334015"/>
            <a:ext cx="8308529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lIns="74202" tIns="37099" rIns="74202" bIns="37099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2585" y="6347780"/>
            <a:ext cx="4458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0" u="none">
                <a:latin typeface="Calibri" pitchFamily="-110" charset="0"/>
              </a:defRPr>
            </a:lvl1pPr>
          </a:lstStyle>
          <a:p>
            <a:fld id="{4FB9B09C-489F-BC4A-8B4A-439C7C9C5B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3" descr="C:\Users\AJ\Documents\Local Cloud\Shared\CESA Internal Only\Marketing\Logos CESA\CESA Final 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6385925"/>
            <a:ext cx="1349162" cy="4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2pPr>
      <a:lvl3pPr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3pPr>
      <a:lvl4pPr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4pPr>
      <a:lvl5pPr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  <a:ea typeface="ＭＳ Ｐゴシック" pitchFamily="-110" charset="-128"/>
          <a:cs typeface="ＭＳ Ｐゴシック" pitchFamily="-110" charset="-128"/>
        </a:defRPr>
      </a:lvl5pPr>
      <a:lvl6pPr marL="371001"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6pPr>
      <a:lvl7pPr marL="742001"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7pPr>
      <a:lvl8pPr marL="1113002"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8pPr>
      <a:lvl9pPr marL="1483995" algn="l" defTabSz="816710" rtl="0" eaLnBrk="1" fontAlgn="base" hangingPunct="1">
        <a:lnSpc>
          <a:spcPts val="211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-108" charset="0"/>
        </a:defRPr>
      </a:lvl9pPr>
    </p:titleStyle>
    <p:bodyStyle>
      <a:lvl1pPr marL="190653" indent="-190653" algn="l" defTabSz="81671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»"/>
        <a:defRPr sz="19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12705" indent="-229296" algn="l" defTabSz="81671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-108" charset="-128"/>
        </a:defRPr>
      </a:lvl2pPr>
      <a:lvl3pPr marL="793527" indent="-188078" algn="l" defTabSz="81671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074350" indent="-188078" algn="l" defTabSz="81671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Arial" pitchFamily="-110" charset="0"/>
        <a:buChar char="-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836958" indent="-204823" algn="l" defTabSz="81671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»"/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5pPr>
      <a:lvl6pPr marL="2207958" indent="-204823" algn="l" defTabSz="81671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2578955" indent="-204823" algn="l" defTabSz="81671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2949956" indent="-204823" algn="l" defTabSz="81671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3320953" indent="-204823" algn="l" defTabSz="81671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01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2001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002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995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4992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93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6990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7990" algn="l" defTabSz="3710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storageexchange.org/" TargetMode="Externa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file:///\\localhost\Users\pashuchristensen\Downloads\Macintosh%20HD:Users:pashuchristensen:Downloads:CESA%20Comments%20-%20FINAL.docx!OLE_LINK1" TargetMode="External"/><Relationship Id="rId5" Type="http://schemas.openxmlformats.org/officeDocument/2006/relationships/image" Target="../media/image1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Relationship Id="rId10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4" Type="http://schemas.openxmlformats.org/officeDocument/2006/relationships/image" Target="../media/image23.jpeg"/><Relationship Id="rId15" Type="http://schemas.openxmlformats.org/officeDocument/2006/relationships/image" Target="../media/image24.jpeg"/><Relationship Id="rId16" Type="http://schemas.openxmlformats.org/officeDocument/2006/relationships/image" Target="../media/image25.jpeg"/><Relationship Id="rId17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Relationship Id="rId4" Type="http://schemas.openxmlformats.org/officeDocument/2006/relationships/image" Target="../media/image13.gif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gif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4" Type="http://schemas.openxmlformats.org/officeDocument/2006/relationships/image" Target="../media/image14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yosemite.epa.gov/R9/air/EPSS.NSF/e0c49a10c792e06f8825657e007654a3/8a153d8ab24cb6868825723400679b82/$FILE/WCE%20Evaluation.pdf" TargetMode="External"/><Relationship Id="rId4" Type="http://schemas.openxmlformats.org/officeDocument/2006/relationships/image" Target="../media/image145.jpeg"/><Relationship Id="rId5" Type="http://schemas.openxmlformats.org/officeDocument/2006/relationships/image" Target="../media/image15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hyperlink" Target="http://yosemite.epa.gov/R9/air/EPSS.NSF/e0c49a10c792e06f8825657e007654a3/8a153d8ab24cb6868825723400679b82/$FILE/WCE%20Evaluation.pdf" TargetMode="External"/><Relationship Id="rId5" Type="http://schemas.openxmlformats.org/officeDocument/2006/relationships/chart" Target="../charts/chart8.xml"/><Relationship Id="rId6" Type="http://schemas.openxmlformats.org/officeDocument/2006/relationships/image" Target="../media/image145.jpeg"/><Relationship Id="rId7" Type="http://schemas.openxmlformats.org/officeDocument/2006/relationships/image" Target="../media/image15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4" Type="http://schemas.openxmlformats.org/officeDocument/2006/relationships/hyperlink" Target="http://www.cpvsentinel.com/about.html" TargetMode="External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0.jpeg"/><Relationship Id="rId8" Type="http://schemas.openxmlformats.org/officeDocument/2006/relationships/image" Target="../media/image14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eg"/><Relationship Id="rId14" Type="http://schemas.openxmlformats.org/officeDocument/2006/relationships/image" Target="../media/image38.jpg"/><Relationship Id="rId15" Type="http://schemas.openxmlformats.org/officeDocument/2006/relationships/image" Target="../media/image39.jpg"/><Relationship Id="rId16" Type="http://schemas.openxmlformats.org/officeDocument/2006/relationships/image" Target="../media/image40.jpeg"/><Relationship Id="rId17" Type="http://schemas.openxmlformats.org/officeDocument/2006/relationships/image" Target="../media/image41.jpe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63" Type="http://schemas.openxmlformats.org/officeDocument/2006/relationships/image" Target="../media/image87.jpg"/><Relationship Id="rId64" Type="http://schemas.openxmlformats.org/officeDocument/2006/relationships/image" Target="../media/image88.png"/><Relationship Id="rId65" Type="http://schemas.openxmlformats.org/officeDocument/2006/relationships/image" Target="../media/image89.png"/><Relationship Id="rId66" Type="http://schemas.openxmlformats.org/officeDocument/2006/relationships/image" Target="../media/image90.png"/><Relationship Id="rId67" Type="http://schemas.openxmlformats.org/officeDocument/2006/relationships/image" Target="../media/image91.png"/><Relationship Id="rId68" Type="http://schemas.openxmlformats.org/officeDocument/2006/relationships/image" Target="../media/image92.emf"/><Relationship Id="rId69" Type="http://schemas.openxmlformats.org/officeDocument/2006/relationships/image" Target="../media/image93.emf"/><Relationship Id="rId50" Type="http://schemas.openxmlformats.org/officeDocument/2006/relationships/image" Target="../media/image74.emf"/><Relationship Id="rId51" Type="http://schemas.openxmlformats.org/officeDocument/2006/relationships/image" Target="../media/image75.emf"/><Relationship Id="rId52" Type="http://schemas.openxmlformats.org/officeDocument/2006/relationships/image" Target="../media/image76.jpeg"/><Relationship Id="rId53" Type="http://schemas.openxmlformats.org/officeDocument/2006/relationships/image" Target="../media/image77.png"/><Relationship Id="rId54" Type="http://schemas.openxmlformats.org/officeDocument/2006/relationships/image" Target="../media/image78.emf"/><Relationship Id="rId55" Type="http://schemas.openxmlformats.org/officeDocument/2006/relationships/image" Target="../media/image79.emf"/><Relationship Id="rId56" Type="http://schemas.openxmlformats.org/officeDocument/2006/relationships/image" Target="../media/image80.emf"/><Relationship Id="rId57" Type="http://schemas.openxmlformats.org/officeDocument/2006/relationships/image" Target="../media/image81.emf"/><Relationship Id="rId58" Type="http://schemas.openxmlformats.org/officeDocument/2006/relationships/image" Target="../media/image82.emf"/><Relationship Id="rId59" Type="http://schemas.openxmlformats.org/officeDocument/2006/relationships/image" Target="../media/image83.emf"/><Relationship Id="rId40" Type="http://schemas.openxmlformats.org/officeDocument/2006/relationships/image" Target="../media/image64.png"/><Relationship Id="rId41" Type="http://schemas.openxmlformats.org/officeDocument/2006/relationships/image" Target="../media/image65.png"/><Relationship Id="rId42" Type="http://schemas.openxmlformats.org/officeDocument/2006/relationships/image" Target="../media/image66.png"/><Relationship Id="rId43" Type="http://schemas.openxmlformats.org/officeDocument/2006/relationships/image" Target="../media/image67.png"/><Relationship Id="rId44" Type="http://schemas.openxmlformats.org/officeDocument/2006/relationships/image" Target="../media/image68.jpeg"/><Relationship Id="rId45" Type="http://schemas.openxmlformats.org/officeDocument/2006/relationships/image" Target="../media/image69.jpeg"/><Relationship Id="rId46" Type="http://schemas.openxmlformats.org/officeDocument/2006/relationships/image" Target="../media/image70.jpeg"/><Relationship Id="rId47" Type="http://schemas.openxmlformats.org/officeDocument/2006/relationships/image" Target="../media/image71.jpeg"/><Relationship Id="rId48" Type="http://schemas.openxmlformats.org/officeDocument/2006/relationships/image" Target="../media/image72.png"/><Relationship Id="rId49" Type="http://schemas.openxmlformats.org/officeDocument/2006/relationships/image" Target="../media/image73.jpeg"/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emf"/><Relationship Id="rId7" Type="http://schemas.openxmlformats.org/officeDocument/2006/relationships/image" Target="../media/image31.png"/><Relationship Id="rId8" Type="http://schemas.openxmlformats.org/officeDocument/2006/relationships/image" Target="../media/image32.jpg"/><Relationship Id="rId9" Type="http://schemas.openxmlformats.org/officeDocument/2006/relationships/image" Target="../media/image33.jpg"/><Relationship Id="rId30" Type="http://schemas.openxmlformats.org/officeDocument/2006/relationships/image" Target="../media/image54.png"/><Relationship Id="rId31" Type="http://schemas.openxmlformats.org/officeDocument/2006/relationships/image" Target="../media/image55.jpeg"/><Relationship Id="rId32" Type="http://schemas.openxmlformats.org/officeDocument/2006/relationships/image" Target="../media/image56.jpeg"/><Relationship Id="rId33" Type="http://schemas.openxmlformats.org/officeDocument/2006/relationships/image" Target="../media/image57.jpeg"/><Relationship Id="rId34" Type="http://schemas.openxmlformats.org/officeDocument/2006/relationships/image" Target="../media/image58.jpeg"/><Relationship Id="rId35" Type="http://schemas.openxmlformats.org/officeDocument/2006/relationships/image" Target="../media/image59.jpeg"/><Relationship Id="rId36" Type="http://schemas.openxmlformats.org/officeDocument/2006/relationships/image" Target="../media/image60.png"/><Relationship Id="rId37" Type="http://schemas.openxmlformats.org/officeDocument/2006/relationships/image" Target="../media/image61.emf"/><Relationship Id="rId38" Type="http://schemas.openxmlformats.org/officeDocument/2006/relationships/image" Target="../media/image62.jpeg"/><Relationship Id="rId39" Type="http://schemas.openxmlformats.org/officeDocument/2006/relationships/image" Target="../media/image63.jpeg"/><Relationship Id="rId70" Type="http://schemas.openxmlformats.org/officeDocument/2006/relationships/image" Target="../media/image94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jpeg"/><Relationship Id="rId26" Type="http://schemas.openxmlformats.org/officeDocument/2006/relationships/image" Target="../media/image50.jpeg"/><Relationship Id="rId27" Type="http://schemas.openxmlformats.org/officeDocument/2006/relationships/image" Target="../media/image51.tiff"/><Relationship Id="rId28" Type="http://schemas.openxmlformats.org/officeDocument/2006/relationships/image" Target="../media/image52.png"/><Relationship Id="rId29" Type="http://schemas.openxmlformats.org/officeDocument/2006/relationships/image" Target="../media/image53.png"/><Relationship Id="rId60" Type="http://schemas.openxmlformats.org/officeDocument/2006/relationships/image" Target="../media/image84.jpeg"/><Relationship Id="rId61" Type="http://schemas.openxmlformats.org/officeDocument/2006/relationships/image" Target="../media/image85.png"/><Relationship Id="rId62" Type="http://schemas.openxmlformats.org/officeDocument/2006/relationships/image" Target="../media/image86.jpeg"/><Relationship Id="rId10" Type="http://schemas.openxmlformats.org/officeDocument/2006/relationships/image" Target="../media/image34.jpeg"/><Relationship Id="rId11" Type="http://schemas.openxmlformats.org/officeDocument/2006/relationships/image" Target="../media/image35.png"/><Relationship Id="rId12" Type="http://schemas.openxmlformats.org/officeDocument/2006/relationships/image" Target="../media/image3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ca.gov/2009publications/CEC-800-2009-003/CEC-800-2009-003-CMF.PDF" TargetMode="External"/><Relationship Id="rId4" Type="http://schemas.openxmlformats.org/officeDocument/2006/relationships/image" Target="../media/image154.gif"/><Relationship Id="rId5" Type="http://schemas.openxmlformats.org/officeDocument/2006/relationships/image" Target="../media/image15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.xml"/><Relationship Id="rId3" Type="http://schemas.openxmlformats.org/officeDocument/2006/relationships/hyperlink" Target="http://yosemite.epa.gov/R9/air/EPSS.NSF/e0c49a10c792e06f8825657e007654a3/8a153d8ab24cb6868825723400679b82/$FILE/WCE%20Evaluation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4" Type="http://schemas.openxmlformats.org/officeDocument/2006/relationships/image" Target="../media/image157.jpeg"/><Relationship Id="rId5" Type="http://schemas.openxmlformats.org/officeDocument/2006/relationships/hyperlink" Target="http://www.powermag.com/ladwp-harnesses-lms100-to-solve-once-through-cooling-dilemma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climatecentral.org/news/methane-leaking-in-utah-suggests-higher-national-rate-16316" TargetMode="External"/><Relationship Id="rId3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5.jpeg"/><Relationship Id="rId3" Type="http://schemas.openxmlformats.org/officeDocument/2006/relationships/image" Target="../media/image16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toragealliance.org/content/cesa-members" TargetMode="External"/><Relationship Id="rId3" Type="http://schemas.openxmlformats.org/officeDocument/2006/relationships/image" Target="../media/image1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agealliance.org/" TargetMode="External"/><Relationship Id="rId4" Type="http://schemas.openxmlformats.org/officeDocument/2006/relationships/hyperlink" Target="http://storagealliance.org/content/cesa-annual-market-development-forum-2014" TargetMode="External"/><Relationship Id="rId5" Type="http://schemas.openxmlformats.org/officeDocument/2006/relationships/hyperlink" Target="http://www.esnaexpo.com/" TargetMode="External"/><Relationship Id="rId6" Type="http://schemas.openxmlformats.org/officeDocument/2006/relationships/image" Target="../media/image166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lin@strategen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chart" Target="../charts/chart3.xml"/><Relationship Id="rId6" Type="http://schemas.openxmlformats.org/officeDocument/2006/relationships/image" Target="../media/image97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jpe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png"/><Relationship Id="rId20" Type="http://schemas.openxmlformats.org/officeDocument/2006/relationships/image" Target="../media/image123.png"/><Relationship Id="rId21" Type="http://schemas.openxmlformats.org/officeDocument/2006/relationships/image" Target="../media/image124.png"/><Relationship Id="rId22" Type="http://schemas.openxmlformats.org/officeDocument/2006/relationships/image" Target="../media/image125.png"/><Relationship Id="rId23" Type="http://schemas.openxmlformats.org/officeDocument/2006/relationships/image" Target="../media/image126.png"/><Relationship Id="rId24" Type="http://schemas.openxmlformats.org/officeDocument/2006/relationships/image" Target="../media/image127.png"/><Relationship Id="rId25" Type="http://schemas.openxmlformats.org/officeDocument/2006/relationships/image" Target="../media/image128.png"/><Relationship Id="rId26" Type="http://schemas.openxmlformats.org/officeDocument/2006/relationships/image" Target="../media/image129.jpe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5" Type="http://schemas.openxmlformats.org/officeDocument/2006/relationships/image" Target="../media/image118.png"/><Relationship Id="rId16" Type="http://schemas.openxmlformats.org/officeDocument/2006/relationships/image" Target="../media/image119.png"/><Relationship Id="rId17" Type="http://schemas.openxmlformats.org/officeDocument/2006/relationships/image" Target="../media/image120.png"/><Relationship Id="rId18" Type="http://schemas.openxmlformats.org/officeDocument/2006/relationships/image" Target="../media/image121.png"/><Relationship Id="rId19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hyperlink" Target="http://www.eia.gov/cfapps/ipdbproject/IEDIndex3.cfm?tid=2&amp;pid=2&amp;aid=7" TargetMode="External"/><Relationship Id="rId5" Type="http://schemas.openxmlformats.org/officeDocument/2006/relationships/hyperlink" Target="http://www.energystorageexchange.org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Rationale for Energy Storage Procurement Targets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92619" y="1930563"/>
            <a:ext cx="8009838" cy="246221"/>
          </a:xfrm>
        </p:spPr>
        <p:txBody>
          <a:bodyPr/>
          <a:lstStyle/>
          <a:p>
            <a:pPr eaLnBrk="1" hangingPunct="1"/>
            <a:r>
              <a:rPr lang="en-US" sz="1600" dirty="0" smtClean="0"/>
              <a:t>How Energy Storage Can be Cost Effective and Help Optimize the Grid</a:t>
            </a:r>
            <a:endParaRPr lang="en-US" sz="1600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842257" y="5387098"/>
            <a:ext cx="63215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16794"/>
            <a:r>
              <a:rPr lang="en-US" sz="1100" u="none" dirty="0">
                <a:solidFill>
                  <a:srgbClr val="252B69"/>
                </a:solidFill>
                <a:latin typeface="Calibri"/>
              </a:rPr>
              <a:t>Janice </a:t>
            </a:r>
            <a:r>
              <a:rPr lang="en-US" sz="1100" u="none" dirty="0" smtClean="0">
                <a:solidFill>
                  <a:srgbClr val="252B69"/>
                </a:solidFill>
                <a:latin typeface="Calibri"/>
              </a:rPr>
              <a:t>Lin</a:t>
            </a:r>
            <a:endParaRPr lang="en-US" sz="1100" u="none" dirty="0">
              <a:solidFill>
                <a:srgbClr val="252B69"/>
              </a:solidFill>
              <a:latin typeface="Calibri"/>
            </a:endParaRPr>
          </a:p>
          <a:p>
            <a:pPr defTabSz="816794"/>
            <a:r>
              <a:rPr lang="en-US" sz="1100" u="none" dirty="0" smtClean="0">
                <a:solidFill>
                  <a:srgbClr val="252B69"/>
                </a:solidFill>
                <a:latin typeface="Calibri"/>
              </a:rPr>
              <a:t>Co</a:t>
            </a:r>
            <a:r>
              <a:rPr lang="en-US" sz="1100" u="none" dirty="0">
                <a:solidFill>
                  <a:srgbClr val="252B69"/>
                </a:solidFill>
                <a:latin typeface="Calibri"/>
              </a:rPr>
              <a:t>-Founder &amp; Executive </a:t>
            </a:r>
            <a:r>
              <a:rPr lang="en-US" sz="1100" u="none" dirty="0" smtClean="0">
                <a:solidFill>
                  <a:srgbClr val="252B69"/>
                </a:solidFill>
                <a:latin typeface="Calibri"/>
              </a:rPr>
              <a:t>Director, CESA</a:t>
            </a:r>
          </a:p>
          <a:p>
            <a:pPr defTabSz="816794"/>
            <a:r>
              <a:rPr lang="en-US" sz="1100" u="none" dirty="0" smtClean="0">
                <a:solidFill>
                  <a:srgbClr val="252B69"/>
                </a:solidFill>
                <a:latin typeface="Calibri"/>
              </a:rPr>
              <a:t>Managing Partner, Strategen Consulting</a:t>
            </a:r>
          </a:p>
          <a:p>
            <a:pPr defTabSz="816794"/>
            <a:endParaRPr lang="en-US" sz="1100" u="none" dirty="0">
              <a:solidFill>
                <a:srgbClr val="252B69"/>
              </a:solidFill>
              <a:latin typeface="Calibri"/>
            </a:endParaRPr>
          </a:p>
          <a:p>
            <a:pPr defTabSz="816794"/>
            <a:r>
              <a:rPr lang="en-US" sz="1100" b="0" u="none" dirty="0" smtClean="0">
                <a:solidFill>
                  <a:srgbClr val="252B69"/>
                </a:solidFill>
                <a:latin typeface="Calibri"/>
              </a:rPr>
              <a:t>December 17, </a:t>
            </a:r>
            <a:r>
              <a:rPr lang="en-US" sz="1100" b="0" u="none" dirty="0">
                <a:solidFill>
                  <a:srgbClr val="252B69"/>
                </a:solidFill>
                <a:latin typeface="Calibri"/>
              </a:rPr>
              <a:t>2013</a:t>
            </a:r>
          </a:p>
          <a:p>
            <a:pPr defTabSz="816794"/>
            <a:endParaRPr lang="en-US" sz="1100" b="0" u="none" dirty="0">
              <a:solidFill>
                <a:srgbClr val="252B69"/>
              </a:solidFill>
              <a:latin typeface="Calibri"/>
            </a:endParaRPr>
          </a:p>
        </p:txBody>
      </p:sp>
      <p:pic>
        <p:nvPicPr>
          <p:cNvPr id="6" name="Picture 5" descr="Strategen Logo Final Hi-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8450" y="5329768"/>
            <a:ext cx="4800154" cy="94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1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5943528" y="21"/>
            <a:ext cx="3200472" cy="24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>
            <a:spAutoFit/>
          </a:bodyPr>
          <a:lstStyle/>
          <a:p>
            <a:pPr algn="r" defTabSz="45701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Worldwide Energy Storage by Country </a:t>
            </a:r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 bwMode="gray">
          <a:xfrm>
            <a:off x="437762" y="6168699"/>
            <a:ext cx="8249038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>
            <a:spAutoFit/>
          </a:bodyPr>
          <a:lstStyle>
            <a:lvl1pPr eaLnBrk="0" hangingPunct="0"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016" eaLnBrk="1" hangingPunct="1">
              <a:tabLst>
                <a:tab pos="230188" algn="r"/>
                <a:tab pos="285750" algn="l"/>
              </a:tabLst>
              <a:defRPr/>
            </a:pPr>
            <a:r>
              <a:rPr lang="en-US" sz="1100" b="0" u="none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Source: Based on DOE International Energy Storage Database (</a:t>
            </a:r>
            <a:r>
              <a:rPr lang="en-US" sz="1100" b="0" dirty="0" smtClean="0">
                <a:hlinkClick r:id="rId3"/>
              </a:rPr>
              <a:t>http://www.energystorageexchange.org</a:t>
            </a:r>
            <a:r>
              <a:rPr lang="en-US" sz="1100" b="0" u="none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)  </a:t>
            </a:r>
            <a:r>
              <a:rPr lang="en-US" sz="1100" b="0" u="none" dirty="0" err="1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Est</a:t>
            </a:r>
            <a:r>
              <a:rPr lang="en-US" sz="1100" b="0" u="none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 are current as of December 2013</a:t>
            </a:r>
            <a:endParaRPr lang="en-US" sz="1100" b="0" u="none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02585" y="6424076"/>
            <a:ext cx="445872" cy="153888"/>
          </a:xfrm>
        </p:spPr>
        <p:txBody>
          <a:bodyPr/>
          <a:lstStyle/>
          <a:p>
            <a:fld id="{F584B5B7-BBC4-BB49-9FC5-6FA9589B8BE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396872"/>
              </p:ext>
            </p:extLst>
          </p:nvPr>
        </p:nvGraphicFramePr>
        <p:xfrm>
          <a:off x="4" y="447678"/>
          <a:ext cx="8958263" cy="589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10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AB 2514 Overview – A Unique Mandate for California</a:t>
            </a:r>
            <a:endParaRPr lang="en-US" sz="28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526" y="861686"/>
            <a:ext cx="8452952" cy="40010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457166"/>
            <a:r>
              <a:rPr lang="en-US" sz="2000" u="none" dirty="0" smtClean="0">
                <a:solidFill>
                  <a:srgbClr val="324D92">
                    <a:lumMod val="75000"/>
                  </a:srgbClr>
                </a:solidFill>
                <a:latin typeface="+mn-lt"/>
                <a:ea typeface="ＭＳ Ｐゴシック" charset="0"/>
                <a:cs typeface="ＭＳ Ｐゴシック" charset="0"/>
              </a:rPr>
              <a:t>Cost-Effectiveness is a REQUIREMENT Under AB 2514</a:t>
            </a:r>
            <a:endParaRPr lang="en-US" sz="2000" u="none" dirty="0">
              <a:solidFill>
                <a:srgbClr val="324D92">
                  <a:lumMod val="75000"/>
                </a:srgbClr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2585" y="6424076"/>
            <a:ext cx="445872" cy="153888"/>
          </a:xfrm>
        </p:spPr>
        <p:txBody>
          <a:bodyPr/>
          <a:lstStyle/>
          <a:p>
            <a:fld id="{F584B5B7-BBC4-BB49-9FC5-6FA9589B8BE0}" type="slidenum">
              <a:rPr lang="en-US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41538" y="1642240"/>
            <a:ext cx="8260924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Required the Commission to open a proceeding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 determine appropriate targets,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if any, for each load-serving entity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to procure viable and cost-effective energy storage systems.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By October 1, 2013, to adopt an energy storage procurement target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if determined to be appropriate,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 be achieved by each LSE by December 31, 2015, and a 2nd target to be achieved by December 31, 2020. </a:t>
            </a: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 California Public Utilities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Commission (CPUC) shall reevaluate the determinations made pursuant to this subdivision not less than once every three years.</a:t>
            </a: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CPUC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must consider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 variety of possible policies to encourage the cost-effective deployment of energy storage systems, including refinement of existing procurement methods to properly value energy storage systems.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2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971" y="-204702"/>
            <a:ext cx="8308529" cy="819900"/>
          </a:xfrm>
        </p:spPr>
        <p:txBody>
          <a:bodyPr/>
          <a:lstStyle/>
          <a:p>
            <a:pPr marL="369439" indent="-369439">
              <a:spcBef>
                <a:spcPct val="50000"/>
              </a:spcBef>
            </a:pPr>
            <a:r>
              <a:rPr lang="en-US" b="0" dirty="0" smtClean="0">
                <a:ea typeface="ＭＳ Ｐゴシック" pitchFamily="-106" charset="-128"/>
              </a:rPr>
              <a:t>Historic Assigned Commissioner’s Ruling: 1.325 GW Goal!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gray">
          <a:xfrm>
            <a:off x="440101" y="1091959"/>
            <a:ext cx="8263798" cy="508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13279">
              <a:buClr>
                <a:srgbClr val="252B69"/>
              </a:buClr>
            </a:pPr>
            <a:endParaRPr lang="en-US" sz="3200" b="0" u="none" dirty="0" smtClean="0">
              <a:latin typeface="Calibri" pitchFamily="-106" charset="0"/>
              <a:ea typeface="ＭＳ Ｐゴシック" pitchFamily="-111" charset="-128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142043"/>
              </p:ext>
            </p:extLst>
          </p:nvPr>
        </p:nvGraphicFramePr>
        <p:xfrm>
          <a:off x="990600" y="876898"/>
          <a:ext cx="7086600" cy="536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5638800" imgH="4025900" progId="Word.Document.12">
                  <p:link updateAutomatic="1"/>
                </p:oleObj>
              </mc:Choice>
              <mc:Fallback>
                <p:oleObj name="Document" r:id="rId4" imgW="5638800" imgH="4025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876898"/>
                        <a:ext cx="7086600" cy="5367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01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AB 2514 Implementation Process and Timeline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0767" y="885111"/>
            <a:ext cx="6477605" cy="2235243"/>
            <a:chOff x="700790" y="885110"/>
            <a:chExt cx="6477605" cy="2235243"/>
          </a:xfrm>
        </p:grpSpPr>
        <p:sp>
          <p:nvSpPr>
            <p:cNvPr id="72" name="Line 19"/>
            <p:cNvSpPr>
              <a:spLocks noChangeShapeType="1"/>
            </p:cNvSpPr>
            <p:nvPr/>
          </p:nvSpPr>
          <p:spPr bwMode="auto">
            <a:xfrm flipV="1">
              <a:off x="2133600" y="2119762"/>
              <a:ext cx="0" cy="78878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3111" tIns="41555" rIns="83111" bIns="41555"/>
            <a:lstStyle/>
            <a:p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73" name="Line 15"/>
            <p:cNvSpPr>
              <a:spLocks noChangeShapeType="1"/>
            </p:cNvSpPr>
            <p:nvPr/>
          </p:nvSpPr>
          <p:spPr bwMode="auto">
            <a:xfrm flipV="1">
              <a:off x="1279029" y="946664"/>
              <a:ext cx="0" cy="9965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3111" tIns="41555" rIns="83111" bIns="41555"/>
            <a:lstStyle/>
            <a:p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74" name="Line 17"/>
            <p:cNvSpPr>
              <a:spLocks noChangeShapeType="1"/>
            </p:cNvSpPr>
            <p:nvPr/>
          </p:nvSpPr>
          <p:spPr bwMode="auto">
            <a:xfrm flipV="1">
              <a:off x="3048000" y="1082422"/>
              <a:ext cx="0" cy="88890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3111" tIns="41555" rIns="83111" bIns="41555"/>
            <a:lstStyle/>
            <a:p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75" name="Line 18"/>
            <p:cNvSpPr>
              <a:spLocks noChangeShapeType="1"/>
            </p:cNvSpPr>
            <p:nvPr/>
          </p:nvSpPr>
          <p:spPr bwMode="auto">
            <a:xfrm flipV="1">
              <a:off x="5943600" y="2056719"/>
              <a:ext cx="0" cy="7609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3111" tIns="41555" rIns="83111" bIns="41555"/>
            <a:lstStyle/>
            <a:p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V="1">
              <a:off x="4745852" y="1099001"/>
              <a:ext cx="1374" cy="8652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3111" tIns="41555" rIns="83111" bIns="41555"/>
            <a:lstStyle/>
            <a:p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5330764" y="2689447"/>
              <a:ext cx="1847631" cy="39169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3111" tIns="41555" rIns="83111" bIns="41555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dirty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Final Decision implementing recommendations</a:t>
              </a:r>
              <a:endParaRPr sz="1000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 flipV="1">
              <a:off x="3739125" y="2085853"/>
              <a:ext cx="0" cy="822689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3111" tIns="41555" rIns="83111" bIns="41555"/>
            <a:lstStyle/>
            <a:p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86" name="Rectangle 23"/>
            <p:cNvSpPr>
              <a:spLocks noChangeArrowheads="1"/>
            </p:cNvSpPr>
            <p:nvPr/>
          </p:nvSpPr>
          <p:spPr bwMode="auto">
            <a:xfrm>
              <a:off x="727208" y="2573295"/>
              <a:ext cx="1964695" cy="391698"/>
            </a:xfrm>
            <a:prstGeom prst="rect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3111" tIns="41555" rIns="83111" bIns="41555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u="none" noProof="1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Conduct </a:t>
              </a:r>
              <a:r>
                <a:rPr lang="en-US" sz="1000" u="none" noProof="1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Cost-Effectiveness Evaluation of K</a:t>
              </a:r>
              <a:r>
                <a:rPr lang="en-US" sz="1000" u="none" noProof="1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ey Applications</a:t>
              </a:r>
              <a:endParaRPr lang="en-US" sz="1000" u="none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87" name="Rectangle 23"/>
            <p:cNvSpPr>
              <a:spLocks noChangeArrowheads="1"/>
            </p:cNvSpPr>
            <p:nvPr/>
          </p:nvSpPr>
          <p:spPr bwMode="auto">
            <a:xfrm>
              <a:off x="2819634" y="2882543"/>
              <a:ext cx="2383400" cy="23781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3111" tIns="41555" rIns="83111" bIns="41555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u="none" noProof="1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Propose procurement recommendations</a:t>
              </a:r>
            </a:p>
          </p:txBody>
        </p:sp>
        <p:sp>
          <p:nvSpPr>
            <p:cNvPr id="88" name="Rectangle 24"/>
            <p:cNvSpPr>
              <a:spLocks noChangeArrowheads="1"/>
            </p:cNvSpPr>
            <p:nvPr/>
          </p:nvSpPr>
          <p:spPr bwMode="auto">
            <a:xfrm>
              <a:off x="4585792" y="980097"/>
              <a:ext cx="1925819" cy="23781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3111" tIns="41555" rIns="83111" bIns="41555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dirty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Revise Recommendations</a:t>
              </a:r>
            </a:p>
          </p:txBody>
        </p:sp>
        <p:sp>
          <p:nvSpPr>
            <p:cNvPr id="89" name="Rectangle 16"/>
            <p:cNvSpPr>
              <a:spLocks noChangeArrowheads="1"/>
            </p:cNvSpPr>
            <p:nvPr/>
          </p:nvSpPr>
          <p:spPr bwMode="auto">
            <a:xfrm>
              <a:off x="727208" y="885110"/>
              <a:ext cx="2013670" cy="391698"/>
            </a:xfrm>
            <a:prstGeom prst="rect">
              <a:avLst/>
            </a:prstGeom>
            <a:gradFill flip="none" rotWithShape="1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3111" tIns="41555" rIns="83111" bIns="41555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u="none" noProof="1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Set </a:t>
              </a:r>
              <a:r>
                <a:rPr lang="en-US" sz="1000" u="none" noProof="1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Cost-Effectiveness </a:t>
              </a:r>
              <a:r>
                <a:rPr lang="en-US" sz="1000" u="none" noProof="1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Methodology</a:t>
              </a:r>
              <a:endParaRPr lang="en-US" sz="1000" u="none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black">
            <a:xfrm flipH="1">
              <a:off x="6303609" y="1815113"/>
              <a:ext cx="45719" cy="3693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0" tIns="0" rIns="0" bIns="0" rtlCol="0" anchor="ctr" anchorCtr="1">
              <a:prstTxWarp prst="textNoShape">
                <a:avLst/>
              </a:prstTxWarp>
              <a:spAutoFit/>
            </a:bodyPr>
            <a:lstStyle/>
            <a:p>
              <a:pPr marL="230188" indent="-230188" algn="ctr" defTabSz="887413">
                <a:buClr>
                  <a:schemeClr val="folHlink"/>
                </a:buClr>
                <a:buFont typeface="Arial" pitchFamily="-110" charset="0"/>
                <a:buChar char="»"/>
              </a:pPr>
              <a:endParaRPr lang="en-US" sz="1200" b="0" u="none" dirty="0">
                <a:latin typeface="Calibri" pitchFamily="-110" charset="0"/>
              </a:endParaRPr>
            </a:p>
          </p:txBody>
        </p:sp>
        <p:sp>
          <p:nvSpPr>
            <p:cNvPr id="110" name="Rectangle 9"/>
            <p:cNvSpPr>
              <a:spLocks noChangeArrowheads="1"/>
            </p:cNvSpPr>
            <p:nvPr/>
          </p:nvSpPr>
          <p:spPr bwMode="auto">
            <a:xfrm>
              <a:off x="700790" y="1942632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Jan.</a:t>
              </a:r>
              <a:endParaRPr sz="1050" u="none" noProof="1">
                <a:solidFill>
                  <a:srgbClr val="F8F8F8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11" name="Rectangle 9"/>
            <p:cNvSpPr>
              <a:spLocks noChangeArrowheads="1"/>
            </p:cNvSpPr>
            <p:nvPr/>
          </p:nvSpPr>
          <p:spPr bwMode="auto">
            <a:xfrm>
              <a:off x="1237255" y="1942632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Feb.</a:t>
              </a:r>
              <a:endParaRPr sz="1050" u="none" noProof="1">
                <a:solidFill>
                  <a:srgbClr val="F8F8F8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12" name="Rectangle 9"/>
            <p:cNvSpPr>
              <a:spLocks noChangeArrowheads="1"/>
            </p:cNvSpPr>
            <p:nvPr/>
          </p:nvSpPr>
          <p:spPr bwMode="auto">
            <a:xfrm>
              <a:off x="1773720" y="1942632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Mar.</a:t>
              </a:r>
              <a:endParaRPr sz="1050" u="none" noProof="1">
                <a:solidFill>
                  <a:srgbClr val="F8F8F8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13" name="Rectangle 9"/>
            <p:cNvSpPr>
              <a:spLocks noChangeArrowheads="1"/>
            </p:cNvSpPr>
            <p:nvPr/>
          </p:nvSpPr>
          <p:spPr bwMode="auto">
            <a:xfrm>
              <a:off x="2310185" y="1942632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Apr.</a:t>
              </a:r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2846650" y="1942632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May</a:t>
              </a:r>
            </a:p>
          </p:txBody>
        </p:sp>
        <p:sp>
          <p:nvSpPr>
            <p:cNvPr id="115" name="Rectangle 9"/>
            <p:cNvSpPr>
              <a:spLocks noChangeArrowheads="1"/>
            </p:cNvSpPr>
            <p:nvPr/>
          </p:nvSpPr>
          <p:spPr bwMode="auto">
            <a:xfrm>
              <a:off x="3383115" y="1942632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June</a:t>
              </a:r>
            </a:p>
          </p:txBody>
        </p:sp>
        <p:sp>
          <p:nvSpPr>
            <p:cNvPr id="116" name="Rectangle 9"/>
            <p:cNvSpPr>
              <a:spLocks noChangeArrowheads="1"/>
            </p:cNvSpPr>
            <p:nvPr/>
          </p:nvSpPr>
          <p:spPr bwMode="auto">
            <a:xfrm>
              <a:off x="3919579" y="1942632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July</a:t>
              </a:r>
            </a:p>
          </p:txBody>
        </p:sp>
        <p:sp>
          <p:nvSpPr>
            <p:cNvPr id="117" name="Rectangle 9"/>
            <p:cNvSpPr>
              <a:spLocks noChangeArrowheads="1"/>
            </p:cNvSpPr>
            <p:nvPr/>
          </p:nvSpPr>
          <p:spPr bwMode="auto">
            <a:xfrm>
              <a:off x="4456044" y="1942632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August</a:t>
              </a:r>
            </a:p>
          </p:txBody>
        </p:sp>
        <p:sp>
          <p:nvSpPr>
            <p:cNvPr id="118" name="Rectangle 9"/>
            <p:cNvSpPr>
              <a:spLocks noChangeArrowheads="1"/>
            </p:cNvSpPr>
            <p:nvPr/>
          </p:nvSpPr>
          <p:spPr bwMode="auto">
            <a:xfrm>
              <a:off x="4992509" y="1942632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Sept.</a:t>
              </a:r>
            </a:p>
          </p:txBody>
        </p:sp>
        <p:sp>
          <p:nvSpPr>
            <p:cNvPr id="119" name="Rectangle 9"/>
            <p:cNvSpPr>
              <a:spLocks noChangeArrowheads="1"/>
            </p:cNvSpPr>
            <p:nvPr/>
          </p:nvSpPr>
          <p:spPr bwMode="auto">
            <a:xfrm>
              <a:off x="5528971" y="1942632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Oct.</a:t>
              </a:r>
            </a:p>
          </p:txBody>
        </p:sp>
        <p:sp>
          <p:nvSpPr>
            <p:cNvPr id="120" name="Oval 28"/>
            <p:cNvSpPr>
              <a:spLocks noChangeArrowheads="1"/>
            </p:cNvSpPr>
            <p:nvPr/>
          </p:nvSpPr>
          <p:spPr bwMode="auto">
            <a:xfrm>
              <a:off x="1238488" y="1920222"/>
              <a:ext cx="97382" cy="102214"/>
            </a:xfrm>
            <a:prstGeom prst="ellipse">
              <a:avLst/>
            </a:prstGeom>
            <a:gradFill rotWithShape="1">
              <a:gsLst>
                <a:gs pos="0">
                  <a:srgbClr val="FEA501"/>
                </a:gs>
                <a:gs pos="100000">
                  <a:srgbClr val="C40505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defTabSz="741070"/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6089948" y="1943198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Nov.</a:t>
              </a:r>
            </a:p>
          </p:txBody>
        </p:sp>
        <p:sp>
          <p:nvSpPr>
            <p:cNvPr id="122" name="Rectangle 9"/>
            <p:cNvSpPr>
              <a:spLocks noChangeArrowheads="1"/>
            </p:cNvSpPr>
            <p:nvPr/>
          </p:nvSpPr>
          <p:spPr bwMode="auto">
            <a:xfrm>
              <a:off x="6626413" y="1943198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Dec.</a:t>
              </a:r>
            </a:p>
          </p:txBody>
        </p:sp>
        <p:sp>
          <p:nvSpPr>
            <p:cNvPr id="123" name="Oval 26"/>
            <p:cNvSpPr>
              <a:spLocks noChangeArrowheads="1"/>
            </p:cNvSpPr>
            <p:nvPr/>
          </p:nvSpPr>
          <p:spPr bwMode="auto">
            <a:xfrm>
              <a:off x="4697161" y="1869115"/>
              <a:ext cx="97382" cy="102214"/>
            </a:xfrm>
            <a:prstGeom prst="ellipse">
              <a:avLst/>
            </a:prstGeom>
            <a:gradFill rotWithShape="1">
              <a:gsLst>
                <a:gs pos="0">
                  <a:srgbClr val="FEA501"/>
                </a:gs>
                <a:gs pos="100000">
                  <a:srgbClr val="C40505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defTabSz="741070"/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2084909" y="2119700"/>
              <a:ext cx="97382" cy="102214"/>
            </a:xfrm>
            <a:prstGeom prst="ellipse">
              <a:avLst/>
            </a:prstGeom>
            <a:gradFill rotWithShape="1">
              <a:gsLst>
                <a:gs pos="0">
                  <a:srgbClr val="FEA501"/>
                </a:gs>
                <a:gs pos="100000">
                  <a:srgbClr val="C40505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defTabSz="741070"/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25" name="Oval 28"/>
            <p:cNvSpPr>
              <a:spLocks noChangeArrowheads="1"/>
            </p:cNvSpPr>
            <p:nvPr/>
          </p:nvSpPr>
          <p:spPr bwMode="auto">
            <a:xfrm>
              <a:off x="2971800" y="1913126"/>
              <a:ext cx="97382" cy="102214"/>
            </a:xfrm>
            <a:prstGeom prst="ellipse">
              <a:avLst/>
            </a:prstGeom>
            <a:gradFill rotWithShape="1">
              <a:gsLst>
                <a:gs pos="0">
                  <a:srgbClr val="FEA501"/>
                </a:gs>
                <a:gs pos="100000">
                  <a:srgbClr val="C40505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defTabSz="741070"/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26" name="Oval 28"/>
            <p:cNvSpPr>
              <a:spLocks noChangeArrowheads="1"/>
            </p:cNvSpPr>
            <p:nvPr/>
          </p:nvSpPr>
          <p:spPr bwMode="auto">
            <a:xfrm>
              <a:off x="3712618" y="2115712"/>
              <a:ext cx="97382" cy="102214"/>
            </a:xfrm>
            <a:prstGeom prst="ellipse">
              <a:avLst/>
            </a:prstGeom>
            <a:gradFill rotWithShape="1">
              <a:gsLst>
                <a:gs pos="0">
                  <a:srgbClr val="FEA501"/>
                </a:gs>
                <a:gs pos="100000">
                  <a:srgbClr val="C40505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defTabSz="741070"/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27" name="Oval 26"/>
            <p:cNvSpPr>
              <a:spLocks noChangeArrowheads="1"/>
            </p:cNvSpPr>
            <p:nvPr/>
          </p:nvSpPr>
          <p:spPr bwMode="auto">
            <a:xfrm>
              <a:off x="5922418" y="2115712"/>
              <a:ext cx="97382" cy="102214"/>
            </a:xfrm>
            <a:prstGeom prst="ellipse">
              <a:avLst/>
            </a:prstGeom>
            <a:gradFill rotWithShape="1">
              <a:gsLst>
                <a:gs pos="0">
                  <a:srgbClr val="FEA501"/>
                </a:gs>
                <a:gs pos="100000">
                  <a:srgbClr val="C40505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defTabSz="741070"/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3710" y="1912617"/>
            <a:ext cx="685800" cy="3815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0" u="none" dirty="0" smtClean="0">
                <a:latin typeface="+mn-lt"/>
              </a:rPr>
              <a:t>2013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1000" y="4396751"/>
            <a:ext cx="685800" cy="3815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0" u="none" dirty="0" smtClean="0">
                <a:latin typeface="+mn-lt"/>
              </a:rPr>
              <a:t>2014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0496" y="3635261"/>
            <a:ext cx="7432504" cy="2321271"/>
            <a:chOff x="720521" y="3429000"/>
            <a:chExt cx="7432504" cy="2321271"/>
          </a:xfrm>
        </p:grpSpPr>
        <p:sp>
          <p:nvSpPr>
            <p:cNvPr id="25605" name="Rectangle 9"/>
            <p:cNvSpPr>
              <a:spLocks noChangeArrowheads="1"/>
            </p:cNvSpPr>
            <p:nvPr/>
          </p:nvSpPr>
          <p:spPr bwMode="auto">
            <a:xfrm>
              <a:off x="720521" y="4308050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Jan.</a:t>
              </a:r>
              <a:endParaRPr sz="1050" u="none" noProof="1">
                <a:solidFill>
                  <a:srgbClr val="F8F8F8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1256986" y="4308050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Feb.</a:t>
              </a:r>
              <a:endParaRPr sz="1050" u="none" noProof="1">
                <a:solidFill>
                  <a:srgbClr val="F8F8F8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1793451" y="4308050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Mar.</a:t>
              </a:r>
              <a:endParaRPr sz="1050" u="none" noProof="1">
                <a:solidFill>
                  <a:srgbClr val="F8F8F8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2329916" y="4308050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Apr.</a:t>
              </a: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2866381" y="4308050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May</a:t>
              </a: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3402846" y="4308050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June</a:t>
              </a: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3939310" y="4308050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July</a:t>
              </a:r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4475775" y="4308050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August</a:t>
              </a: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5012240" y="4308050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Sept.</a:t>
              </a:r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5548702" y="4308050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Oct.</a:t>
              </a:r>
            </a:p>
          </p:txBody>
        </p:sp>
        <p:sp>
          <p:nvSpPr>
            <p:cNvPr id="25624" name="Oval 28"/>
            <p:cNvSpPr>
              <a:spLocks noChangeArrowheads="1"/>
            </p:cNvSpPr>
            <p:nvPr/>
          </p:nvSpPr>
          <p:spPr bwMode="auto">
            <a:xfrm>
              <a:off x="1781908" y="4471540"/>
              <a:ext cx="97382" cy="102214"/>
            </a:xfrm>
            <a:prstGeom prst="ellipse">
              <a:avLst/>
            </a:prstGeom>
            <a:gradFill rotWithShape="1">
              <a:gsLst>
                <a:gs pos="0">
                  <a:srgbClr val="FEA501"/>
                </a:gs>
                <a:gs pos="100000">
                  <a:srgbClr val="C40505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defTabSz="741070"/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6109679" y="4308616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Nov.</a:t>
              </a:r>
            </a:p>
          </p:txBody>
        </p:sp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6646144" y="4308616"/>
              <a:ext cx="542902" cy="228175"/>
            </a:xfrm>
            <a:prstGeom prst="rect">
              <a:avLst/>
            </a:prstGeom>
            <a:gradFill rotWithShape="1">
              <a:gsLst>
                <a:gs pos="0">
                  <a:srgbClr val="90B9E6"/>
                </a:gs>
                <a:gs pos="100000">
                  <a:srgbClr val="2A79D0"/>
                </a:gs>
              </a:gsLst>
              <a:lin ang="5400000" scaled="1"/>
            </a:gradFill>
            <a:ln w="127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algn="ctr" defTabSz="741070"/>
              <a:r>
                <a:rPr lang="en-US" sz="1050" u="none" noProof="1" smtClean="0">
                  <a:solidFill>
                    <a:srgbClr val="F8F8F8"/>
                  </a:solidFill>
                  <a:latin typeface="Calibri"/>
                  <a:ea typeface="ＭＳ Ｐゴシック" pitchFamily="-111" charset="-128"/>
                  <a:cs typeface="+mn-cs"/>
                </a:rPr>
                <a:t>Dec.</a:t>
              </a:r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V="1">
              <a:off x="1825851" y="4560622"/>
              <a:ext cx="4409" cy="118937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3111" tIns="41555" rIns="83111" bIns="41555"/>
            <a:lstStyle/>
            <a:p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1781908" y="5127740"/>
              <a:ext cx="2028092" cy="6225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3111" tIns="41555" rIns="83111" bIns="41555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u="none" dirty="0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March 1, 2014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000" u="none" dirty="0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Deadline for IOUs to file procurement application</a:t>
              </a:r>
              <a:endParaRPr sz="1000" u="none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 flipV="1">
              <a:off x="6675104" y="4541234"/>
              <a:ext cx="0" cy="8400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3111" tIns="41555" rIns="83111" bIns="41555"/>
            <a:lstStyle/>
            <a:p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60" name="Oval 26"/>
            <p:cNvSpPr>
              <a:spLocks noChangeArrowheads="1"/>
            </p:cNvSpPr>
            <p:nvPr/>
          </p:nvSpPr>
          <p:spPr bwMode="auto">
            <a:xfrm>
              <a:off x="6626413" y="4485180"/>
              <a:ext cx="97382" cy="102214"/>
            </a:xfrm>
            <a:prstGeom prst="ellipse">
              <a:avLst/>
            </a:prstGeom>
            <a:gradFill rotWithShape="1">
              <a:gsLst>
                <a:gs pos="0">
                  <a:srgbClr val="FEA501"/>
                </a:gs>
                <a:gs pos="100000">
                  <a:srgbClr val="C40505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defTabSz="741070"/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 flipV="1">
              <a:off x="5600532" y="3541188"/>
              <a:ext cx="0" cy="8400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3111" tIns="41555" rIns="83111" bIns="41555"/>
            <a:lstStyle/>
            <a:p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5541418" y="4267200"/>
              <a:ext cx="97382" cy="102214"/>
            </a:xfrm>
            <a:prstGeom prst="ellipse">
              <a:avLst/>
            </a:prstGeom>
            <a:gradFill rotWithShape="1">
              <a:gsLst>
                <a:gs pos="0">
                  <a:srgbClr val="FEA501"/>
                </a:gs>
                <a:gs pos="100000">
                  <a:srgbClr val="C40505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83111" tIns="41555" rIns="83111" bIns="41555" anchor="ctr"/>
            <a:lstStyle/>
            <a:p>
              <a:pPr defTabSz="741070"/>
              <a:endParaRPr lang="en-US" sz="12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5502942" y="3429000"/>
              <a:ext cx="1601333" cy="468642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3111" tIns="41555" rIns="83111" bIns="41555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u="none" dirty="0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October 1, 2014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000" u="none" noProof="1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POU Compliance Deadline</a:t>
              </a:r>
              <a:endParaRPr sz="1000" u="none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endParaRPr>
            </a:p>
          </p:txBody>
        </p:sp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6623273" y="5127740"/>
              <a:ext cx="1529752" cy="6225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3111" tIns="41555" rIns="83111" bIns="41555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u="none" dirty="0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December 1, 2014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000" u="none" dirty="0" smtClean="0">
                  <a:solidFill>
                    <a:srgbClr val="000000"/>
                  </a:solidFill>
                  <a:latin typeface="Calibri"/>
                  <a:ea typeface="ＭＳ Ｐゴシック" pitchFamily="-111" charset="-128"/>
                  <a:cs typeface="Arial" charset="0"/>
                </a:rPr>
                <a:t>First round of solicitations</a:t>
              </a:r>
              <a:endParaRPr sz="1000" u="none" noProof="1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endParaRPr>
            </a:p>
          </p:txBody>
        </p:sp>
      </p:grp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3581402" y="762002"/>
            <a:ext cx="1287681" cy="63791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83111" tIns="41555" rIns="83111" bIns="41555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u="none" noProof="1" smtClean="0">
                <a:solidFill>
                  <a:srgbClr val="000000"/>
                </a:solidFill>
                <a:latin typeface="Calibri"/>
                <a:ea typeface="ＭＳ Ｐゴシック" pitchFamily="-111" charset="-128"/>
                <a:cs typeface="Arial" charset="0"/>
              </a:rPr>
              <a:t>Complete Cost Effectiveness Evaluation</a:t>
            </a:r>
            <a:endParaRPr lang="en-US" sz="1200" u="none" noProof="1">
              <a:solidFill>
                <a:srgbClr val="000000"/>
              </a:solidFill>
              <a:latin typeface="Calibri"/>
              <a:ea typeface="ＭＳ Ｐゴシック" pitchFamily="-11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0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If Cost-Effective, Why is a Target Necessary?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45526" y="861685"/>
            <a:ext cx="8452952" cy="40010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457166"/>
            <a:r>
              <a:rPr lang="en-US" sz="2000" u="none" dirty="0" smtClean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Importance of a Clear Market Signal</a:t>
            </a:r>
            <a:endParaRPr lang="en-US" sz="2000" u="none" dirty="0">
              <a:solidFill>
                <a:srgbClr val="324D92">
                  <a:lumMod val="75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2585" y="6424076"/>
            <a:ext cx="445872" cy="153888"/>
          </a:xfrm>
        </p:spPr>
        <p:txBody>
          <a:bodyPr/>
          <a:lstStyle/>
          <a:p>
            <a:fld id="{F584B5B7-BBC4-BB49-9FC5-6FA9589B8B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41538" y="1642243"/>
            <a:ext cx="8260924" cy="320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b="0" u="none" kern="0" baseline="0" dirty="0" smtClean="0">
                <a:solidFill>
                  <a:srgbClr val="000000"/>
                </a:solidFill>
              </a:rPr>
              <a:t>Encourage</a:t>
            </a:r>
            <a:r>
              <a:rPr lang="en-US" sz="1600" b="0" u="none" kern="0" dirty="0" smtClean="0">
                <a:solidFill>
                  <a:srgbClr val="000000"/>
                </a:solidFill>
              </a:rPr>
              <a:t> investment and more rapid cost reduction, especially in the value chain components (balance of plant, design, installation, commissioning, maintenance)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b="0" u="none" kern="0" dirty="0" smtClean="0">
                <a:solidFill>
                  <a:srgbClr val="000000"/>
                </a:solidFill>
              </a:rPr>
              <a:t>Focus related policy work to streamline procurement processes and realize benefits sooner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b="0" u="none" kern="0" dirty="0" smtClean="0">
                <a:solidFill>
                  <a:srgbClr val="000000"/>
                </a:solidFill>
              </a:rPr>
              <a:t>Help focus and coordinate various procurement groups within utilities to quantify and realize benefits of storage sooner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b="0" u="none" kern="0" dirty="0" smtClean="0">
                <a:solidFill>
                  <a:srgbClr val="000000"/>
                </a:solidFill>
              </a:rPr>
              <a:t>Provide consistent framework for infrastructure and policy development.</a:t>
            </a:r>
          </a:p>
          <a:p>
            <a:pPr lvl="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1600" b="0" u="none" kern="0" dirty="0" smtClean="0">
                <a:solidFill>
                  <a:srgbClr val="000000"/>
                </a:solidFill>
              </a:rPr>
              <a:t>Motivate utilities to </a:t>
            </a:r>
            <a:r>
              <a:rPr lang="en-US" sz="1600" b="0" u="none" kern="0" dirty="0">
                <a:solidFill>
                  <a:srgbClr val="000000"/>
                </a:solidFill>
              </a:rPr>
              <a:t>embrace fundamental </a:t>
            </a:r>
            <a:r>
              <a:rPr lang="en-US" sz="1600" b="0" u="none" kern="0" dirty="0" smtClean="0">
                <a:solidFill>
                  <a:srgbClr val="000000"/>
                </a:solidFill>
              </a:rPr>
              <a:t>change  (similar to effect of RPS for renewable energy)</a:t>
            </a:r>
          </a:p>
        </p:txBody>
      </p:sp>
    </p:spTree>
    <p:extLst>
      <p:ext uri="{BB962C8B-B14F-4D97-AF65-F5344CB8AC3E}">
        <p14:creationId xmlns:p14="http://schemas.microsoft.com/office/powerpoint/2010/main" val="216142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6" charset="-128"/>
              </a:rPr>
              <a:t>Storage is Now Part of Ongoing Procurement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2068" y="864304"/>
            <a:ext cx="8299871" cy="659696"/>
          </a:xfrm>
          <a:prstGeom prst="rect">
            <a:avLst/>
          </a:prstGeom>
          <a:noFill/>
        </p:spPr>
        <p:txBody>
          <a:bodyPr wrap="square" lIns="74196" tIns="37098" rIns="74196" bIns="37098" rtlCol="0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en-US" sz="1900" u="none" dirty="0" smtClean="0">
                <a:solidFill>
                  <a:schemeClr val="folHlink"/>
                </a:solidFill>
                <a:latin typeface="Calibri" pitchFamily="34" charset="0"/>
              </a:rPr>
              <a:t>CPUC Decision Approves $26M in SDG&amp;E’s 2012 General Rate Case</a:t>
            </a:r>
          </a:p>
          <a:p>
            <a:pPr algn="ctr">
              <a:buClr>
                <a:schemeClr val="folHlink"/>
              </a:buClr>
            </a:pPr>
            <a:r>
              <a:rPr lang="en-US" sz="1900" u="none" dirty="0" smtClean="0">
                <a:solidFill>
                  <a:schemeClr val="folHlink"/>
                </a:solidFill>
                <a:latin typeface="Calibri" pitchFamily="34" charset="0"/>
              </a:rPr>
              <a:t>May 9, 2013</a:t>
            </a:r>
            <a:endParaRPr lang="en-US" sz="1900" u="none" dirty="0">
              <a:solidFill>
                <a:schemeClr val="folHlink"/>
              </a:solidFill>
              <a:latin typeface="Calibri" pitchFamily="34" charset="0"/>
            </a:endParaRPr>
          </a:p>
        </p:txBody>
      </p:sp>
      <p:pic>
        <p:nvPicPr>
          <p:cNvPr id="7172" name="Picture 4" descr="http://goodereader.com/blog/uploads/images/court-gavel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7091" y="1416237"/>
            <a:ext cx="1603591" cy="16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1977" y="2441098"/>
            <a:ext cx="6626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none" dirty="0" smtClean="0">
                <a:solidFill>
                  <a:srgbClr val="FF0000"/>
                </a:solidFill>
                <a:latin typeface="+mn-lt"/>
              </a:rPr>
              <a:t>$26 million </a:t>
            </a:r>
            <a:r>
              <a:rPr lang="en-US" sz="2000" b="0" u="none" dirty="0" smtClean="0">
                <a:latin typeface="+mn-lt"/>
              </a:rPr>
              <a:t>for distributed storage/grid reliability</a:t>
            </a:r>
          </a:p>
          <a:p>
            <a:endParaRPr lang="en-US" sz="2000" b="0" u="none" dirty="0">
              <a:latin typeface="+mn-lt"/>
            </a:endParaRPr>
          </a:p>
          <a:p>
            <a:r>
              <a:rPr lang="en-US" sz="2000" u="none" dirty="0" smtClean="0">
                <a:solidFill>
                  <a:srgbClr val="FF0000"/>
                </a:solidFill>
                <a:latin typeface="+mn-lt"/>
              </a:rPr>
              <a:t>$4.8 million </a:t>
            </a:r>
            <a:r>
              <a:rPr lang="en-US" sz="2000" b="0" u="none" dirty="0" smtClean="0">
                <a:latin typeface="+mn-lt"/>
              </a:rPr>
              <a:t>per year ($19 million total) for additional RD&amp;D projects including energy storage</a:t>
            </a:r>
          </a:p>
          <a:p>
            <a:endParaRPr lang="en-US" sz="2000" b="0" u="none" dirty="0">
              <a:latin typeface="+mn-lt"/>
            </a:endParaRPr>
          </a:p>
          <a:p>
            <a:r>
              <a:rPr lang="en-US" sz="2000" b="0" u="none" dirty="0" smtClean="0">
                <a:latin typeface="+mn-lt"/>
              </a:rPr>
              <a:t>Procurement to occur immediately and over next few years </a:t>
            </a:r>
            <a:endParaRPr lang="en-US" sz="2000" b="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99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6" charset="-128"/>
              </a:rPr>
              <a:t>Storage Will Soon Be Part of Long Term Procurement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2068" y="864304"/>
            <a:ext cx="8299871" cy="659696"/>
          </a:xfrm>
          <a:prstGeom prst="rect">
            <a:avLst/>
          </a:prstGeom>
          <a:noFill/>
        </p:spPr>
        <p:txBody>
          <a:bodyPr wrap="square" lIns="74196" tIns="37098" rIns="74196" bIns="37098" rtlCol="0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en-US" sz="1900" u="none" dirty="0" smtClean="0">
                <a:solidFill>
                  <a:schemeClr val="folHlink"/>
                </a:solidFill>
                <a:latin typeface="Calibri" pitchFamily="34" charset="0"/>
              </a:rPr>
              <a:t>CPUC Decision requires </a:t>
            </a:r>
            <a:r>
              <a:rPr lang="en-US" sz="1900" u="none" dirty="0">
                <a:solidFill>
                  <a:schemeClr val="folHlink"/>
                </a:solidFill>
                <a:latin typeface="Calibri" pitchFamily="34" charset="0"/>
              </a:rPr>
              <a:t>50MW of energy storage for local capacity </a:t>
            </a:r>
            <a:r>
              <a:rPr lang="en-US" sz="1900" u="none" dirty="0" smtClean="0">
                <a:solidFill>
                  <a:schemeClr val="folHlink"/>
                </a:solidFill>
                <a:latin typeface="Calibri" pitchFamily="34" charset="0"/>
              </a:rPr>
              <a:t>requirements </a:t>
            </a:r>
          </a:p>
          <a:p>
            <a:pPr algn="ctr">
              <a:buClr>
                <a:schemeClr val="folHlink"/>
              </a:buClr>
            </a:pPr>
            <a:r>
              <a:rPr lang="en-US" sz="1900" u="none" dirty="0" smtClean="0">
                <a:solidFill>
                  <a:schemeClr val="folHlink"/>
                </a:solidFill>
                <a:latin typeface="Calibri" pitchFamily="34" charset="0"/>
              </a:rPr>
              <a:t>February </a:t>
            </a:r>
            <a:r>
              <a:rPr lang="en-US" sz="1900" u="none" dirty="0">
                <a:solidFill>
                  <a:schemeClr val="folHlink"/>
                </a:solidFill>
                <a:latin typeface="Calibri" pitchFamily="34" charset="0"/>
              </a:rPr>
              <a:t>13, 2013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975" y="2152473"/>
            <a:ext cx="735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u="none" dirty="0" smtClean="0">
                <a:latin typeface="+mn-lt"/>
              </a:rPr>
              <a:t>“</a:t>
            </a:r>
            <a:r>
              <a:rPr lang="en-US" sz="1800" u="none" dirty="0" smtClean="0">
                <a:solidFill>
                  <a:srgbClr val="FF0000"/>
                </a:solidFill>
                <a:latin typeface="+mn-lt"/>
              </a:rPr>
              <a:t>Southern </a:t>
            </a:r>
            <a:r>
              <a:rPr lang="en-US" sz="1800" u="none" dirty="0">
                <a:solidFill>
                  <a:srgbClr val="FF0000"/>
                </a:solidFill>
                <a:latin typeface="+mn-lt"/>
              </a:rPr>
              <a:t>California Edison (SCE) to </a:t>
            </a:r>
            <a:r>
              <a:rPr lang="en-US" sz="1800" u="none" dirty="0" smtClean="0">
                <a:solidFill>
                  <a:srgbClr val="FF0000"/>
                </a:solidFill>
                <a:latin typeface="+mn-lt"/>
              </a:rPr>
              <a:t>procure… at </a:t>
            </a:r>
            <a:r>
              <a:rPr lang="en-US" sz="1800" u="none" dirty="0">
                <a:solidFill>
                  <a:srgbClr val="FF0000"/>
                </a:solidFill>
                <a:latin typeface="+mn-lt"/>
              </a:rPr>
              <a:t>least 50 MW </a:t>
            </a:r>
            <a:r>
              <a:rPr lang="en-US" sz="1800" u="none" dirty="0" smtClean="0">
                <a:solidFill>
                  <a:srgbClr val="FF0000"/>
                </a:solidFill>
                <a:latin typeface="+mn-lt"/>
              </a:rPr>
              <a:t>[of] energy storage </a:t>
            </a:r>
            <a:r>
              <a:rPr lang="en-US" sz="1800" u="none" dirty="0">
                <a:solidFill>
                  <a:srgbClr val="FF0000"/>
                </a:solidFill>
                <a:latin typeface="+mn-lt"/>
              </a:rPr>
              <a:t>resources</a:t>
            </a:r>
            <a:r>
              <a:rPr lang="en-US" sz="1800" b="0" u="none" dirty="0">
                <a:latin typeface="+mn-lt"/>
              </a:rPr>
              <a:t>, </a:t>
            </a:r>
            <a:r>
              <a:rPr lang="en-US" sz="1800" b="0" u="none" dirty="0" smtClean="0">
                <a:latin typeface="+mn-lt"/>
              </a:rPr>
              <a:t>[and] </a:t>
            </a:r>
            <a:r>
              <a:rPr lang="en-US" sz="1800" u="none" dirty="0" smtClean="0">
                <a:latin typeface="+mn-lt"/>
              </a:rPr>
              <a:t>up </a:t>
            </a:r>
            <a:r>
              <a:rPr lang="en-US" sz="1800" u="none" dirty="0">
                <a:latin typeface="+mn-lt"/>
              </a:rPr>
              <a:t>to an additional total of 600MW</a:t>
            </a:r>
            <a:r>
              <a:rPr lang="en-US" sz="1800" b="0" u="none" dirty="0">
                <a:latin typeface="+mn-lt"/>
              </a:rPr>
              <a:t> of capacity required to be procured from preferred resources </a:t>
            </a:r>
            <a:r>
              <a:rPr lang="en-US" sz="1800" u="none" dirty="0">
                <a:latin typeface="+mn-lt"/>
              </a:rPr>
              <a:t>- including energy storage resources</a:t>
            </a:r>
            <a:r>
              <a:rPr lang="en-US" sz="1800" b="0" u="none" dirty="0" smtClean="0">
                <a:latin typeface="+mn-lt"/>
              </a:rPr>
              <a:t>.” </a:t>
            </a:r>
            <a:endParaRPr lang="en-US" sz="1800" b="0" u="none" dirty="0">
              <a:latin typeface="+mn-lt"/>
            </a:endParaRPr>
          </a:p>
        </p:txBody>
      </p:sp>
      <p:pic>
        <p:nvPicPr>
          <p:cNvPr id="7172" name="Picture 4" descr="http://goodereader.com/blog/uploads/images/court-gavel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054" y="4191001"/>
            <a:ext cx="160359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1975" y="4041539"/>
            <a:ext cx="6076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none" dirty="0">
                <a:latin typeface="+mn-lt"/>
              </a:rPr>
              <a:t>E</a:t>
            </a:r>
            <a:r>
              <a:rPr lang="en-US" sz="1800" u="none" dirty="0" smtClean="0">
                <a:latin typeface="+mn-lt"/>
              </a:rPr>
              <a:t>nergy </a:t>
            </a:r>
            <a:r>
              <a:rPr lang="en-US" sz="1800" u="none" dirty="0">
                <a:latin typeface="+mn-lt"/>
              </a:rPr>
              <a:t>storage resources must be considered</a:t>
            </a:r>
            <a:r>
              <a:rPr lang="en-US" sz="1800" b="0" u="none" dirty="0">
                <a:latin typeface="+mn-lt"/>
              </a:rPr>
              <a:t> “</a:t>
            </a:r>
            <a:r>
              <a:rPr lang="en-US" sz="1800" u="none" dirty="0">
                <a:solidFill>
                  <a:srgbClr val="FF0000"/>
                </a:solidFill>
                <a:latin typeface="+mn-lt"/>
              </a:rPr>
              <a:t>along with preferred resources</a:t>
            </a:r>
            <a:r>
              <a:rPr lang="en-US" sz="1800" b="0" u="none" dirty="0">
                <a:latin typeface="+mn-lt"/>
              </a:rPr>
              <a:t>” including energy efficiency, demand response and distributed generation, consistent </a:t>
            </a:r>
            <a:r>
              <a:rPr lang="en-US" sz="1800" b="0" u="none" dirty="0" smtClean="0">
                <a:latin typeface="+mn-lt"/>
              </a:rPr>
              <a:t>with… California’s </a:t>
            </a:r>
            <a:r>
              <a:rPr lang="en-US" sz="1800" b="0" u="none" dirty="0">
                <a:latin typeface="+mn-lt"/>
              </a:rPr>
              <a:t>Energy Action Plan</a:t>
            </a:r>
            <a:r>
              <a:rPr lang="en-US" sz="1800" b="0" u="none" dirty="0" smtClean="0">
                <a:latin typeface="+mn-lt"/>
              </a:rPr>
              <a:t>.”</a:t>
            </a:r>
            <a:endParaRPr lang="en-US" sz="1800" b="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2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Executive Order: 1,500,000 EVs by 2025</a:t>
            </a:r>
            <a:endParaRPr lang="en-US" dirty="0"/>
          </a:p>
        </p:txBody>
      </p:sp>
      <p:pic>
        <p:nvPicPr>
          <p:cNvPr id="2054" name="Picture 6" descr="http://news.thomasnet.com/green_clean/wp-content/uploads/2012/06/electric_cars_electric_vehicles_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374" y="2362201"/>
            <a:ext cx="6039859" cy="380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01104" y="1209291"/>
            <a:ext cx="3501396" cy="19410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r>
              <a:rPr lang="en-US" sz="2000" b="0" u="none" dirty="0" smtClean="0">
                <a:solidFill>
                  <a:schemeClr val="bg1"/>
                </a:solidFill>
                <a:latin typeface="+mn-lt"/>
              </a:rPr>
              <a:t>   Infrastructure is Needed for:         </a:t>
            </a:r>
          </a:p>
          <a:p>
            <a:pPr marL="342900" indent="-342900">
              <a:buFont typeface="Arial"/>
              <a:buChar char="•"/>
            </a:pPr>
            <a:r>
              <a:rPr lang="en-US" sz="2000" b="0" u="none" dirty="0" smtClean="0">
                <a:solidFill>
                  <a:schemeClr val="bg1"/>
                </a:solidFill>
                <a:latin typeface="+mn-lt"/>
              </a:rPr>
              <a:t>1,000,000 EVs by 2020</a:t>
            </a:r>
          </a:p>
          <a:p>
            <a:pPr marL="342900" indent="-342900">
              <a:buFont typeface="Arial"/>
              <a:buChar char="•"/>
            </a:pPr>
            <a:r>
              <a:rPr lang="en-US" sz="2000" b="0" u="none" dirty="0" smtClean="0">
                <a:solidFill>
                  <a:schemeClr val="bg1"/>
                </a:solidFill>
                <a:latin typeface="+mn-lt"/>
              </a:rPr>
              <a:t>1,500,000 EVs by 2025</a:t>
            </a:r>
          </a:p>
        </p:txBody>
      </p:sp>
    </p:spTree>
    <p:extLst>
      <p:ext uri="{BB962C8B-B14F-4D97-AF65-F5344CB8AC3E}">
        <p14:creationId xmlns:p14="http://schemas.microsoft.com/office/powerpoint/2010/main" val="391795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CESA Uniquely Addresses the Role of EVs and EV Charging on the Grid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00892"/>
              </p:ext>
            </p:extLst>
          </p:nvPr>
        </p:nvGraphicFramePr>
        <p:xfrm>
          <a:off x="304802" y="762001"/>
          <a:ext cx="8610599" cy="54586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87619"/>
                <a:gridCol w="526915"/>
                <a:gridCol w="526915"/>
                <a:gridCol w="526915"/>
                <a:gridCol w="526915"/>
                <a:gridCol w="526915"/>
                <a:gridCol w="526915"/>
                <a:gridCol w="526915"/>
                <a:gridCol w="526915"/>
                <a:gridCol w="526915"/>
                <a:gridCol w="526915"/>
                <a:gridCol w="526915"/>
                <a:gridCol w="526915"/>
              </a:tblGrid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Focus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42" marR="33642" marT="0" marB="0" vert="vert27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42" marR="33642" marT="0" marB="0" vert="vert270" anchor="ctr"/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Services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42" marR="33642" marT="0" marB="0" vert="vert27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42" marR="33642" marT="0" marB="0" vert="vert27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Advocacy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</a:tr>
              <a:tr h="115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Electric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Vehicles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Vehicle-Grid Integration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 Business Models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CEC</a:t>
                      </a: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CPUC</a:t>
                      </a:r>
                      <a:endParaRPr lang="en-US" sz="1500" dirty="0"/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CAISO</a:t>
                      </a:r>
                      <a:endParaRPr lang="en-US" sz="1500" dirty="0"/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FERC</a:t>
                      </a:r>
                      <a:endParaRPr lang="en-US" sz="1500" dirty="0"/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MTC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General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Outreach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Tech. Standards Dev.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CESA EV Working Group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6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Joint Electric Vehicle Service Providers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 Plug-In Electric Vehicle Collaborative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 Electric Transportation Coalition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ANSI Electric Vehicle Standards Panel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Society of Automotive Engineers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PlugIn America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CALSTART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5"/>
                    </a:solidFill>
                  </a:tcPr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 bwMode="black">
          <a:xfrm>
            <a:off x="2209800" y="2549357"/>
            <a:ext cx="6096000" cy="389513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88" indent="-230188" algn="ctr" defTabSz="887413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5867400"/>
            <a:ext cx="2362200" cy="30480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400" b="0" u="none" dirty="0" smtClean="0">
                <a:latin typeface="+mn-lt"/>
              </a:rPr>
              <a:t>Limited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1167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Coalition-Building is Key:  Finding Win-Win Solutions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271" y="990602"/>
            <a:ext cx="1835199" cy="1056501"/>
          </a:xfrm>
        </p:spPr>
      </p:pic>
      <p:sp>
        <p:nvSpPr>
          <p:cNvPr id="5" name="TextBox 4"/>
          <p:cNvSpPr txBox="1"/>
          <p:nvPr/>
        </p:nvSpPr>
        <p:spPr>
          <a:xfrm>
            <a:off x="4856333" y="321534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1450" indent="-171450">
              <a:buFont typeface="Arial" pitchFamily="34" charset="0"/>
              <a:buChar char="»"/>
            </a:pPr>
            <a:endParaRPr lang="en-US" sz="1400" b="0" u="none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399" y="914401"/>
            <a:ext cx="4038600" cy="12192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b="1" u="none" dirty="0" smtClean="0">
                <a:latin typeface="+mn-lt"/>
              </a:rPr>
              <a:t>EV Owners</a:t>
            </a:r>
            <a:endParaRPr lang="en-US" b="0" u="none" dirty="0" smtClean="0">
              <a:latin typeface="+mn-lt"/>
            </a:endParaRPr>
          </a:p>
          <a:p>
            <a:pPr lvl="1"/>
            <a:endParaRPr lang="en-US" b="0" u="none" dirty="0" smtClean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209802"/>
            <a:ext cx="1828800" cy="1096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1" y="2057401"/>
            <a:ext cx="4282109" cy="1524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b="1" u="none" dirty="0" smtClean="0">
                <a:latin typeface="+mn-lt"/>
              </a:rPr>
              <a:t>Charging Infrastructure/Service Providers</a:t>
            </a:r>
            <a:endParaRPr lang="en-US" b="0" u="none" dirty="0" smtClean="0">
              <a:latin typeface="+mn-lt"/>
            </a:endParaRPr>
          </a:p>
          <a:p>
            <a:pPr lvl="1"/>
            <a:endParaRPr lang="en-US" b="0" u="none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399" y="3429002"/>
            <a:ext cx="4114800" cy="15239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b="1" u="none" dirty="0" smtClean="0">
                <a:latin typeface="+mn-lt"/>
              </a:rPr>
              <a:t>Facilities Management</a:t>
            </a:r>
            <a:endParaRPr lang="en-US" b="0" u="none" dirty="0" smtClean="0">
              <a:latin typeface="+mn-lt"/>
            </a:endParaRPr>
          </a:p>
          <a:p>
            <a:pPr lvl="1"/>
            <a:endParaRPr lang="en-US" b="0" u="none" dirty="0" smtClean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505201"/>
            <a:ext cx="1828800" cy="12166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399" y="4800602"/>
            <a:ext cx="4114800" cy="15239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b="1" u="none" dirty="0" smtClean="0"/>
              <a:t>Utilities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»"/>
            </a:pPr>
            <a:endParaRPr lang="en-US" b="0" u="none" dirty="0" smtClean="0"/>
          </a:p>
          <a:p>
            <a:pPr lvl="1"/>
            <a:endParaRPr lang="en-US" b="0" u="none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876801"/>
            <a:ext cx="1836420" cy="1029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1" y="1447800"/>
            <a:ext cx="632791" cy="6212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3733802"/>
            <a:ext cx="634738" cy="6327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362201"/>
            <a:ext cx="659428" cy="598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800601"/>
            <a:ext cx="612296" cy="657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3200401"/>
            <a:ext cx="1315212" cy="36899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7086600" y="1524000"/>
            <a:ext cx="0" cy="4038600"/>
          </a:xfrm>
          <a:prstGeom prst="straightConnector1">
            <a:avLst/>
          </a:prstGeom>
          <a:solidFill>
            <a:srgbClr val="C3C9D4"/>
          </a:solidFill>
          <a:ln w="9525" cap="flat" cmpd="sng" algn="ctr">
            <a:solidFill>
              <a:srgbClr val="FF6600"/>
            </a:solidFill>
            <a:prstDash val="solid"/>
            <a:round/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cxnSp>
    </p:spTree>
    <p:extLst>
      <p:ext uri="{BB962C8B-B14F-4D97-AF65-F5344CB8AC3E}">
        <p14:creationId xmlns:p14="http://schemas.microsoft.com/office/powerpoint/2010/main" val="24095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:\Users\Chris\Documents\Local Cloud\Shared\Strategen\Marketing\Client Logos\Walma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0947" y="5358597"/>
            <a:ext cx="1737360" cy="4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Box 8201"/>
          <p:cNvSpPr txBox="1"/>
          <p:nvPr/>
        </p:nvSpPr>
        <p:spPr>
          <a:xfrm>
            <a:off x="393937" y="1447825"/>
            <a:ext cx="8308529" cy="38100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182863" tIns="91432" rIns="182863" bIns="91432" anchor="ctr"/>
          <a:lstStyle>
            <a:defPPr>
              <a:defRPr lang="en-US"/>
            </a:defPPr>
            <a:lvl1pPr algn="ctr">
              <a:buClr>
                <a:schemeClr val="folHlink"/>
              </a:buClr>
              <a:buFont typeface="Arial" charset="0"/>
              <a:buNone/>
              <a:defRPr b="1">
                <a:solidFill>
                  <a:schemeClr val="folHlink"/>
                </a:solidFill>
                <a:latin typeface="Calibri" pitchFamily="34" charset="0"/>
              </a:defRPr>
            </a:lvl1pPr>
          </a:lstStyle>
          <a:p>
            <a:pPr defTabSz="405472" fontAlgn="auto">
              <a:spcBef>
                <a:spcPts val="0"/>
              </a:spcBef>
              <a:spcAft>
                <a:spcPts val="0"/>
              </a:spcAft>
              <a:buClr>
                <a:srgbClr val="252B69"/>
              </a:buClr>
            </a:pPr>
            <a:r>
              <a:rPr lang="en-US" sz="1800" u="none" dirty="0">
                <a:solidFill>
                  <a:srgbClr val="FFFFFF"/>
                </a:solidFill>
                <a:ea typeface="ＭＳ Ｐゴシック" pitchFamily="-111" charset="-128"/>
                <a:cs typeface="+mn-cs"/>
              </a:rPr>
              <a:t>A sampling of our clients:</a:t>
            </a:r>
          </a:p>
        </p:txBody>
      </p:sp>
      <p:sp>
        <p:nvSpPr>
          <p:cNvPr id="164" name="Rectangle 26"/>
          <p:cNvSpPr>
            <a:spLocks noChangeArrowheads="1"/>
          </p:cNvSpPr>
          <p:nvPr/>
        </p:nvSpPr>
        <p:spPr bwMode="gray">
          <a:xfrm>
            <a:off x="-209550" y="790244"/>
            <a:ext cx="9277349" cy="48286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10613" tIns="87072" rIns="110613" bIns="0" anchor="ctr"/>
          <a:lstStyle/>
          <a:p>
            <a:pPr algn="ctr" defTabSz="405472" fontAlgn="auto">
              <a:spcBef>
                <a:spcPts val="0"/>
              </a:spcBef>
              <a:spcAft>
                <a:spcPts val="0"/>
              </a:spcAft>
              <a:buClr>
                <a:srgbClr val="252B69"/>
              </a:buClr>
            </a:pPr>
            <a:r>
              <a:rPr lang="en-US" sz="1800" u="none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ＭＳ Ｐゴシック" pitchFamily="-111" charset="-128"/>
                <a:cs typeface="+mn-cs"/>
              </a:rPr>
              <a:t>Strategic thinking and industry expertise creates profitable  clean energy businesses</a:t>
            </a:r>
          </a:p>
        </p:txBody>
      </p:sp>
      <p:sp>
        <p:nvSpPr>
          <p:cNvPr id="152" name="TextBox 24"/>
          <p:cNvSpPr txBox="1">
            <a:spLocks noChangeArrowheads="1"/>
          </p:cNvSpPr>
          <p:nvPr/>
        </p:nvSpPr>
        <p:spPr bwMode="auto">
          <a:xfrm>
            <a:off x="2988878" y="5158322"/>
            <a:ext cx="1457325" cy="8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48" tIns="37025" rIns="74048" bIns="37025">
            <a:spAutoFit/>
          </a:bodyPr>
          <a:lstStyle/>
          <a:p>
            <a:pPr algn="ctr" defTabSz="405472" fontAlgn="auto">
              <a:spcBef>
                <a:spcPts val="0"/>
              </a:spcBef>
              <a:spcAft>
                <a:spcPts val="0"/>
              </a:spcAft>
            </a:pPr>
            <a:r>
              <a:rPr lang="en-US" sz="1600" u="none" dirty="0">
                <a:solidFill>
                  <a:srgbClr val="000090"/>
                </a:solidFill>
                <a:latin typeface="Calibri"/>
                <a:ea typeface="ＭＳ Ｐゴシック" pitchFamily="-111" charset="-128"/>
                <a:cs typeface="+mn-cs"/>
              </a:rPr>
              <a:t>U.S. Department of Energy</a:t>
            </a:r>
          </a:p>
        </p:txBody>
      </p:sp>
      <p:pic>
        <p:nvPicPr>
          <p:cNvPr id="12" name="Picture 4" descr="sharp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516" y="4361649"/>
            <a:ext cx="1285484" cy="4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Strategen</a:t>
            </a:r>
            <a:endParaRPr lang="en-US" dirty="0"/>
          </a:p>
        </p:txBody>
      </p:sp>
      <p:pic>
        <p:nvPicPr>
          <p:cNvPr id="3075" name="Picture 3" descr="C:\Users\Chris\Documents\Local Cloud\Shared\Strategen\Marketing\Client Logos\3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329" y="5358953"/>
            <a:ext cx="899858" cy="4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ris\Documents\Local Cloud\Shared\Strategen\Marketing\Client Logos\C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871" y="2204813"/>
            <a:ext cx="1764595" cy="3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hris\Documents\Local Cloud\Shared\Strategen\Marketing\Client Logos\Bosch\Bosc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24" y="2151931"/>
            <a:ext cx="1455376" cy="4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hris\Documents\Local Cloud\Shared\Strategen\Marketing\Client Logos\Fluidic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28" y="3388313"/>
            <a:ext cx="2065377" cy="2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Chris\Documents\Local Cloud\Shared\Strategen\Marketing\Client Logos\FM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893" y="3218652"/>
            <a:ext cx="1423266" cy="5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Chris\Documents\Local Cloud\Shared\Strategen\Marketing\Client Logos\GA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22" y="3053084"/>
            <a:ext cx="698810" cy="7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Chris\Documents\Local Cloud\Shared\Strategen\Marketing\Client Logos\HCEP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185" y="4367597"/>
            <a:ext cx="1545863" cy="3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Chris\Documents\Local Cloud\Shared\Strategen\Marketing\Client Logos\Recurren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828" y="4272729"/>
            <a:ext cx="1499398" cy="5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Chris\Documents\Local Cloud\Shared\Strategen\Marketing\Client Logos\Rockpor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638" y="4365755"/>
            <a:ext cx="1437978" cy="39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Chris\Documents\Local Cloud\Shared\Strategen\Marketing\Client Logos\Sunpowe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73" y="5410149"/>
            <a:ext cx="1951078" cy="4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Chris\Documents\Local Cloud\Shared\CESA Internal Only\_Templates and Generic\CESA Final 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005" y="2160135"/>
            <a:ext cx="1385044" cy="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02585" y="6424076"/>
            <a:ext cx="445872" cy="153888"/>
          </a:xfrm>
        </p:spPr>
        <p:txBody>
          <a:bodyPr/>
          <a:lstStyle/>
          <a:p>
            <a:fld id="{55137425-2E44-4EF5-B092-8BECA006E67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Silver Sponsor - CalCEF Logo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013" y="1973804"/>
            <a:ext cx="1504978" cy="842445"/>
          </a:xfrm>
          <a:prstGeom prst="rect">
            <a:avLst/>
          </a:prstGeom>
        </p:spPr>
      </p:pic>
      <p:pic>
        <p:nvPicPr>
          <p:cNvPr id="3" name="Picture 2" descr="DMB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743" y="3148699"/>
            <a:ext cx="1758823" cy="6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Supporting EV Deployment is Already a Core Part of CESA</a:t>
            </a:r>
            <a:endParaRPr lang="en-US" b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gray">
          <a:xfrm>
            <a:off x="623888" y="6215553"/>
            <a:ext cx="6858000" cy="15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3238" anchor="b">
            <a:spAutoFit/>
          </a:bodyPr>
          <a:lstStyle/>
          <a:p>
            <a:pPr defTabSz="830263" eaLnBrk="0" hangingPunct="0"/>
            <a:r>
              <a:rPr lang="en-GB" sz="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hidden">
          <a:xfrm>
            <a:off x="627065" y="6519864"/>
            <a:ext cx="1533525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30263" eaLnBrk="0" hangingPunct="0"/>
            <a:r>
              <a:rPr lang="en-GB" sz="500" dirty="0">
                <a:solidFill>
                  <a:srgbClr val="557DCC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3494152"/>
              </p:ext>
            </p:extLst>
          </p:nvPr>
        </p:nvGraphicFramePr>
        <p:xfrm>
          <a:off x="914400" y="838200"/>
          <a:ext cx="7239000" cy="523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03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California’s Electric Power System Faces Big Challenges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5242" y="4553894"/>
            <a:ext cx="3014465" cy="95409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b="0" u="none" dirty="0">
                <a:latin typeface="+mn-lt"/>
              </a:rPr>
              <a:t>San Onofre Nuclear Generation Station (SONGS) has been permanently shut down since January of 2012, taking </a:t>
            </a:r>
            <a:r>
              <a:rPr lang="en-US" sz="1400" u="none" dirty="0">
                <a:latin typeface="+mn-lt"/>
              </a:rPr>
              <a:t>2,254MW</a:t>
            </a:r>
            <a:r>
              <a:rPr lang="en-US" sz="1400" b="0" u="none" dirty="0">
                <a:latin typeface="+mn-lt"/>
              </a:rPr>
              <a:t> offline.</a:t>
            </a:r>
          </a:p>
        </p:txBody>
      </p:sp>
      <p:pic>
        <p:nvPicPr>
          <p:cNvPr id="2050" name="Picture 2" descr="http://oliveprsolutions.com/wp-content/uploads/2013/06/San_Onofre_Nuclear_Power_Plant_tx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89" y="1663385"/>
            <a:ext cx="2886960" cy="2870515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2931" y="1885851"/>
            <a:ext cx="1259078" cy="3693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San Onofre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90613"/>
              </p:ext>
            </p:extLst>
          </p:nvPr>
        </p:nvGraphicFramePr>
        <p:xfrm>
          <a:off x="3920373" y="1682651"/>
          <a:ext cx="4667801" cy="37249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414"/>
                <a:gridCol w="758842"/>
                <a:gridCol w="1280545"/>
              </a:tblGrid>
              <a:tr h="881380">
                <a:tc>
                  <a:txBody>
                    <a:bodyPr/>
                    <a:lstStyle/>
                    <a:p>
                      <a:pPr marL="0" algn="ctr" defTabSz="370997" rtl="0" eaLnBrk="1" fontAlgn="b" latinLnBrk="0" hangingPunct="1"/>
                      <a:r>
                        <a:rPr lang="en-US" sz="19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Plant Name</a:t>
                      </a:r>
                      <a:endParaRPr lang="en-US" sz="19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12700" marB="0" anchor="ctr">
                    <a:solidFill>
                      <a:srgbClr val="0049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MW </a:t>
                      </a:r>
                    </a:p>
                    <a:p>
                      <a:pPr algn="ctr" fontAlgn="b"/>
                      <a:endParaRPr lang="en-US" sz="19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Scheduled Phase-Out Date</a:t>
                      </a:r>
                      <a:endParaRPr lang="en-US" sz="19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12700" marB="0" anchor="b"/>
                </a:tc>
              </a:tr>
              <a:tr h="536268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 dirty="0">
                          <a:effectLst/>
                        </a:rPr>
                        <a:t>El Segundo, Harbor (LADWP), Morro Bay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algn="ctr" defTabSz="370997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algn="l" defTabSz="370997" rtl="0" eaLnBrk="1" fontAlgn="b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December 31, 2015</a:t>
                      </a:r>
                    </a:p>
                  </a:txBody>
                  <a:tcPr marL="9525" marR="9525" marT="12700" marB="0" anchor="ctr"/>
                </a:tc>
              </a:tr>
              <a:tr h="536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Encina, Contra Costa, Pittsburg, Moss Landing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algn="ctr" defTabSz="370997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marL="0" algn="l" defTabSz="370997" rtl="0" eaLnBrk="1" fontAlgn="b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December 31, 2017</a:t>
                      </a:r>
                    </a:p>
                  </a:txBody>
                  <a:tcPr marL="9525" marR="9525" marT="12700" marB="0" anchor="ctr"/>
                </a:tc>
              </a:tr>
              <a:tr h="536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Haynes (LADWP)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December 31, 2019</a:t>
                      </a:r>
                    </a:p>
                  </a:txBody>
                  <a:tcPr marL="9525" marR="9525" marT="12700" marB="0" anchor="ctr"/>
                </a:tc>
              </a:tr>
              <a:tr h="69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Huntington Beach, Redondo, Alamitos, Mandalay, Ormond Beach, Scattergood (LADWP)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December 31, 2020</a:t>
                      </a:r>
                    </a:p>
                  </a:txBody>
                  <a:tcPr marL="9525" marR="9525" marT="12700" marB="0" anchor="ctr"/>
                </a:tc>
              </a:tr>
              <a:tr h="536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Diablo Canyon Power Plant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December 31, 2024</a:t>
                      </a:r>
                    </a:p>
                  </a:txBody>
                  <a:tcPr marL="9525" marR="9525" marT="12700" marB="0" anchor="ctr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45526" y="729621"/>
            <a:ext cx="8452952" cy="40009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457118"/>
            <a:r>
              <a:rPr lang="en-US" sz="2000" u="none" dirty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Many power plants could go offline in the next decade for a variety of reasons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723" y="6149340"/>
            <a:ext cx="8484723" cy="21543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800" b="0" u="none" dirty="0">
                <a:latin typeface="+mn-lt"/>
              </a:rPr>
              <a:t>(1) Sierra Club Report: “Meeting California’s Electricity Needs Without San Onofre or Diablo Canyon Nuclear Power Plants”.  CEC Docket 13-IEP-1D, TN 71790, Jul 29, 2013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0373" y="1355619"/>
            <a:ext cx="4667801" cy="307768"/>
          </a:xfrm>
          <a:prstGeom prst="rect">
            <a:avLst/>
          </a:prstGeom>
          <a:solidFill>
            <a:srgbClr val="004967"/>
          </a:solidFill>
        </p:spPr>
        <p:txBody>
          <a:bodyPr wrap="square" lIns="91432" tIns="45716" rIns="91432" bIns="45716">
            <a:spAutoFit/>
          </a:bodyPr>
          <a:lstStyle/>
          <a:p>
            <a:pPr algn="ctr" fontAlgn="b"/>
            <a:r>
              <a:rPr lang="en-US" sz="1400" u="none" dirty="0">
                <a:solidFill>
                  <a:schemeClr val="lt1"/>
                </a:solidFill>
              </a:rPr>
              <a:t>Once-Through Cooling Phase-Out Schedule</a:t>
            </a:r>
            <a:r>
              <a:rPr lang="en-US" sz="1400" u="none" baseline="30000" dirty="0">
                <a:solidFill>
                  <a:schemeClr val="lt1"/>
                </a:solidFill>
              </a:rPr>
              <a:t>(1)</a:t>
            </a:r>
            <a:endParaRPr lang="en-US" sz="1400" b="0" u="none" baseline="30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02585" y="6424076"/>
            <a:ext cx="445872" cy="153888"/>
          </a:xfrm>
        </p:spPr>
        <p:txBody>
          <a:bodyPr/>
          <a:lstStyle/>
          <a:p>
            <a:fld id="{55137425-2E44-4EF5-B092-8BECA006E67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Electric Power System Faces Big Challenges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714" y="1289405"/>
            <a:ext cx="6919567" cy="48591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526" y="767557"/>
            <a:ext cx="8452952" cy="40009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457118"/>
            <a:r>
              <a:rPr lang="en-US" sz="2000" u="none" dirty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Planned renewable procurement will drastically affect California’s net load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2585" y="6424076"/>
            <a:ext cx="445872" cy="153888"/>
          </a:xfrm>
        </p:spPr>
        <p:txBody>
          <a:bodyPr/>
          <a:lstStyle/>
          <a:p>
            <a:fld id="{F584B5B7-BBC4-BB49-9FC5-6FA9589B8BE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7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Energy Storage With The Status Quo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674210" y="3566197"/>
            <a:ext cx="3842639" cy="243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1600" b="0" u="none" dirty="0"/>
              <a:t>Siting Constraints</a:t>
            </a:r>
          </a:p>
          <a:p>
            <a:pPr lvl="0"/>
            <a:r>
              <a:rPr lang="en-US" sz="1600" b="0" u="none" dirty="0"/>
              <a:t>Installation Speed</a:t>
            </a:r>
          </a:p>
          <a:p>
            <a:pPr lvl="0"/>
            <a:r>
              <a:rPr lang="en-US" sz="1600" b="0" u="none" dirty="0"/>
              <a:t>Available Flexible Range </a:t>
            </a:r>
          </a:p>
          <a:p>
            <a:pPr lvl="0"/>
            <a:r>
              <a:rPr lang="en-US" sz="1600" b="0" u="none" dirty="0"/>
              <a:t>Capacity Factor (hours of operation/year)</a:t>
            </a:r>
          </a:p>
          <a:p>
            <a:pPr lvl="0"/>
            <a:r>
              <a:rPr lang="en-US" sz="1600" b="0" u="none" dirty="0"/>
              <a:t>Multiple Value Stream Capture</a:t>
            </a:r>
          </a:p>
          <a:p>
            <a:pPr lvl="0"/>
            <a:r>
              <a:rPr lang="en-US" sz="1600" b="0" u="none" dirty="0"/>
              <a:t>Ramp/Response Rate</a:t>
            </a:r>
          </a:p>
          <a:p>
            <a:pPr lvl="0"/>
            <a:r>
              <a:rPr lang="en-US" sz="1600" b="0" u="none" dirty="0"/>
              <a:t>Total Emissions</a:t>
            </a:r>
          </a:p>
          <a:p>
            <a:pPr lvl="0"/>
            <a:r>
              <a:rPr lang="en-US" sz="1600" b="0" u="none" dirty="0"/>
              <a:t>Water Usage</a:t>
            </a:r>
            <a:endParaRPr lang="en-US" sz="1600" b="0" u="none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02801" y="934721"/>
            <a:ext cx="6538417" cy="1862384"/>
            <a:chOff x="1668552" y="701041"/>
            <a:chExt cx="6538417" cy="1396788"/>
          </a:xfrm>
        </p:grpSpPr>
        <p:sp>
          <p:nvSpPr>
            <p:cNvPr id="5" name="TextBox 4"/>
            <p:cNvSpPr txBox="1"/>
            <p:nvPr/>
          </p:nvSpPr>
          <p:spPr>
            <a:xfrm>
              <a:off x="4690491" y="1188810"/>
              <a:ext cx="494538" cy="5104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800" u="none" dirty="0">
                  <a:latin typeface="+mn-lt"/>
                </a:rPr>
                <a:t>VS.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68552" y="701041"/>
              <a:ext cx="6538417" cy="1396788"/>
              <a:chOff x="1668552" y="701041"/>
              <a:chExt cx="6538417" cy="1396788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786746" y="701041"/>
                <a:ext cx="2590404" cy="13967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668552" y="1534359"/>
                <a:ext cx="2826792" cy="51046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u="none" dirty="0">
                    <a:solidFill>
                      <a:schemeClr val="bg1"/>
                    </a:solidFill>
                    <a:latin typeface="+mn-lt"/>
                  </a:rPr>
                  <a:t>Natural Gas Peaker</a:t>
                </a:r>
              </a:p>
            </p:txBody>
          </p:sp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498371" y="701041"/>
                <a:ext cx="2590405" cy="13967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380177" y="1534359"/>
                <a:ext cx="2826792" cy="51046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u="none" dirty="0">
                    <a:solidFill>
                      <a:schemeClr val="bg1"/>
                    </a:solidFill>
                    <a:latin typeface="+mn-lt"/>
                  </a:rPr>
                  <a:t>Energy Storage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420986" y="3004980"/>
            <a:ext cx="6302032" cy="5113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32" tIns="45716" rIns="91432" bIns="45716" rtlCol="0" anchor="ctr">
            <a:noAutofit/>
          </a:bodyPr>
          <a:lstStyle/>
          <a:p>
            <a:pPr algn="ctr"/>
            <a:r>
              <a:rPr lang="en-US" sz="2000" u="none" dirty="0">
                <a:solidFill>
                  <a:schemeClr val="bg1"/>
                </a:solidFill>
                <a:latin typeface="+mn-lt"/>
              </a:rPr>
              <a:t>Key Criteria to Consider</a:t>
            </a:r>
          </a:p>
        </p:txBody>
      </p:sp>
    </p:spTree>
    <p:extLst>
      <p:ext uri="{BB962C8B-B14F-4D97-AF65-F5344CB8AC3E}">
        <p14:creationId xmlns:p14="http://schemas.microsoft.com/office/powerpoint/2010/main" val="221022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Storage Can Be Sited Closer to the Load</a:t>
            </a:r>
            <a:endParaRPr lang="en-US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532257" y="869143"/>
            <a:ext cx="5714998" cy="5016149"/>
            <a:chOff x="1341096" y="806257"/>
            <a:chExt cx="6461811" cy="3762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096" y="806257"/>
              <a:ext cx="6461811" cy="376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99651" y="4147240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3675" y="2297268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84422" y="1695789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6125" y="1624352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57563" y="1515153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37600" y="1973905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89975" y="1484975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55885" y="2661316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32911" y="2028686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16218" y="2409684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7768" y="2834905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3436" y="2628754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27236" y="2493707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1256" y="2474702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20509" y="2450402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61942" y="2385390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27405" y="2318320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1256" y="2152257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41145" y="2165922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22773" y="2231332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85911" y="2165781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56489" y="2093698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82734" y="2038548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74405" y="1915346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61794" y="1841679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41240" y="1771065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41145" y="1748074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65373" y="1515153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58515" y="1515153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51799" y="1451978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06867" y="1321250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49730" y="1273626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49730" y="1221238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99412" y="1267648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51799" y="1221238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26594" y="1170550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59919" y="1144597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68730" y="1116023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55847" y="1089296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70195" y="980534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20448" y="807080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1" y="813846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91047" y="903017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16019" y="874340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82734" y="864713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5100" y="874417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9530" y="903017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84111" y="961043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3520" y="992198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3520" y="1075581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12555" y="1170550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6086" y="1249586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23879" y="1348902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63654" y="1432285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12280" y="1432285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9914" y="1446000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59719" y="1402111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61" descr="Storage.gif"/>
            <p:cNvPicPr>
              <a:picLocks noChangeAspect="1"/>
            </p:cNvPicPr>
            <p:nvPr/>
          </p:nvPicPr>
          <p:blipFill rotWithShape="1">
            <a:blip r:embed="rId4" cstate="print">
              <a:lum bright="-10000" contras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2164" y="1289242"/>
              <a:ext cx="341494" cy="35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http://ian.umces.edu/imagelibrary/albums/userpics/12865/normal_ian-symbol-energy-power-st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070" y="3322295"/>
            <a:ext cx="1249680" cy="22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black">
          <a:xfrm rot="1536426">
            <a:off x="4225599" y="3547475"/>
            <a:ext cx="3209095" cy="1175256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887325">
              <a:buClr>
                <a:schemeClr val="folHlink"/>
              </a:buClr>
            </a:pPr>
            <a:r>
              <a:rPr lang="en-US" sz="1400" u="none" dirty="0">
                <a:solidFill>
                  <a:schemeClr val="bg1"/>
                </a:solidFill>
                <a:latin typeface="Calibri" pitchFamily="-110" charset="0"/>
              </a:rPr>
              <a:t>Nearest Power Plant: 20 miles East.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7389" y="5516157"/>
            <a:ext cx="2267089" cy="52321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 defTabSz="887325">
              <a:buClr>
                <a:schemeClr val="folHlink"/>
              </a:buClr>
            </a:pPr>
            <a:r>
              <a:rPr lang="en-US" sz="1400" u="none" dirty="0">
                <a:latin typeface="Calibri" pitchFamily="-110" charset="0"/>
              </a:rPr>
              <a:t>Russell City Energy Center </a:t>
            </a:r>
          </a:p>
          <a:p>
            <a:pPr algn="ctr" defTabSz="887325">
              <a:buClr>
                <a:schemeClr val="folHlink"/>
              </a:buClr>
            </a:pPr>
            <a:r>
              <a:rPr lang="en-US" sz="1400" u="none" dirty="0">
                <a:latin typeface="Calibri" pitchFamily="-110" charset="0"/>
              </a:rPr>
              <a:t>Hayward, 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7" y="5844652"/>
            <a:ext cx="3557453" cy="328493"/>
          </a:xfrm>
          <a:prstGeom prst="rect">
            <a:avLst/>
          </a:prstGeom>
          <a:noFill/>
        </p:spPr>
        <p:txBody>
          <a:bodyPr wrap="none" lIns="91432" tIns="45716" rIns="91432" bIns="45716" rtlCol="0">
            <a:noAutofit/>
          </a:bodyPr>
          <a:lstStyle/>
          <a:p>
            <a:r>
              <a:rPr lang="en-US" b="0" u="none" dirty="0" smtClean="0">
                <a:latin typeface="+mn-lt"/>
              </a:rPr>
              <a:t>ES Siting Source: Powertree Integrated Energy Services</a:t>
            </a:r>
          </a:p>
        </p:txBody>
      </p:sp>
      <p:sp>
        <p:nvSpPr>
          <p:cNvPr id="6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2585" y="6424076"/>
            <a:ext cx="445872" cy="153888"/>
          </a:xfrm>
        </p:spPr>
        <p:txBody>
          <a:bodyPr/>
          <a:lstStyle/>
          <a:p>
            <a:fld id="{F584B5B7-BBC4-BB49-9FC5-6FA9589B8BE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8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Storage: Diverse, Modular, Faster to Install!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526" y="635460"/>
            <a:ext cx="8452952" cy="707872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457118"/>
            <a:r>
              <a:rPr lang="en-US" sz="2000" u="none" dirty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Battery and thermal storage resources can be installed much more quickly than traditional resources, reducing risk and increasing technology flexibility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859025"/>
              </p:ext>
            </p:extLst>
          </p:nvPr>
        </p:nvGraphicFramePr>
        <p:xfrm>
          <a:off x="393937" y="2027381"/>
          <a:ext cx="8308529" cy="436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61931" y="1513365"/>
            <a:ext cx="8452952" cy="369318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457118"/>
            <a:r>
              <a:rPr lang="en-US" sz="1800" u="none" dirty="0">
                <a:latin typeface="Calibri" charset="0"/>
                <a:ea typeface="ＭＳ Ｐゴシック" charset="0"/>
                <a:cs typeface="ＭＳ Ｐゴシック" charset="0"/>
              </a:rPr>
              <a:t>Siting, Permitting, and Installation Time by Resource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2585" y="6424076"/>
            <a:ext cx="445872" cy="153888"/>
          </a:xfrm>
        </p:spPr>
        <p:txBody>
          <a:bodyPr/>
          <a:lstStyle/>
          <a:p>
            <a:fld id="{F584B5B7-BBC4-BB49-9FC5-6FA9589B8BE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2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Storage: Four Times the Flexible Range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526" y="767551"/>
            <a:ext cx="8452952" cy="40009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457118"/>
            <a:r>
              <a:rPr lang="en-US" sz="2000" u="none" dirty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Important to compare benefits, not megawatts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92679" y="1597055"/>
            <a:ext cx="0" cy="4572324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ectangle 92"/>
          <p:cNvSpPr/>
          <p:nvPr/>
        </p:nvSpPr>
        <p:spPr bwMode="black">
          <a:xfrm>
            <a:off x="564229" y="4271297"/>
            <a:ext cx="3809657" cy="181471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230147" indent="-230147" algn="ctr" defTabSz="887259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737" y="4378457"/>
            <a:ext cx="1448114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100MW </a:t>
            </a:r>
          </a:p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LMS 100</a:t>
            </a:r>
          </a:p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Gas Peaker Plant</a:t>
            </a:r>
            <a:r>
              <a:rPr lang="en-US" sz="1800" u="none" baseline="300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45" name="Rectangle 144"/>
          <p:cNvSpPr/>
          <p:nvPr/>
        </p:nvSpPr>
        <p:spPr bwMode="black">
          <a:xfrm>
            <a:off x="4811481" y="4271297"/>
            <a:ext cx="3799066" cy="18147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230147" indent="-230147" algn="ctr" defTabSz="887259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9901" y="4357699"/>
            <a:ext cx="1540657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100MW</a:t>
            </a:r>
          </a:p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Energy Storage System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0758" y="1609998"/>
            <a:ext cx="3476151" cy="1291063"/>
            <a:chOff x="958866" y="2712096"/>
            <a:chExt cx="3476151" cy="968297"/>
          </a:xfrm>
        </p:grpSpPr>
        <p:sp>
          <p:nvSpPr>
            <p:cNvPr id="65" name="TextBox 64"/>
            <p:cNvSpPr txBox="1"/>
            <p:nvPr/>
          </p:nvSpPr>
          <p:spPr>
            <a:xfrm>
              <a:off x="3474533" y="3145707"/>
              <a:ext cx="898793" cy="2539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0" u="none" dirty="0">
                  <a:latin typeface="+mn-lt"/>
                </a:rPr>
                <a:t>50MW</a:t>
              </a:r>
            </a:p>
            <a:p>
              <a:pPr algn="ctr"/>
              <a:r>
                <a:rPr lang="en-US" sz="1100" b="0" u="none" dirty="0">
                  <a:latin typeface="+mn-lt"/>
                </a:rPr>
                <a:t>Min. Output</a:t>
              </a:r>
            </a:p>
          </p:txBody>
        </p:sp>
        <p:sp>
          <p:nvSpPr>
            <p:cNvPr id="53" name="Rectangle 52"/>
            <p:cNvSpPr/>
            <p:nvPr/>
          </p:nvSpPr>
          <p:spPr bwMode="black">
            <a:xfrm>
              <a:off x="2439091" y="3229302"/>
              <a:ext cx="716413" cy="45109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230147" indent="-230147" algn="ctr" defTabSz="887259">
                <a:buClr>
                  <a:schemeClr val="folHlink"/>
                </a:buClr>
                <a:buFont typeface="Arial" pitchFamily="-110" charset="0"/>
                <a:buChar char="»"/>
              </a:pPr>
              <a:endParaRPr lang="en-US" sz="1800" b="0" u="none" dirty="0">
                <a:latin typeface="Calibri" pitchFamily="-110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black">
            <a:xfrm>
              <a:off x="2439091" y="2788865"/>
              <a:ext cx="716413" cy="440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230147" indent="-230147" algn="ctr" defTabSz="887259">
                <a:buClr>
                  <a:schemeClr val="folHlink"/>
                </a:buClr>
                <a:buFont typeface="Arial" pitchFamily="-110" charset="0"/>
                <a:buChar char="»"/>
              </a:pPr>
              <a:endParaRPr lang="en-US" sz="1800" b="0" u="none" dirty="0">
                <a:latin typeface="Calibri" pitchFamily="-110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40609" y="2712096"/>
              <a:ext cx="994408" cy="2539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0" u="none" dirty="0">
                  <a:latin typeface="+mn-lt"/>
                </a:rPr>
                <a:t>100MW</a:t>
              </a:r>
            </a:p>
            <a:p>
              <a:pPr algn="ctr"/>
              <a:r>
                <a:rPr lang="en-US" sz="1100" b="0" u="none" dirty="0">
                  <a:latin typeface="+mn-lt"/>
                </a:rPr>
                <a:t> Max. Output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958866" y="2903777"/>
              <a:ext cx="1229010" cy="2308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400" u="none" dirty="0">
                  <a:solidFill>
                    <a:srgbClr val="FF0000"/>
                  </a:solidFill>
                  <a:latin typeface="+mn-lt"/>
                </a:rPr>
                <a:t>50 MW </a:t>
              </a:r>
              <a:r>
                <a:rPr lang="en-US" sz="1400" u="none" dirty="0">
                  <a:latin typeface="+mn-lt"/>
                </a:rPr>
                <a:t>Range</a:t>
              </a: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>
              <a:off x="3016916" y="3224293"/>
              <a:ext cx="648437" cy="0"/>
            </a:xfrm>
            <a:prstGeom prst="line">
              <a:avLst/>
            </a:prstGeom>
            <a:solidFill>
              <a:srgbClr val="C3C9D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Left Brace 96"/>
            <p:cNvSpPr/>
            <p:nvPr/>
          </p:nvSpPr>
          <p:spPr bwMode="auto">
            <a:xfrm>
              <a:off x="2145410" y="2806064"/>
              <a:ext cx="251749" cy="433297"/>
            </a:xfrm>
            <a:prstGeom prst="leftBrace">
              <a:avLst/>
            </a:prstGeom>
            <a:noFill/>
            <a:ln w="28575" cap="flat" cmpd="sng" algn="ctr">
              <a:solidFill>
                <a:srgbClr val="00A2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8" name="Straight Connector 97"/>
            <p:cNvCxnSpPr>
              <a:stCxn id="39" idx="0"/>
            </p:cNvCxnSpPr>
            <p:nvPr/>
          </p:nvCxnSpPr>
          <p:spPr bwMode="auto">
            <a:xfrm>
              <a:off x="2797298" y="2788865"/>
              <a:ext cx="868054" cy="978"/>
            </a:xfrm>
            <a:prstGeom prst="line">
              <a:avLst/>
            </a:prstGeom>
            <a:solidFill>
              <a:srgbClr val="C3C9D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Rectangle 10"/>
          <p:cNvSpPr/>
          <p:nvPr/>
        </p:nvSpPr>
        <p:spPr bwMode="black">
          <a:xfrm>
            <a:off x="5634781" y="1717573"/>
            <a:ext cx="713726" cy="1173104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230147" indent="-230147" algn="ctr" defTabSz="887259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6" name="Rectangle 15"/>
          <p:cNvSpPr/>
          <p:nvPr/>
        </p:nvSpPr>
        <p:spPr bwMode="black">
          <a:xfrm>
            <a:off x="5634781" y="2890677"/>
            <a:ext cx="713726" cy="1173104"/>
          </a:xfrm>
          <a:prstGeom prst="rect">
            <a:avLst/>
          </a:prstGeom>
          <a:solidFill>
            <a:srgbClr val="00A24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230147" indent="-230147" algn="ctr" defTabSz="887259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4896" y="1955326"/>
            <a:ext cx="793615" cy="615553"/>
          </a:xfrm>
          <a:prstGeom prst="rect">
            <a:avLst/>
          </a:prstGeom>
          <a:noFill/>
        </p:spPr>
        <p:txBody>
          <a:bodyPr wrap="none" lIns="91432" tIns="45716" rIns="91432" bIns="45716" rtlCol="0">
            <a:noAutofit/>
          </a:bodyPr>
          <a:lstStyle/>
          <a:p>
            <a:pPr algn="ctr"/>
            <a:r>
              <a:rPr lang="en-US" sz="1200" b="0" u="none" dirty="0">
                <a:solidFill>
                  <a:schemeClr val="bg1"/>
                </a:solidFill>
                <a:latin typeface="+mn-lt"/>
              </a:rPr>
              <a:t>100MW</a:t>
            </a:r>
          </a:p>
          <a:p>
            <a:pPr algn="ctr"/>
            <a:r>
              <a:rPr lang="en-US" sz="1200" b="0" u="none" dirty="0">
                <a:solidFill>
                  <a:schemeClr val="bg1"/>
                </a:solidFill>
                <a:latin typeface="+mn-lt"/>
              </a:rPr>
              <a:t>Discharge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24440" y="3150632"/>
            <a:ext cx="734496" cy="615553"/>
          </a:xfrm>
          <a:prstGeom prst="rect">
            <a:avLst/>
          </a:prstGeom>
          <a:noFill/>
        </p:spPr>
        <p:txBody>
          <a:bodyPr wrap="none" lIns="91432" tIns="45716" rIns="91432" bIns="45716" rtlCol="0">
            <a:noAutofit/>
          </a:bodyPr>
          <a:lstStyle/>
          <a:p>
            <a:pPr algn="ctr"/>
            <a:r>
              <a:rPr lang="en-US" sz="1200" b="0" u="none" dirty="0">
                <a:solidFill>
                  <a:schemeClr val="bg1"/>
                </a:solidFill>
                <a:latin typeface="+mn-lt"/>
              </a:rPr>
              <a:t>-100MW</a:t>
            </a:r>
          </a:p>
          <a:p>
            <a:pPr algn="ctr"/>
            <a:r>
              <a:rPr lang="en-US" sz="1200" b="0" u="none" dirty="0">
                <a:solidFill>
                  <a:schemeClr val="bg1"/>
                </a:solidFill>
                <a:latin typeface="+mn-lt"/>
              </a:rPr>
              <a:t>Charge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23976" y="2648311"/>
            <a:ext cx="1279401" cy="307768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400" u="none" dirty="0">
                <a:solidFill>
                  <a:srgbClr val="FF0000"/>
                </a:solidFill>
                <a:latin typeface="+mn-lt"/>
              </a:rPr>
              <a:t>200MW</a:t>
            </a:r>
            <a:r>
              <a:rPr lang="en-US" sz="1400" u="none" dirty="0">
                <a:latin typeface="+mn-lt"/>
              </a:rPr>
              <a:t> Range</a:t>
            </a:r>
          </a:p>
        </p:txBody>
      </p:sp>
      <p:sp>
        <p:nvSpPr>
          <p:cNvPr id="36" name="Left Brace 35"/>
          <p:cNvSpPr/>
          <p:nvPr/>
        </p:nvSpPr>
        <p:spPr bwMode="auto">
          <a:xfrm flipH="1">
            <a:off x="6388862" y="1713061"/>
            <a:ext cx="243113" cy="2346209"/>
          </a:xfrm>
          <a:prstGeom prst="leftBrace">
            <a:avLst/>
          </a:prstGeom>
          <a:noFill/>
          <a:ln w="28575" cap="flat" cmpd="sng" algn="ctr">
            <a:solidFill>
              <a:srgbClr val="00A2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8256" y="6111963"/>
            <a:ext cx="8299872" cy="252504"/>
          </a:xfrm>
          <a:prstGeom prst="rect">
            <a:avLst/>
          </a:prstGeom>
          <a:noFill/>
        </p:spPr>
        <p:txBody>
          <a:bodyPr wrap="square" lIns="68570" tIns="34289" rIns="68570" bIns="34289" rtlCol="0" anchor="b">
            <a:noAutofit/>
          </a:bodyPr>
          <a:lstStyle/>
          <a:p>
            <a:r>
              <a:rPr lang="en-US" sz="900" b="0" u="none" dirty="0">
                <a:latin typeface="+mj-lt"/>
              </a:rPr>
              <a:t>1. Source: </a:t>
            </a:r>
            <a:r>
              <a:rPr lang="en-US" sz="900" dirty="0">
                <a:latin typeface="+mj-lt"/>
                <a:hlinkClick r:id="rId3"/>
              </a:rPr>
              <a:t>http://yosemite.epa.gov/R9/air/EPSS.NSF/e0c49a10c792e06f8825657e007654a3/8a153d8ab24cb6868825723400679b82/$FILE/WCE%20Evaluation.pdf</a:t>
            </a:r>
            <a:endParaRPr lang="en-US" sz="900" b="0" dirty="0">
              <a:latin typeface="+mj-lt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6887" y="4417886"/>
            <a:ext cx="2171222" cy="15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3657" y="4357679"/>
            <a:ext cx="2110035" cy="16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8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526" y="743631"/>
            <a:ext cx="8452952" cy="40009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457118"/>
            <a:r>
              <a:rPr lang="en-US" sz="2000" u="none" dirty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Energy storage can be utilized more fully throughout the year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Storage: Three Times the Utilization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90031" y="1597055"/>
            <a:ext cx="0" cy="4572324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ectangle 92"/>
          <p:cNvSpPr/>
          <p:nvPr/>
        </p:nvSpPr>
        <p:spPr bwMode="black">
          <a:xfrm>
            <a:off x="564229" y="4273453"/>
            <a:ext cx="3809657" cy="181471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230147" indent="-230147" algn="ctr" defTabSz="887259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734" y="4380601"/>
            <a:ext cx="1448114" cy="120031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100 MW</a:t>
            </a:r>
          </a:p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LMS 100</a:t>
            </a:r>
          </a:p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Gas Peaker Plant</a:t>
            </a:r>
            <a:r>
              <a:rPr lang="en-US" sz="1800" u="none" baseline="300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45" name="Rectangle 144"/>
          <p:cNvSpPr/>
          <p:nvPr/>
        </p:nvSpPr>
        <p:spPr bwMode="black">
          <a:xfrm>
            <a:off x="4811481" y="4273453"/>
            <a:ext cx="3799066" cy="18147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230147" indent="-230147" algn="ctr" defTabSz="887259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9901" y="4359855"/>
            <a:ext cx="1540657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100MW</a:t>
            </a:r>
          </a:p>
          <a:p>
            <a:pPr algn="ctr"/>
            <a:r>
              <a:rPr lang="en-US" sz="1800" u="none" dirty="0">
                <a:solidFill>
                  <a:schemeClr val="bg1"/>
                </a:solidFill>
                <a:latin typeface="+mn-lt"/>
              </a:rPr>
              <a:t>Energy Storage System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34583" y="3180540"/>
            <a:ext cx="1328309" cy="872584"/>
            <a:chOff x="6064951" y="2462473"/>
            <a:chExt cx="1027157" cy="654438"/>
          </a:xfrm>
          <a:solidFill>
            <a:schemeClr val="bg1">
              <a:lumMod val="85000"/>
            </a:schemeClr>
          </a:solidFill>
        </p:grpSpPr>
        <p:sp>
          <p:nvSpPr>
            <p:cNvPr id="30" name="TextBox 29"/>
            <p:cNvSpPr txBox="1"/>
            <p:nvPr/>
          </p:nvSpPr>
          <p:spPr>
            <a:xfrm>
              <a:off x="6064952" y="2462473"/>
              <a:ext cx="1027156" cy="4154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u="none" dirty="0">
                  <a:latin typeface="+mn-lt"/>
                </a:rPr>
                <a:t>&gt;95%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64951" y="2909162"/>
              <a:ext cx="1027156" cy="20774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u="none" dirty="0">
                  <a:latin typeface="+mn-lt"/>
                </a:rPr>
                <a:t>Utilization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04988" y="3788826"/>
            <a:ext cx="167794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u="none" dirty="0">
                <a:latin typeface="+mn-lt"/>
              </a:rPr>
              <a:t>Utilization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04976" y="3180549"/>
            <a:ext cx="1677944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u="none" dirty="0">
                <a:latin typeface="+mn-lt"/>
              </a:rPr>
              <a:t>20%-40%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08246179"/>
              </p:ext>
            </p:extLst>
          </p:nvPr>
        </p:nvGraphicFramePr>
        <p:xfrm>
          <a:off x="348069" y="1277099"/>
          <a:ext cx="4025810" cy="1834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98256" y="6111963"/>
            <a:ext cx="8299872" cy="252504"/>
          </a:xfrm>
          <a:prstGeom prst="rect">
            <a:avLst/>
          </a:prstGeom>
          <a:noFill/>
        </p:spPr>
        <p:txBody>
          <a:bodyPr wrap="square" lIns="68570" tIns="34289" rIns="68570" bIns="34289" rtlCol="0" anchor="b">
            <a:noAutofit/>
          </a:bodyPr>
          <a:lstStyle/>
          <a:p>
            <a:r>
              <a:rPr lang="en-US" sz="900" b="0" u="none" dirty="0">
                <a:latin typeface="+mj-lt"/>
              </a:rPr>
              <a:t>1. Source: </a:t>
            </a:r>
            <a:r>
              <a:rPr lang="en-US" sz="900" dirty="0">
                <a:latin typeface="+mj-lt"/>
                <a:hlinkClick r:id="rId4"/>
              </a:rPr>
              <a:t>http://yosemite.epa.gov/R9/air/EPSS.NSF/e0c49a10c792e06f8825657e007654a3/8a153d8ab24cb6868825723400679b82/$FILE/WCE%20Evaluation.pdf</a:t>
            </a:r>
            <a:endParaRPr lang="en-US" sz="900" b="0" dirty="0">
              <a:latin typeface="+mj-lt"/>
            </a:endParaRPr>
          </a:p>
        </p:txBody>
      </p: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3295421520"/>
              </p:ext>
            </p:extLst>
          </p:nvPr>
        </p:nvGraphicFramePr>
        <p:xfrm>
          <a:off x="4772668" y="1277099"/>
          <a:ext cx="4025810" cy="1834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6887" y="4417886"/>
            <a:ext cx="2171222" cy="15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3657" y="4357679"/>
            <a:ext cx="2110035" cy="16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9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Rectangle 17"/>
          <p:cNvSpPr>
            <a:spLocks noChangeArrowheads="1"/>
          </p:cNvSpPr>
          <p:nvPr/>
        </p:nvSpPr>
        <p:spPr bwMode="auto">
          <a:xfrm>
            <a:off x="393935" y="-215258"/>
            <a:ext cx="8308529" cy="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defTabSz="816773">
              <a:lnSpc>
                <a:spcPts val="2110"/>
              </a:lnSpc>
            </a:pPr>
            <a:r>
              <a:rPr lang="en-US" sz="2600" b="0" u="none" dirty="0">
                <a:latin typeface="Calibri" charset="0"/>
              </a:rPr>
              <a:t>Energy Storage Can Capture Multiple Value Streams </a:t>
            </a:r>
            <a:endParaRPr lang="en-US" sz="1900" b="0" u="none" dirty="0">
              <a:latin typeface="Calibri" charset="0"/>
            </a:endParaRPr>
          </a:p>
        </p:txBody>
      </p:sp>
      <p:sp>
        <p:nvSpPr>
          <p:cNvPr id="3995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82311" indent="-30411284" eaLnBrk="0" hangingPunct="0"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028" eaLnBrk="0" fontAlgn="base" hangingPunct="0">
              <a:spcBef>
                <a:spcPct val="0"/>
              </a:spcBef>
              <a:spcAft>
                <a:spcPct val="0"/>
              </a:spcAft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742055" eaLnBrk="0" fontAlgn="base" hangingPunct="0">
              <a:spcBef>
                <a:spcPct val="0"/>
              </a:spcBef>
              <a:spcAft>
                <a:spcPct val="0"/>
              </a:spcAft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113083" eaLnBrk="0" fontAlgn="base" hangingPunct="0">
              <a:spcBef>
                <a:spcPct val="0"/>
              </a:spcBef>
              <a:spcAft>
                <a:spcPct val="0"/>
              </a:spcAft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484106" eaLnBrk="0" fontAlgn="base" hangingPunct="0">
              <a:spcBef>
                <a:spcPct val="0"/>
              </a:spcBef>
              <a:spcAft>
                <a:spcPct val="0"/>
              </a:spcAft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57301E-5176-4C45-99DD-726DFE8BC77D}" type="slidenum">
              <a:rPr lang="en-US" sz="1000" b="0" u="none">
                <a:latin typeface="Calibri" charset="0"/>
              </a:rPr>
              <a:pPr eaLnBrk="1" hangingPunct="1"/>
              <a:t>27</a:t>
            </a:fld>
            <a:endParaRPr lang="en-US" sz="1000" b="0" u="none" dirty="0">
              <a:latin typeface="Calibri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526" y="592076"/>
            <a:ext cx="8452952" cy="70787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 defTabSz="457154"/>
            <a:r>
              <a:rPr lang="en-US" sz="2000" u="none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Energy storage can be fully utilized throughout the year, providing multiple services from a single asset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26273093"/>
              </p:ext>
            </p:extLst>
          </p:nvPr>
        </p:nvGraphicFramePr>
        <p:xfrm>
          <a:off x="508752" y="1918388"/>
          <a:ext cx="3680013" cy="3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04919225"/>
              </p:ext>
            </p:extLst>
          </p:nvPr>
        </p:nvGraphicFramePr>
        <p:xfrm>
          <a:off x="4356883" y="1822508"/>
          <a:ext cx="4518985" cy="412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1229" y="1488087"/>
            <a:ext cx="3099547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400" b="0" u="none" dirty="0">
                <a:latin typeface="+mn-lt"/>
              </a:rPr>
              <a:t>% Total Annual Hourly Asset Utilization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8942" y="5986223"/>
            <a:ext cx="3209922" cy="3693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900" b="0" u="none" dirty="0">
                <a:latin typeface="+mn-lt"/>
              </a:rPr>
              <a:t>Graphs based on EPRI cost effectiveness model data, “Bulk Peaker substitution application” CPUC Workshop March 25, 2013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gray">
          <a:xfrm>
            <a:off x="248195" y="5317884"/>
            <a:ext cx="8454267" cy="7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308" tIns="87627" rIns="111308" bIns="0" anchor="ctr"/>
          <a:lstStyle/>
          <a:p>
            <a:pPr algn="ctr">
              <a:buClr>
                <a:schemeClr val="folHlink"/>
              </a:buClr>
              <a:buFont typeface="Arial" charset="0"/>
              <a:buNone/>
            </a:pPr>
            <a:r>
              <a:rPr lang="en-US" sz="1600" u="none" dirty="0">
                <a:solidFill>
                  <a:schemeClr val="folHlink"/>
                </a:solidFill>
                <a:latin typeface="Calibri" charset="0"/>
              </a:rPr>
              <a:t>Energy storage is a cost effective way to provide numerous benefits to many stakeholders, few of which can be monetized today.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94843" y="2521172"/>
            <a:ext cx="1590558" cy="27699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200" b="0" u="none" dirty="0">
                <a:solidFill>
                  <a:schemeClr val="bg1"/>
                </a:solidFill>
                <a:latin typeface="+mn-lt"/>
              </a:rPr>
              <a:t>Down Regulation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94843" y="3421049"/>
            <a:ext cx="1590558" cy="27699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200" b="0" u="none" dirty="0">
                <a:solidFill>
                  <a:schemeClr val="bg1"/>
                </a:solidFill>
                <a:latin typeface="+mn-lt"/>
              </a:rPr>
              <a:t>Up Regulation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2874" y="4176522"/>
            <a:ext cx="1314511" cy="276991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200" b="0" u="none" dirty="0">
                <a:solidFill>
                  <a:schemeClr val="bg1"/>
                </a:solidFill>
                <a:latin typeface="+mn-lt"/>
              </a:rPr>
              <a:t>Spinning Reserves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4843" y="4582524"/>
            <a:ext cx="1590558" cy="27699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200" b="0" u="none" dirty="0">
                <a:solidFill>
                  <a:schemeClr val="bg1"/>
                </a:solidFill>
                <a:latin typeface="+mn-lt"/>
              </a:rPr>
              <a:t>Energy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86338" y="1492075"/>
            <a:ext cx="3970167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400" b="0" u="none" dirty="0">
                <a:latin typeface="+mn-lt"/>
              </a:rPr>
              <a:t>Services Provided by Energy Storage Over the Year*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4079007" y="1770189"/>
            <a:ext cx="0" cy="3401243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145318" y="6128624"/>
            <a:ext cx="2730555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900" b="0" u="none" dirty="0">
                <a:latin typeface="+mn-lt"/>
              </a:rPr>
              <a:t>*All services include charging and discharging bids</a:t>
            </a:r>
          </a:p>
        </p:txBody>
      </p:sp>
    </p:spTree>
    <p:extLst>
      <p:ext uri="{BB962C8B-B14F-4D97-AF65-F5344CB8AC3E}">
        <p14:creationId xmlns:p14="http://schemas.microsoft.com/office/powerpoint/2010/main" val="228966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526" y="807131"/>
            <a:ext cx="8452952" cy="40009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457118"/>
            <a:r>
              <a:rPr lang="en-US" sz="2000" u="none" dirty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Energy storage responds far more quickly and is more effective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Can Respond Faster and is More Effective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90031" y="1470055"/>
            <a:ext cx="0" cy="4572324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ectangle 92"/>
          <p:cNvSpPr/>
          <p:nvPr/>
        </p:nvSpPr>
        <p:spPr bwMode="black">
          <a:xfrm>
            <a:off x="564229" y="4057553"/>
            <a:ext cx="3809657" cy="181471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230147" indent="-230147" algn="ctr" defTabSz="887259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45" name="Rectangle 144"/>
          <p:cNvSpPr/>
          <p:nvPr/>
        </p:nvSpPr>
        <p:spPr bwMode="black">
          <a:xfrm>
            <a:off x="4811481" y="4057553"/>
            <a:ext cx="3799066" cy="18147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230147" indent="-230147" algn="ctr" defTabSz="887259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9901" y="4093153"/>
            <a:ext cx="1540657" cy="120032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u="none" dirty="0">
                <a:solidFill>
                  <a:schemeClr val="bg1"/>
                </a:solidFill>
                <a:latin typeface="+mn-lt"/>
              </a:rPr>
              <a:t>Energy Storage System</a:t>
            </a:r>
            <a:endParaRPr lang="en-US" sz="1600" b="0" u="none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0" u="none" dirty="0">
                <a:solidFill>
                  <a:schemeClr val="bg1"/>
                </a:solidFill>
                <a:latin typeface="+mn-lt"/>
              </a:rPr>
              <a:t>Full Power Ramp </a:t>
            </a:r>
            <a:r>
              <a:rPr lang="en-US" sz="1600" u="none" dirty="0">
                <a:solidFill>
                  <a:schemeClr val="bg1"/>
                </a:solidFill>
                <a:latin typeface="+mn-lt"/>
              </a:rPr>
              <a:t>&lt;1 second</a:t>
            </a:r>
          </a:p>
        </p:txBody>
      </p:sp>
      <p:pic>
        <p:nvPicPr>
          <p:cNvPr id="57" name="Content Placeholder 3" descr="Figure 8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42" y="1597953"/>
            <a:ext cx="3682997" cy="2237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" name="TextBox 59"/>
          <p:cNvSpPr txBox="1">
            <a:spLocks noChangeArrowheads="1"/>
          </p:cNvSpPr>
          <p:nvPr/>
        </p:nvSpPr>
        <p:spPr bwMode="auto">
          <a:xfrm flipH="1">
            <a:off x="380947" y="6032035"/>
            <a:ext cx="8574033" cy="3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0" tIns="40810" rIns="81620" bIns="40810">
            <a:spAutoFit/>
          </a:bodyPr>
          <a:lstStyle/>
          <a:p>
            <a:r>
              <a:rPr lang="en-US" sz="800" b="0" u="none" dirty="0">
                <a:solidFill>
                  <a:srgbClr val="000000"/>
                </a:solidFill>
                <a:latin typeface="+mn-lt"/>
              </a:rPr>
              <a:t>Graph Source: Kirby, B. “Ancillary Services: Technical and Commercial Insights.” Wartsilla,  July, 2007. pg. 13</a:t>
            </a:r>
          </a:p>
          <a:p>
            <a:r>
              <a:rPr lang="en-US" sz="800" b="0" u="none" dirty="0">
                <a:latin typeface="+mn-lt"/>
              </a:rPr>
              <a:t>1. </a:t>
            </a:r>
            <a:r>
              <a:rPr lang="en-US" sz="800" b="0" u="none" dirty="0">
                <a:latin typeface="+mn-lt"/>
                <a:hlinkClick r:id="rId4"/>
              </a:rPr>
              <a:t>http://www.cpvsentinel.com/about.html</a:t>
            </a:r>
            <a:endParaRPr lang="en-US" sz="800" b="0" u="none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39943" y="1647855"/>
            <a:ext cx="3770633" cy="2138187"/>
            <a:chOff x="5068513" y="2786385"/>
            <a:chExt cx="3284999" cy="1497880"/>
          </a:xfrm>
        </p:grpSpPr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513" y="2786385"/>
              <a:ext cx="3284999" cy="1497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 bwMode="black">
            <a:xfrm>
              <a:off x="5970495" y="2804173"/>
              <a:ext cx="1532964" cy="194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rtlCol="0" anchor="ctr" anchorCtr="1">
              <a:prstTxWarp prst="textNoShape">
                <a:avLst/>
              </a:prstTxWarp>
              <a:spAutoFit/>
            </a:bodyPr>
            <a:lstStyle/>
            <a:p>
              <a:pPr marL="230147" indent="-230147" algn="ctr" defTabSz="887259">
                <a:buClr>
                  <a:schemeClr val="folHlink"/>
                </a:buClr>
                <a:buFont typeface="Arial" pitchFamily="-110" charset="0"/>
                <a:buChar char="»"/>
              </a:pPr>
              <a:endParaRPr lang="en-US" sz="1800" b="0" u="none" dirty="0">
                <a:latin typeface="Calibri" pitchFamily="-110" charset="0"/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49301" y="2857641"/>
              <a:ext cx="1076325" cy="109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76339" y="4152807"/>
            <a:ext cx="2110035" cy="16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6887" y="4192290"/>
            <a:ext cx="2171222" cy="15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4238" y="4130396"/>
            <a:ext cx="1462661" cy="120031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u="none" dirty="0">
                <a:solidFill>
                  <a:schemeClr val="bg1"/>
                </a:solidFill>
                <a:latin typeface="+mn-lt"/>
              </a:rPr>
              <a:t>LMS 100 Gas Peaker Plant</a:t>
            </a:r>
            <a:endParaRPr lang="en-US" sz="1600" b="0" u="none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0" u="none" dirty="0">
                <a:solidFill>
                  <a:schemeClr val="bg1"/>
                </a:solidFill>
                <a:latin typeface="+mn-lt"/>
              </a:rPr>
              <a:t>Full Power Ramp </a:t>
            </a:r>
            <a:r>
              <a:rPr lang="en-US" sz="1600" u="none" dirty="0">
                <a:solidFill>
                  <a:schemeClr val="bg1"/>
                </a:solidFill>
                <a:latin typeface="+mn-lt"/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20521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CESA Final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077" y="149314"/>
            <a:ext cx="1346738" cy="432109"/>
          </a:xfrm>
          <a:prstGeom prst="rect">
            <a:avLst/>
          </a:prstGeom>
        </p:spPr>
      </p:pic>
      <p:sp>
        <p:nvSpPr>
          <p:cNvPr id="79" name="Title 22"/>
          <p:cNvSpPr txBox="1">
            <a:spLocks/>
          </p:cNvSpPr>
          <p:nvPr/>
        </p:nvSpPr>
        <p:spPr>
          <a:xfrm>
            <a:off x="393930" y="517819"/>
            <a:ext cx="8308529" cy="614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none" dirty="0" smtClean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CESA – Strength Through Diversity &amp; Collaboration</a:t>
            </a:r>
            <a:endParaRPr lang="en-US" u="non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134" y="3320713"/>
            <a:ext cx="968994" cy="26647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6200" y="1526511"/>
            <a:ext cx="8939738" cy="4702080"/>
            <a:chOff x="393931" y="1426964"/>
            <a:chExt cx="8332334" cy="4382600"/>
          </a:xfrm>
        </p:grpSpPr>
        <p:pic>
          <p:nvPicPr>
            <p:cNvPr id="33" name="Picture 32" descr="SovereignEnergyLogo_CMYK_ColorOnWhite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4949" y="5330870"/>
              <a:ext cx="451704" cy="426136"/>
            </a:xfrm>
            <a:prstGeom prst="rect">
              <a:avLst/>
            </a:prstGeom>
          </p:spPr>
        </p:pic>
        <p:pic>
          <p:nvPicPr>
            <p:cNvPr id="81" name="Picture 80" descr="Gridtential_Horizontal_CMYK.eps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0798" y="3717319"/>
              <a:ext cx="1046837" cy="104907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6805" y="4055375"/>
              <a:ext cx="608950" cy="399312"/>
            </a:xfrm>
            <a:prstGeom prst="rect">
              <a:avLst/>
            </a:prstGeom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637509" y="1426964"/>
              <a:ext cx="3878660" cy="172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 anchorCtr="1">
              <a:prstTxWarp prst="textNoShape">
                <a:avLst/>
              </a:prstTxWarp>
              <a:spAutoFit/>
            </a:bodyPr>
            <a:lstStyle/>
            <a:p>
              <a:pPr defTabSz="741949">
                <a:buClr>
                  <a:srgbClr val="252B69"/>
                </a:buClr>
              </a:pPr>
              <a:r>
                <a:rPr lang="en-US" sz="1200" u="none" dirty="0">
                  <a:solidFill>
                    <a:srgbClr val="252B69"/>
                  </a:solidFill>
                  <a:latin typeface="Calibri"/>
                  <a:ea typeface="ＭＳ Ｐゴシック" pitchFamily="-106" charset="-128"/>
                  <a:cs typeface="ＭＳ Ｐゴシック" pitchFamily="-106" charset="-128"/>
                </a:rPr>
                <a:t>Steering Committee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632670" y="2609195"/>
              <a:ext cx="3878660" cy="172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 anchorCtr="1">
              <a:prstTxWarp prst="textNoShape">
                <a:avLst/>
              </a:prstTxWarp>
              <a:spAutoFit/>
            </a:bodyPr>
            <a:lstStyle/>
            <a:p>
              <a:pPr defTabSz="741949">
                <a:buClr>
                  <a:srgbClr val="252B69"/>
                </a:buClr>
              </a:pPr>
              <a:r>
                <a:rPr lang="en-US" sz="1200" u="none" dirty="0">
                  <a:solidFill>
                    <a:srgbClr val="252B69"/>
                  </a:solidFill>
                  <a:latin typeface="Calibri"/>
                  <a:ea typeface="ＭＳ Ｐゴシック" pitchFamily="-106" charset="-128"/>
                  <a:cs typeface="ＭＳ Ｐゴシック" pitchFamily="-106" charset="-128"/>
                </a:rPr>
                <a:t>General Members</a:t>
              </a:r>
            </a:p>
          </p:txBody>
        </p:sp>
        <p:pic>
          <p:nvPicPr>
            <p:cNvPr id="10" name="Picture 9" descr="redflow.jpg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1778" y="5021817"/>
              <a:ext cx="739939" cy="295260"/>
            </a:xfrm>
            <a:prstGeom prst="rect">
              <a:avLst/>
            </a:prstGeom>
          </p:spPr>
        </p:pic>
        <p:pic>
          <p:nvPicPr>
            <p:cNvPr id="11" name="Picture 10" descr="Sharp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2118" y="5414299"/>
              <a:ext cx="657739" cy="335074"/>
            </a:xfrm>
            <a:prstGeom prst="rect">
              <a:avLst/>
            </a:prstGeom>
          </p:spPr>
        </p:pic>
        <p:pic>
          <p:nvPicPr>
            <p:cNvPr id="12" name="Picture 11" descr="Saft Horizontal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08303" y="5461726"/>
              <a:ext cx="681812" cy="205571"/>
            </a:xfrm>
            <a:prstGeom prst="rect">
              <a:avLst/>
            </a:prstGeom>
          </p:spPr>
        </p:pic>
        <p:pic>
          <p:nvPicPr>
            <p:cNvPr id="14" name="Picture 13" descr="PP_logo_RGB_large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1464" y="4900114"/>
              <a:ext cx="847897" cy="491395"/>
            </a:xfrm>
            <a:prstGeom prst="rect">
              <a:avLst/>
            </a:prstGeom>
          </p:spPr>
        </p:pic>
        <p:pic>
          <p:nvPicPr>
            <p:cNvPr id="15" name="Picture 3" descr="C:\Users\Aaron Juchau\Documents\Local Cloud\Shared\CESA\Members\UniEnergy Technologies\UET logo.png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64927" y="5472179"/>
              <a:ext cx="967630" cy="24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Silent Power.jpg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5887" y="5483693"/>
              <a:ext cx="939225" cy="169554"/>
            </a:xfrm>
            <a:prstGeom prst="rect">
              <a:avLst/>
            </a:prstGeom>
          </p:spPr>
        </p:pic>
        <p:pic>
          <p:nvPicPr>
            <p:cNvPr id="17" name="Picture 16" descr="stem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9319" y="5498855"/>
              <a:ext cx="684362" cy="165572"/>
            </a:xfrm>
            <a:prstGeom prst="rect">
              <a:avLst/>
            </a:prstGeom>
          </p:spPr>
        </p:pic>
        <p:pic>
          <p:nvPicPr>
            <p:cNvPr id="18" name="Picture 17" descr="SCOA.jp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2818" y="5428481"/>
              <a:ext cx="369663" cy="328696"/>
            </a:xfrm>
            <a:prstGeom prst="rect">
              <a:avLst/>
            </a:prstGeom>
          </p:spPr>
        </p:pic>
        <p:pic>
          <p:nvPicPr>
            <p:cNvPr id="19" name="Picture 18" descr="TAS Logo.jp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6596" y="5419789"/>
              <a:ext cx="916291" cy="376299"/>
            </a:xfrm>
            <a:prstGeom prst="rect">
              <a:avLst/>
            </a:prstGeom>
          </p:spPr>
        </p:pic>
        <p:pic>
          <p:nvPicPr>
            <p:cNvPr id="20" name="Picture 19" descr="Lightsail Energy.jp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5412" y="4551985"/>
              <a:ext cx="544666" cy="1791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2318" y="5001783"/>
              <a:ext cx="817405" cy="249982"/>
            </a:xfrm>
            <a:prstGeom prst="rect">
              <a:avLst/>
            </a:prstGeom>
          </p:spPr>
        </p:pic>
        <p:pic>
          <p:nvPicPr>
            <p:cNvPr id="22" name="Picture 14" descr="IE-LOGO_FINAL_R91307_CENTER.gif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653" y="4472170"/>
              <a:ext cx="777025" cy="338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 descr="C:\Users\Aaron Juchau\Documents\Local Cloud\Shared\CESA\Members\Halotechnics\halotechnics-logo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354" y="4174007"/>
              <a:ext cx="716269" cy="155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Aaron Juchau\Documents\Local Cloud\Shared\CESA\Members\Flextronics\Company Logo Energy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488" y="4157392"/>
              <a:ext cx="778032" cy="15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geli_logo_blue-02.png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4390" y="4050141"/>
              <a:ext cx="611881" cy="411744"/>
            </a:xfrm>
            <a:prstGeom prst="rect">
              <a:avLst/>
            </a:prstGeom>
          </p:spPr>
        </p:pic>
        <p:pic>
          <p:nvPicPr>
            <p:cNvPr id="26" name="Picture 1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913" y="3567786"/>
              <a:ext cx="1079998" cy="258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 descr="C:\Users\Aaron Juchau\Documents\Local Cloud\Shared\CESA\Members\CODA Energy\CODA_Energy_Logo_horizontal_flat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017" y="3530471"/>
              <a:ext cx="1045496" cy="332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ounded Rectangle 2"/>
            <p:cNvSpPr>
              <a:spLocks noChangeArrowheads="1"/>
            </p:cNvSpPr>
            <p:nvPr/>
          </p:nvSpPr>
          <p:spPr bwMode="auto">
            <a:xfrm>
              <a:off x="393931" y="1671749"/>
              <a:ext cx="8308529" cy="5818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81547" tIns="40776" rIns="81547" bIns="40776"/>
            <a:lstStyle/>
            <a:p>
              <a:pPr defTabSz="815843"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  <a:cs typeface="ＭＳ Ｐゴシック" pitchFamily="29" charset="-128"/>
                </a:rPr>
                <a:t> </a:t>
              </a:r>
            </a:p>
          </p:txBody>
        </p:sp>
        <p:pic>
          <p:nvPicPr>
            <p:cNvPr id="32" name="Picture 31" descr="KSI LOGO.JPG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267" y="4512672"/>
              <a:ext cx="609518" cy="257770"/>
            </a:xfrm>
            <a:prstGeom prst="rect">
              <a:avLst/>
            </a:prstGeom>
          </p:spPr>
        </p:pic>
        <p:pic>
          <p:nvPicPr>
            <p:cNvPr id="36" name="Picture 2" descr="C:\Users\Aaron Juchau\Documents\Local Cloud\Shared\CESA\Members\Christenson Electric\Christenson logo Digital highres RGB_jpg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82" y="3546911"/>
              <a:ext cx="868234" cy="29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Aaron Juchau\Documents\Local Cloud\Shared\CESA\Members\Clean Energy Systems\CES Logo.tif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476" y="3495060"/>
              <a:ext cx="403514" cy="403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american_vanadium.logo.png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037" y="3030672"/>
              <a:ext cx="910315" cy="3413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6570" y="4956013"/>
              <a:ext cx="862699" cy="321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498" y="2971001"/>
              <a:ext cx="825291" cy="414054"/>
            </a:xfrm>
            <a:prstGeom prst="rect">
              <a:avLst/>
            </a:prstGeom>
          </p:spPr>
        </p:pic>
        <p:pic>
          <p:nvPicPr>
            <p:cNvPr id="41" name="Picture 40" descr="Seeo_Logo_CMYK.jpg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529" y="5486404"/>
              <a:ext cx="683392" cy="166842"/>
            </a:xfrm>
            <a:prstGeom prst="rect">
              <a:avLst/>
            </a:prstGeom>
          </p:spPr>
        </p:pic>
        <p:pic>
          <p:nvPicPr>
            <p:cNvPr id="44" name="Picture 43" descr="HG_logo-2012-spot_Col.jpg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833" y="4528489"/>
              <a:ext cx="1121496" cy="226136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454729" y="1757511"/>
              <a:ext cx="8035784" cy="377339"/>
              <a:chOff x="454729" y="933803"/>
              <a:chExt cx="8035784" cy="377339"/>
            </a:xfrm>
          </p:grpSpPr>
          <p:pic>
            <p:nvPicPr>
              <p:cNvPr id="46" name="Picture 2" descr="C:\Users\AJ\Documents\Local Cloud\Shared\CESA Internal Only\Members\East Penn Manufacturing\East Penn Logo.jpg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9" y="1034666"/>
                <a:ext cx="749699" cy="237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6" descr="SC_Logo_CMYK_big.jpg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55620" y="933803"/>
                <a:ext cx="1024205" cy="377339"/>
              </a:xfrm>
              <a:prstGeom prst="rect">
                <a:avLst/>
              </a:prstGeom>
            </p:spPr>
          </p:pic>
          <p:pic>
            <p:nvPicPr>
              <p:cNvPr id="48" name="Picture 2" descr="C:\Users\Aaron Juchau\Documents\Local Cloud\Shared\CESA\Members\Samsung\Samsung SDI logo vertical 2 (1).jpg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462" y="952723"/>
                <a:ext cx="622478" cy="35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9" descr="_Steering - Ecoult.PNG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7473" y="1035323"/>
                <a:ext cx="726735" cy="236979"/>
              </a:xfrm>
              <a:prstGeom prst="rect">
                <a:avLst/>
              </a:prstGeom>
            </p:spPr>
          </p:pic>
          <p:pic>
            <p:nvPicPr>
              <p:cNvPr id="51" name="Picture 50" descr="_Steering - Xtreme Power.eps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36898" y="964685"/>
                <a:ext cx="953615" cy="334642"/>
              </a:xfrm>
              <a:prstGeom prst="rect">
                <a:avLst/>
              </a:prstGeom>
            </p:spPr>
          </p:pic>
        </p:grpSp>
        <p:sp>
          <p:nvSpPr>
            <p:cNvPr id="56" name="Rounded Rectangle 27"/>
            <p:cNvSpPr>
              <a:spLocks noChangeArrowheads="1"/>
            </p:cNvSpPr>
            <p:nvPr/>
          </p:nvSpPr>
          <p:spPr bwMode="auto">
            <a:xfrm>
              <a:off x="417736" y="2834674"/>
              <a:ext cx="8308529" cy="2974890"/>
            </a:xfrm>
            <a:prstGeom prst="roundRect">
              <a:avLst>
                <a:gd name="adj" fmla="val 4264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74121" tIns="37061" rIns="74121" bIns="37061"/>
            <a:lstStyle/>
            <a:p>
              <a:pPr defTabSz="815843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cs typeface="ＭＳ Ｐゴシック" pitchFamily="29" charset="-128"/>
              </a:endParaRPr>
            </a:p>
          </p:txBody>
        </p:sp>
        <p:pic>
          <p:nvPicPr>
            <p:cNvPr id="57" name="Picture 2" descr="C:\Users\Aaron Juchau\Documents\Local Cloud\Shared\CESA\Members\DN Tanks\DNTanks_IT_H_HR.jpg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191" y="3567561"/>
              <a:ext cx="728620" cy="33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Event Sponsor - AES.jpg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5220" y="2971001"/>
              <a:ext cx="851926" cy="460709"/>
            </a:xfrm>
            <a:prstGeom prst="rect">
              <a:avLst/>
            </a:prstGeom>
          </p:spPr>
        </p:pic>
        <p:pic>
          <p:nvPicPr>
            <p:cNvPr id="60" name="Picture 59" descr="Fiamm-Logo_Latest1.png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6170" y="4064952"/>
              <a:ext cx="564849" cy="37656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3067" y="3048207"/>
              <a:ext cx="852304" cy="23353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6114" y="2996891"/>
              <a:ext cx="566209" cy="40892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10031" y="3079705"/>
              <a:ext cx="1174187" cy="2433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6938" y="3055084"/>
              <a:ext cx="855845" cy="292543"/>
            </a:xfrm>
            <a:prstGeom prst="rect">
              <a:avLst/>
            </a:prstGeom>
          </p:spPr>
        </p:pic>
        <p:pic>
          <p:nvPicPr>
            <p:cNvPr id="66" name="Picture 65" descr="OCI Company Ltd.jpg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5399" y="4528849"/>
              <a:ext cx="434882" cy="225414"/>
            </a:xfrm>
            <a:prstGeom prst="rect">
              <a:avLst/>
            </a:prstGeom>
          </p:spPr>
        </p:pic>
        <p:pic>
          <p:nvPicPr>
            <p:cNvPr id="67" name="Picture 66" descr="eagle crest logo cmyk.jpg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1654" y="3464258"/>
              <a:ext cx="287615" cy="542926"/>
            </a:xfrm>
            <a:prstGeom prst="rect">
              <a:avLst/>
            </a:prstGeom>
          </p:spPr>
        </p:pic>
        <p:pic>
          <p:nvPicPr>
            <p:cNvPr id="68" name="Picture 67" descr="SandC GREEN_LOGO6in.jpg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250" y="5350323"/>
              <a:ext cx="379342" cy="37934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5279566" y="4117956"/>
              <a:ext cx="850516" cy="250678"/>
            </a:xfrm>
            <a:prstGeom prst="rect">
              <a:avLst/>
            </a:prstGeom>
          </p:spPr>
        </p:pic>
        <p:pic>
          <p:nvPicPr>
            <p:cNvPr id="70" name="Picture 69" descr="logo FIAMM group ING.jpg"/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954" y="4091949"/>
              <a:ext cx="523599" cy="312443"/>
            </a:xfrm>
            <a:prstGeom prst="rect">
              <a:avLst/>
            </a:prstGeom>
          </p:spPr>
        </p:pic>
        <p:pic>
          <p:nvPicPr>
            <p:cNvPr id="2" name="Picture 1" descr="CALMAC logo.eps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5248" y="2991438"/>
              <a:ext cx="407309" cy="356189"/>
            </a:xfrm>
            <a:prstGeom prst="rect">
              <a:avLst/>
            </a:prstGeom>
          </p:spPr>
        </p:pic>
        <p:pic>
          <p:nvPicPr>
            <p:cNvPr id="3" name="Picture 2" descr="Chevron.eps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598" y="3393228"/>
              <a:ext cx="646150" cy="688989"/>
            </a:xfrm>
            <a:prstGeom prst="rect">
              <a:avLst/>
            </a:prstGeom>
          </p:spPr>
        </p:pic>
        <p:pic>
          <p:nvPicPr>
            <p:cNvPr id="75" name="Picture 74" descr="EnerVaultLogoNew.jpg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9716" y="3614745"/>
              <a:ext cx="758948" cy="221359"/>
            </a:xfrm>
            <a:prstGeom prst="rect">
              <a:avLst/>
            </a:prstGeom>
          </p:spPr>
        </p:pic>
        <p:pic>
          <p:nvPicPr>
            <p:cNvPr id="6" name="Picture 5" descr="Foresight Renewable Solutions Logo120502f.psd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923" y="4112849"/>
              <a:ext cx="1003312" cy="245682"/>
            </a:xfrm>
            <a:prstGeom prst="rect">
              <a:avLst/>
            </a:prstGeom>
          </p:spPr>
        </p:pic>
        <p:pic>
          <p:nvPicPr>
            <p:cNvPr id="7" name="Picture 6" descr="Hecate-Logo.eps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260" y="4528853"/>
              <a:ext cx="1060250" cy="225407"/>
            </a:xfrm>
            <a:prstGeom prst="rect">
              <a:avLst/>
            </a:prstGeom>
          </p:spPr>
        </p:pic>
        <p:pic>
          <p:nvPicPr>
            <p:cNvPr id="76" name="Picture 75" descr="energycache_logo.eps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1449" y="3632796"/>
              <a:ext cx="1051109" cy="180326"/>
            </a:xfrm>
            <a:prstGeom prst="rect">
              <a:avLst/>
            </a:prstGeom>
          </p:spPr>
        </p:pic>
        <p:pic>
          <p:nvPicPr>
            <p:cNvPr id="78" name="Picture 77" descr="A123_Energy_Solutions_Logo_CMYK.eps"/>
            <p:cNvPicPr>
              <a:picLocks noChangeAspect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9980" y="3110751"/>
              <a:ext cx="812463" cy="181208"/>
            </a:xfrm>
            <a:prstGeom prst="rect">
              <a:avLst/>
            </a:prstGeom>
          </p:spPr>
        </p:pic>
        <p:pic>
          <p:nvPicPr>
            <p:cNvPr id="80" name="Picture 79" descr="parker.eps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3314" y="4998997"/>
              <a:ext cx="693642" cy="260439"/>
            </a:xfrm>
            <a:prstGeom prst="rect">
              <a:avLst/>
            </a:prstGeom>
          </p:spPr>
        </p:pic>
        <p:pic>
          <p:nvPicPr>
            <p:cNvPr id="83" name="Picture 82" descr="Greensmith_EMS_Logo.eps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5027" y="4174007"/>
              <a:ext cx="935775" cy="195783"/>
            </a:xfrm>
            <a:prstGeom prst="rect">
              <a:avLst/>
            </a:prstGeom>
          </p:spPr>
        </p:pic>
        <p:pic>
          <p:nvPicPr>
            <p:cNvPr id="5" name="Picture 4" descr="PowerTree-Logo-v-3.1-20120607-color-vector-cutout.eps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418" y="5042334"/>
              <a:ext cx="823745" cy="179075"/>
            </a:xfrm>
            <a:prstGeom prst="rect">
              <a:avLst/>
            </a:prstGeom>
          </p:spPr>
        </p:pic>
        <p:pic>
          <p:nvPicPr>
            <p:cNvPr id="13" name="Picture 12" descr="RES_Americas CS2.jpg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0238" y="1746929"/>
              <a:ext cx="854542" cy="458718"/>
            </a:xfrm>
            <a:prstGeom prst="rect">
              <a:avLst/>
            </a:prstGeom>
          </p:spPr>
        </p:pic>
        <p:pic>
          <p:nvPicPr>
            <p:cNvPr id="27" name="Picture 26" descr="Paramount_ONG.png"/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2187" y="4956013"/>
              <a:ext cx="867797" cy="335593"/>
            </a:xfrm>
            <a:prstGeom prst="rect">
              <a:avLst/>
            </a:prstGeom>
          </p:spPr>
        </p:pic>
        <p:pic>
          <p:nvPicPr>
            <p:cNvPr id="29" name="Picture 28" descr="KLG_logo_Gray_NoBar_cmyk.jpg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2001" y="4575307"/>
              <a:ext cx="906942" cy="132500"/>
            </a:xfrm>
            <a:prstGeom prst="rect">
              <a:avLst/>
            </a:prstGeom>
          </p:spPr>
        </p:pic>
        <p:pic>
          <p:nvPicPr>
            <p:cNvPr id="31" name="Picture 30" descr="LG_Chem_logo.jpg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9109" y="4532516"/>
              <a:ext cx="940980" cy="218081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94" y="5232501"/>
            <a:ext cx="578506" cy="39000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370379"/>
            <a:ext cx="678432" cy="2679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342" y="5783943"/>
            <a:ext cx="507005" cy="39000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744050" y="3859772"/>
            <a:ext cx="880286" cy="321304"/>
          </a:xfrm>
          <a:prstGeom prst="rect">
            <a:avLst/>
          </a:prstGeom>
        </p:spPr>
      </p:pic>
      <p:pic>
        <p:nvPicPr>
          <p:cNvPr id="84" name="Picture 83" descr="Invenergy.eps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497" y="2010008"/>
            <a:ext cx="835495" cy="199792"/>
          </a:xfrm>
          <a:prstGeom prst="rect">
            <a:avLst/>
          </a:prstGeom>
        </p:spPr>
      </p:pic>
      <p:pic>
        <p:nvPicPr>
          <p:cNvPr id="85" name="Picture 84" descr="Platinum Sponsor - NextEra.eps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282" y="1919555"/>
            <a:ext cx="863547" cy="38075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511314" y="1899624"/>
            <a:ext cx="1015387" cy="39769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15000" y="65151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1450" indent="-171450">
              <a:buFont typeface="Arial" pitchFamily="34" charset="0"/>
              <a:buChar char="»"/>
            </a:pPr>
            <a:endParaRPr lang="en-US" sz="1400" b="0" u="none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576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Conventional Peakers are Expensive and Use Tons of Water</a:t>
            </a:r>
            <a:endParaRPr lang="en-US" dirty="0"/>
          </a:p>
        </p:txBody>
      </p:sp>
      <p:sp>
        <p:nvSpPr>
          <p:cNvPr id="27651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F750-540D-4AAB-BE8A-B9A693C25A5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7685" name="Text Box 10"/>
          <p:cNvSpPr txBox="1">
            <a:spLocks noChangeArrowheads="1"/>
          </p:cNvSpPr>
          <p:nvPr/>
        </p:nvSpPr>
        <p:spPr bwMode="auto">
          <a:xfrm>
            <a:off x="291487" y="6071313"/>
            <a:ext cx="8308529" cy="2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172" tIns="37085" rIns="74172" bIns="37085">
            <a:spAutoFit/>
          </a:bodyPr>
          <a:lstStyle/>
          <a:p>
            <a:r>
              <a:rPr lang="en-US" b="0" u="none" dirty="0">
                <a:solidFill>
                  <a:srgbClr val="000000"/>
                </a:solidFill>
                <a:latin typeface="+mn-lt"/>
              </a:rPr>
              <a:t>1) Source: </a:t>
            </a:r>
            <a:r>
              <a:rPr lang="en-US" b="0" u="none" dirty="0" smtClean="0">
                <a:solidFill>
                  <a:srgbClr val="000000"/>
                </a:solidFill>
                <a:latin typeface="+mn-lt"/>
              </a:rPr>
              <a:t>CEC </a:t>
            </a:r>
            <a:r>
              <a:rPr lang="en-US" b="0" dirty="0">
                <a:latin typeface="+mn-lt"/>
                <a:hlinkClick r:id="rId3"/>
              </a:rPr>
              <a:t>http://www.energy.ca.gov/2009publications/CEC-800-2009-003/CEC-800-2009-003-CMF.PDF</a:t>
            </a:r>
            <a:endParaRPr lang="en-US" b="0" u="non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519" y="1075643"/>
            <a:ext cx="2926596" cy="2539143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u="none" dirty="0">
                <a:latin typeface="+mj-lt"/>
              </a:rPr>
              <a:t> J-Power Orange Grove Peaking Plant</a:t>
            </a:r>
            <a:endParaRPr lang="en-US" sz="1800" b="0" u="none" dirty="0">
              <a:latin typeface="+mj-lt"/>
            </a:endParaRPr>
          </a:p>
          <a:p>
            <a:pPr marL="285701" indent="-28570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u="none" dirty="0">
                <a:latin typeface="+mj-lt"/>
              </a:rPr>
              <a:t>100 MW (2 x LM6000) </a:t>
            </a:r>
          </a:p>
          <a:p>
            <a:pPr marL="285701" indent="-28570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u="none" dirty="0">
                <a:latin typeface="+mj-lt"/>
              </a:rPr>
              <a:t>$174/kW-year in capacity revenue (Source: FERC EQR) </a:t>
            </a:r>
          </a:p>
          <a:p>
            <a:pPr marL="285701" indent="-28570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u="none" dirty="0">
                <a:latin typeface="+mj-lt"/>
              </a:rPr>
              <a:t>25 year tolling agreement with SDG&amp;E</a:t>
            </a:r>
            <a:endParaRPr lang="en-US" sz="1800" u="none" dirty="0">
              <a:latin typeface="+mj-lt"/>
            </a:endParaRPr>
          </a:p>
        </p:txBody>
      </p:sp>
      <p:pic>
        <p:nvPicPr>
          <p:cNvPr id="1026" name="Picture 2" descr="http://www.jpowerusa.com/img/plants/OrangeGrovePla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115" y="861372"/>
            <a:ext cx="4961896" cy="29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k water delivery truck The Water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35" y="4113542"/>
            <a:ext cx="1732472" cy="15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ulk water delivery truck The Water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063" y="4113542"/>
            <a:ext cx="1732472" cy="15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1522" y="4340112"/>
            <a:ext cx="4423545" cy="1077204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1600" b="0" i="1" u="none" dirty="0">
                <a:latin typeface="+mj-lt"/>
              </a:rPr>
              <a:t>“Water delivery will require approximately one [6500 gallon] truck per hour for fresh water and one truck per hour for reclaimed water during times when the plant is operational.”</a:t>
            </a:r>
            <a:r>
              <a:rPr lang="en-US" sz="1600" b="0" i="1" u="none" baseline="30000" dirty="0">
                <a:latin typeface="+mj-lt"/>
              </a:rPr>
              <a:t>1</a:t>
            </a:r>
            <a:endParaRPr lang="en-US" sz="1600" i="1" u="none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1461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Quo: CT Operation at EME Walnut Creek Energy Park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402591" y="770141"/>
            <a:ext cx="8323857" cy="123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defTabSz="457118">
              <a:buClr>
                <a:srgbClr val="252B69"/>
              </a:buClr>
            </a:pPr>
            <a:r>
              <a:rPr lang="en-US" sz="1800" u="none" dirty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State of the art LMS 100 installations require significant start-up and shutdown operating hours, accounting for at least 20% of operations: </a:t>
            </a:r>
          </a:p>
          <a:p>
            <a:pPr marL="211532" indent="-211532" defTabSz="906129">
              <a:spcAft>
                <a:spcPts val="1200"/>
              </a:spcAft>
              <a:buClr>
                <a:srgbClr val="252B69"/>
              </a:buClr>
              <a:buFont typeface="Arial" pitchFamily="-110" charset="0"/>
              <a:buChar char="»"/>
            </a:pPr>
            <a:endParaRPr lang="en-US" sz="1800" u="none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  <a:ea typeface="ＭＳ Ｐゴシック" pitchFamily="-111" charset="-128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08123884"/>
              </p:ext>
            </p:extLst>
          </p:nvPr>
        </p:nvGraphicFramePr>
        <p:xfrm>
          <a:off x="3611528" y="1428455"/>
          <a:ext cx="5239512" cy="443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69187"/>
              </p:ext>
            </p:extLst>
          </p:nvPr>
        </p:nvGraphicFramePr>
        <p:xfrm>
          <a:off x="600832" y="1428452"/>
          <a:ext cx="3587127" cy="443179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734740"/>
                <a:gridCol w="852387"/>
              </a:tblGrid>
              <a:tr h="6278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EME Walnut Creek Energy Park SCAQMD Analysis</a:t>
                      </a:r>
                      <a:r>
                        <a:rPr lang="en-US" sz="1900" b="1" baseline="30000" dirty="0" smtClean="0">
                          <a:solidFill>
                            <a:schemeClr val="bg1"/>
                          </a:solidFill>
                        </a:rPr>
                        <a:t>(1)</a:t>
                      </a:r>
                      <a:endParaRPr lang="en-US" sz="19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Capacity Factor - min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20%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Capacity Factor - max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40%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Operating Hours - Normal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2768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Operating Hours - Start-up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350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Operating Hours - Shutdown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350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Service Factor - Normal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32%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Service Factor - Total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40%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Minimum load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50%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Average load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75%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Starts/year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350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Max starts/day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Max start-ups/year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350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>
                    <a:solidFill>
                      <a:schemeClr val="bg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Start-up time (minutes)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35</a:t>
                      </a:r>
                      <a:endParaRPr lang="en-US" sz="16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" marR="34290" marT="24384" marB="24384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8256" y="6048463"/>
            <a:ext cx="8299872" cy="252504"/>
          </a:xfrm>
          <a:prstGeom prst="rect">
            <a:avLst/>
          </a:prstGeom>
          <a:noFill/>
        </p:spPr>
        <p:txBody>
          <a:bodyPr wrap="square" lIns="68573" tIns="34289" rIns="68573" bIns="34289" rtlCol="0" anchor="b">
            <a:noAutofit/>
          </a:bodyPr>
          <a:lstStyle/>
          <a:p>
            <a:pPr marL="88096" indent="-88096" defTabSz="685715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600" b="0" u="none" dirty="0">
                <a:solidFill>
                  <a:srgbClr val="000000"/>
                </a:solidFill>
                <a:latin typeface="Calibri"/>
                <a:hlinkClick r:id="rId3"/>
              </a:rPr>
              <a:t>http://yosemite.epa.gov/R9/air/EPSS.NSF/e0c49a10c792e06f8825657e007654a3/8a153d8ab24cb6868825723400679b82/$FILE/WCE%20Evaluation.pdf</a:t>
            </a:r>
            <a:endParaRPr lang="en-US" sz="600" b="0" u="non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7513" y="5672704"/>
            <a:ext cx="2907587" cy="1219200"/>
          </a:xfrm>
          <a:prstGeom prst="rect">
            <a:avLst/>
          </a:prstGeom>
          <a:noFill/>
        </p:spPr>
        <p:txBody>
          <a:bodyPr wrap="none" lIns="91432" tIns="45716" rIns="91432" bIns="45716" rtlCol="0">
            <a:noAutofit/>
          </a:bodyPr>
          <a:lstStyle/>
          <a:p>
            <a:pPr algn="ctr"/>
            <a:r>
              <a:rPr lang="en-US" sz="1400" u="none" dirty="0">
                <a:latin typeface="+mn-lt"/>
              </a:rPr>
              <a:t>Chart of Annual Plant Operation</a:t>
            </a:r>
          </a:p>
        </p:txBody>
      </p:sp>
    </p:spTree>
    <p:extLst>
      <p:ext uri="{BB962C8B-B14F-4D97-AF65-F5344CB8AC3E}">
        <p14:creationId xmlns:p14="http://schemas.microsoft.com/office/powerpoint/2010/main" val="301570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 Repowered Peakers are Expensive</a:t>
            </a:r>
            <a:endParaRPr lang="en-US" dirty="0"/>
          </a:p>
        </p:txBody>
      </p:sp>
      <p:sp>
        <p:nvSpPr>
          <p:cNvPr id="27651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F750-540D-4AAB-BE8A-B9A693C25A5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710" y="1621991"/>
            <a:ext cx="3660835" cy="3416306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2400" u="none" dirty="0">
                <a:latin typeface="+mj-lt"/>
              </a:rPr>
              <a:t>LADWP Haynes Repower</a:t>
            </a:r>
          </a:p>
          <a:p>
            <a:r>
              <a:rPr lang="en-US" sz="2400" u="none" dirty="0">
                <a:latin typeface="+mj-lt"/>
              </a:rPr>
              <a:t>6 x LMS100</a:t>
            </a:r>
          </a:p>
          <a:p>
            <a:r>
              <a:rPr lang="en-US" sz="2400" u="none" dirty="0">
                <a:latin typeface="+mj-lt"/>
              </a:rPr>
              <a:t>$782M / 577.8 net MW</a:t>
            </a:r>
          </a:p>
          <a:p>
            <a:endParaRPr lang="en-US" sz="2400" u="none" dirty="0">
              <a:latin typeface="+mj-lt"/>
            </a:endParaRPr>
          </a:p>
          <a:p>
            <a:r>
              <a:rPr lang="nl-NL" sz="2400" b="0" u="none" dirty="0">
                <a:latin typeface="+mj-lt"/>
              </a:rPr>
              <a:t>Cost: </a:t>
            </a:r>
            <a:r>
              <a:rPr lang="nl-NL" sz="2400" u="none" dirty="0">
                <a:latin typeface="+mj-lt"/>
              </a:rPr>
              <a:t>$1353/kW</a:t>
            </a:r>
            <a:r>
              <a:rPr lang="nl-NL" sz="2400" u="none" baseline="30000" dirty="0">
                <a:latin typeface="+mj-lt"/>
              </a:rPr>
              <a:t>1</a:t>
            </a:r>
            <a:endParaRPr lang="en-US" sz="2400" u="none" dirty="0">
              <a:latin typeface="+mj-lt"/>
            </a:endParaRPr>
          </a:p>
          <a:p>
            <a:endParaRPr lang="nl-NL" sz="2400" u="none" dirty="0">
              <a:latin typeface="+mj-lt"/>
            </a:endParaRPr>
          </a:p>
          <a:p>
            <a:r>
              <a:rPr lang="nl-NL" sz="1800" u="none" dirty="0">
                <a:latin typeface="+mj-lt"/>
              </a:rPr>
              <a:t>Due to repower, cost excludes:</a:t>
            </a:r>
          </a:p>
          <a:p>
            <a:pPr marL="342839" indent="-342839">
              <a:buFont typeface="Arial" panose="020B0604020202020204" pitchFamily="34" charset="0"/>
              <a:buChar char="•"/>
            </a:pPr>
            <a:r>
              <a:rPr lang="nl-NL" sz="1800" b="0" u="none" dirty="0">
                <a:latin typeface="+mj-lt"/>
              </a:rPr>
              <a:t>Land aquisition &amp; permitting</a:t>
            </a:r>
          </a:p>
          <a:p>
            <a:pPr marL="342839" indent="-342839">
              <a:buFont typeface="Arial" panose="020B0604020202020204" pitchFamily="34" charset="0"/>
              <a:buChar char="•"/>
            </a:pPr>
            <a:r>
              <a:rPr lang="nl-NL" sz="1800" b="0" u="none" dirty="0">
                <a:latin typeface="+mj-lt"/>
              </a:rPr>
              <a:t>New transmission infrastructure</a:t>
            </a:r>
          </a:p>
          <a:p>
            <a:pPr marL="342839" indent="-342839">
              <a:buFont typeface="Arial" panose="020B0604020202020204" pitchFamily="34" charset="0"/>
              <a:buChar char="•"/>
            </a:pPr>
            <a:r>
              <a:rPr lang="nl-NL" sz="1800" b="0" u="none" dirty="0">
                <a:latin typeface="+mj-lt"/>
              </a:rPr>
              <a:t>Site access construction</a:t>
            </a:r>
          </a:p>
        </p:txBody>
      </p:sp>
      <p:pic>
        <p:nvPicPr>
          <p:cNvPr id="2052" name="Picture 4" descr="http://extras.mnginteractive.com/live/media/site207/2012/1113/20121113_034957_SV14C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031" y="1340193"/>
            <a:ext cx="3799128" cy="31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pxdaily.com/images-lg/haynes-power-generating-station-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1540" y="3156612"/>
            <a:ext cx="2336054" cy="25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205" y="6010317"/>
            <a:ext cx="7626120" cy="246207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b="0" u="none" dirty="0" smtClean="0">
                <a:latin typeface="+mj-lt"/>
              </a:rPr>
              <a:t>1) Source: </a:t>
            </a:r>
            <a:r>
              <a:rPr lang="en-US" b="0" dirty="0" smtClean="0">
                <a:latin typeface="+mj-lt"/>
                <a:hlinkClick r:id="rId5"/>
              </a:rPr>
              <a:t>http</a:t>
            </a:r>
            <a:r>
              <a:rPr lang="en-US" b="0" dirty="0">
                <a:latin typeface="+mj-lt"/>
                <a:hlinkClick r:id="rId5"/>
              </a:rPr>
              <a:t>://www.powermag.com/ladwp-harnesses-lms100-to-solve-once-through-cooling-dilemma/</a:t>
            </a:r>
            <a:endParaRPr lang="en-US" b="0" dirty="0">
              <a:latin typeface="+mj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402591" y="770141"/>
            <a:ext cx="8323857" cy="123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defTabSz="457118">
              <a:buClr>
                <a:srgbClr val="252B69"/>
              </a:buClr>
            </a:pPr>
            <a:r>
              <a:rPr lang="en-US" sz="1800" u="none" dirty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Repower: Building a new power plant on the same site as an old, decommissioned plant</a:t>
            </a:r>
          </a:p>
          <a:p>
            <a:pPr marL="211532" indent="-211532" defTabSz="906129">
              <a:spcAft>
                <a:spcPts val="1200"/>
              </a:spcAft>
              <a:buClr>
                <a:srgbClr val="252B69"/>
              </a:buClr>
              <a:buFont typeface="Arial" pitchFamily="-110" charset="0"/>
              <a:buChar char="»"/>
            </a:pPr>
            <a:endParaRPr lang="en-US" sz="1800" u="none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346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Emission Impacts Due to Cycling CCGTs &amp; CTs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0D9CC-B376-6149-A078-E7D709773B3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gray">
          <a:xfrm>
            <a:off x="417741" y="734850"/>
            <a:ext cx="8308529" cy="7376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4657" tIns="98132" rIns="124657" bIns="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52B69"/>
              </a:buClr>
              <a:buFont typeface="Arial" pitchFamily="-110" charset="0"/>
              <a:buNone/>
            </a:pPr>
            <a:r>
              <a:rPr lang="en-US" sz="2200" u="none" dirty="0">
                <a:solidFill>
                  <a:srgbClr val="252B69"/>
                </a:solidFill>
                <a:latin typeface="+mn-lt"/>
              </a:rPr>
              <a:t>NREL concluded that cycling conventional power plants has significant impacts on emissions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97528"/>
              </p:ext>
            </p:extLst>
          </p:nvPr>
        </p:nvGraphicFramePr>
        <p:xfrm>
          <a:off x="555902" y="1731527"/>
          <a:ext cx="7984597" cy="357274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193141"/>
                <a:gridCol w="1597152"/>
                <a:gridCol w="1597152"/>
                <a:gridCol w="1597152"/>
              </a:tblGrid>
              <a:tr h="496215">
                <a:tc gridSpan="4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Emissions Penalties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</a:rPr>
                        <a:t>(1)</a:t>
                      </a:r>
                      <a:endParaRPr lang="en-US" sz="24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accent2"/>
                    </a:solidFill>
                  </a:tcPr>
                </a:tc>
              </a:tr>
              <a:tr h="43005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Power Plant Type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Part-Load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</a:rPr>
                        <a:t>(2)</a:t>
                      </a:r>
                      <a:endParaRPr lang="en-US" sz="20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Ramping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</a:rPr>
                        <a:t>(3)</a:t>
                      </a:r>
                      <a:endParaRPr lang="en-US" sz="20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Start/Stop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300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Gas</a:t>
                      </a:r>
                      <a:r>
                        <a:rPr lang="en-US" sz="2000" baseline="0" dirty="0" smtClean="0"/>
                        <a:t> Combined Cycle (CCGT)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30%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0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Gas</a:t>
                      </a:r>
                      <a:r>
                        <a:rPr lang="en-US" sz="2000" baseline="0" dirty="0" smtClean="0"/>
                        <a:t> Combustion Turbine (CT)</a:t>
                      </a:r>
                      <a:endParaRPr lang="en-US" sz="2000" dirty="0"/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17%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15">
                <a:tc gridSpan="4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Emissions Penalties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</a:rPr>
                        <a:t>(1)</a:t>
                      </a:r>
                      <a:endParaRPr lang="en-US" sz="24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43005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Power Plant Type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Part-Load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</a:rPr>
                        <a:t>(2)</a:t>
                      </a:r>
                      <a:endParaRPr lang="en-US" sz="20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Ramping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</a:rPr>
                        <a:t>(3)</a:t>
                      </a:r>
                      <a:endParaRPr lang="en-US" sz="20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Start/Stop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300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Gas</a:t>
                      </a:r>
                      <a:r>
                        <a:rPr lang="en-US" sz="2000" baseline="0" dirty="0" smtClean="0"/>
                        <a:t> Combined Cycle (CC)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29%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8%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610%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0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Gas</a:t>
                      </a:r>
                      <a:r>
                        <a:rPr lang="en-US" sz="2000" baseline="0" dirty="0" smtClean="0"/>
                        <a:t> Combustion Turbine (CT)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16%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180%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393943" y="5304293"/>
            <a:ext cx="8308529" cy="7376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4657" tIns="98132" rIns="124657" bIns="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252B69"/>
              </a:buClr>
              <a:buFont typeface="Arial" pitchFamily="-110" charset="0"/>
              <a:buNone/>
            </a:pPr>
            <a:endParaRPr lang="en-US" sz="2200" dirty="0">
              <a:solidFill>
                <a:srgbClr val="252B69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937" y="5671439"/>
            <a:ext cx="8308529" cy="653302"/>
          </a:xfrm>
          <a:prstGeom prst="rect">
            <a:avLst/>
          </a:prstGeom>
          <a:noFill/>
        </p:spPr>
        <p:txBody>
          <a:bodyPr wrap="square" lIns="83105" tIns="41552" rIns="83105" bIns="41552" rtlCol="0" anchor="b">
            <a:spAutoFit/>
          </a:bodyPr>
          <a:lstStyle/>
          <a:p>
            <a:pPr marL="171434" indent="-171434">
              <a:buAutoNum type="arabicParenR"/>
            </a:pPr>
            <a:r>
              <a:rPr lang="en-US" sz="800" b="0" u="none" dirty="0">
                <a:solidFill>
                  <a:srgbClr val="000000"/>
                </a:solidFill>
                <a:latin typeface="+mn-lt"/>
                <a:cs typeface="Calibri"/>
              </a:rPr>
              <a:t>L</a:t>
            </a:r>
            <a:r>
              <a:rPr lang="en-US" sz="800" b="0" u="none" dirty="0">
                <a:latin typeface="+mn-lt"/>
              </a:rPr>
              <a:t>isted as percentage penalty over the equivalent full‐load operation for one hour</a:t>
            </a:r>
          </a:p>
          <a:p>
            <a:pPr marL="171434" indent="-171434">
              <a:buAutoNum type="arabicParenR"/>
            </a:pPr>
            <a:r>
              <a:rPr lang="en-US" sz="800" b="0" u="none" dirty="0">
                <a:latin typeface="+mn-lt"/>
              </a:rPr>
              <a:t>Assumes operation at 50% of capacity</a:t>
            </a:r>
          </a:p>
          <a:p>
            <a:pPr marL="171434" indent="-171434">
              <a:buAutoNum type="arabicParenR"/>
            </a:pPr>
            <a:r>
              <a:rPr lang="en-US" sz="800" b="0" u="none" dirty="0">
                <a:latin typeface="+mn-lt"/>
              </a:rPr>
              <a:t>Ramping leads to far less emissions compared to startups, but occurs more often</a:t>
            </a:r>
          </a:p>
          <a:p>
            <a:pPr marL="171434" indent="-171434">
              <a:buAutoNum type="arabicParenR"/>
            </a:pPr>
            <a:endParaRPr lang="en-US" sz="500" b="0" u="none" dirty="0">
              <a:solidFill>
                <a:srgbClr val="000000"/>
              </a:solidFill>
              <a:latin typeface="+mn-lt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0" u="none" dirty="0">
                <a:solidFill>
                  <a:srgbClr val="000000"/>
                </a:solidFill>
                <a:latin typeface="+mn-lt"/>
                <a:cs typeface="Calibri"/>
              </a:rPr>
              <a:t>Source:  National Renewable Energy Laboratory (</a:t>
            </a:r>
            <a:r>
              <a:rPr lang="en-US" sz="800" b="0" u="none" dirty="0">
                <a:latin typeface="+mn-lt"/>
              </a:rPr>
              <a:t>NREL/PR‐6A20‐55828)</a:t>
            </a:r>
            <a:r>
              <a:rPr lang="en-US" sz="800" b="0" u="none" dirty="0">
                <a:solidFill>
                  <a:srgbClr val="000000"/>
                </a:solidFill>
                <a:latin typeface="+mn-lt"/>
                <a:cs typeface="Calibri"/>
              </a:rPr>
              <a:t>: </a:t>
            </a:r>
            <a:r>
              <a:rPr lang="en-US" sz="800" b="0" i="1" u="none" dirty="0">
                <a:solidFill>
                  <a:srgbClr val="000000"/>
                </a:solidFill>
                <a:latin typeface="+mn-lt"/>
                <a:cs typeface="Calibri"/>
              </a:rPr>
              <a:t>Impacts of Renewable Generation on Fossil Fuel Unit Cycling: Costs and Emissions  </a:t>
            </a:r>
            <a:r>
              <a:rPr lang="en-US" sz="800" b="0" u="none" dirty="0">
                <a:solidFill>
                  <a:srgbClr val="000000"/>
                </a:solidFill>
                <a:latin typeface="+mn-lt"/>
                <a:cs typeface="Calibri"/>
              </a:rPr>
              <a:t>(May 20, 2012)  </a:t>
            </a:r>
          </a:p>
        </p:txBody>
      </p:sp>
    </p:spTree>
    <p:extLst>
      <p:ext uri="{BB962C8B-B14F-4D97-AF65-F5344CB8AC3E}">
        <p14:creationId xmlns:p14="http://schemas.microsoft.com/office/powerpoint/2010/main" val="268786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GHG Impacts: Natural Gas = Coal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530601" y="1179834"/>
            <a:ext cx="5235226" cy="440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11532" indent="-211532" defTabSz="906129">
              <a:spcAft>
                <a:spcPts val="1200"/>
              </a:spcAft>
              <a:buClr>
                <a:srgbClr val="252B69"/>
              </a:buClr>
              <a:buFont typeface="Arial" pitchFamily="-110" charset="0"/>
              <a:buChar char="»"/>
            </a:pPr>
            <a:r>
              <a:rPr lang="en-US" sz="2000" b="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Recent analysis from the University of Colorado at Boulder and the National Oceanic and Atmospheric Administration (NOAA) indicates that methane leakage at gas production facilities is </a:t>
            </a:r>
            <a:r>
              <a:rPr lang="en-US" sz="20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4x to 7x </a:t>
            </a:r>
            <a:r>
              <a:rPr lang="en-US" sz="2000" b="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higher than previously thought</a:t>
            </a:r>
            <a:r>
              <a:rPr lang="en-US" sz="2000" b="0" u="none" baseline="30000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(1)</a:t>
            </a:r>
          </a:p>
          <a:p>
            <a:pPr marL="211532" indent="-211532" defTabSz="906129">
              <a:spcAft>
                <a:spcPts val="1200"/>
              </a:spcAft>
              <a:buClr>
                <a:srgbClr val="252B69"/>
              </a:buClr>
              <a:buFont typeface="Arial" pitchFamily="-110" charset="0"/>
              <a:buChar char="»"/>
            </a:pPr>
            <a:r>
              <a:rPr lang="en-US" sz="2000" b="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Methane is </a:t>
            </a:r>
            <a:r>
              <a:rPr lang="en-US" sz="20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25x</a:t>
            </a:r>
            <a:r>
              <a:rPr lang="en-US" sz="2000" b="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 more potent than C02 as a GHG. </a:t>
            </a:r>
          </a:p>
          <a:p>
            <a:pPr marL="211532" indent="-211532" defTabSz="906129">
              <a:spcAft>
                <a:spcPts val="1200"/>
              </a:spcAft>
              <a:buClr>
                <a:srgbClr val="252B69"/>
              </a:buClr>
              <a:buFont typeface="Arial" pitchFamily="-110" charset="0"/>
              <a:buChar char="»"/>
            </a:pPr>
            <a:r>
              <a:rPr lang="en-US" sz="2000" b="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This increased leakage estimate puts natural gas-fired power plants at a </a:t>
            </a:r>
            <a:r>
              <a:rPr lang="en-US" sz="200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break-even point</a:t>
            </a:r>
            <a:r>
              <a:rPr lang="en-US" sz="2000" b="0" u="none" dirty="0">
                <a:solidFill>
                  <a:srgbClr val="000000"/>
                </a:solidFill>
                <a:latin typeface="Calibri"/>
                <a:ea typeface="ＭＳ Ｐゴシック" pitchFamily="-111" charset="-128"/>
              </a:rPr>
              <a:t> with coal-fired plants’ GHG emissions</a:t>
            </a:r>
          </a:p>
          <a:p>
            <a:pPr marL="211532" indent="-211532" defTabSz="906129">
              <a:spcAft>
                <a:spcPts val="1200"/>
              </a:spcAft>
              <a:buClr>
                <a:srgbClr val="252B69"/>
              </a:buClr>
              <a:buFont typeface="Arial" pitchFamily="-110" charset="0"/>
              <a:buChar char="»"/>
            </a:pPr>
            <a:endParaRPr lang="en-US" sz="1800" b="0" u="none" dirty="0">
              <a:solidFill>
                <a:srgbClr val="000000"/>
              </a:solidFill>
              <a:latin typeface="Calibri"/>
              <a:ea typeface="ＭＳ Ｐゴシック" pitchFamily="-11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256" y="6048463"/>
            <a:ext cx="8299872" cy="252504"/>
          </a:xfrm>
          <a:prstGeom prst="rect">
            <a:avLst/>
          </a:prstGeom>
          <a:noFill/>
        </p:spPr>
        <p:txBody>
          <a:bodyPr wrap="square" lIns="68573" tIns="34289" rIns="68573" bIns="34289" rtlCol="0" anchor="b">
            <a:noAutofit/>
          </a:bodyPr>
          <a:lstStyle/>
          <a:p>
            <a:pPr marL="88096" indent="-88096" defTabSz="685715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900" b="0" u="none" dirty="0">
                <a:solidFill>
                  <a:srgbClr val="000000"/>
                </a:solidFill>
                <a:latin typeface="Calibri"/>
              </a:rPr>
              <a:t>Climate Central: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hlinkClick r:id="rId2"/>
              </a:rPr>
              <a:t>http://www.climatecentral.org/news/methane-leaking-in-utah-suggests-higher-national-rate-16316</a:t>
            </a:r>
            <a:endParaRPr lang="en-US" sz="900" b="0" u="none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54729002"/>
              </p:ext>
            </p:extLst>
          </p:nvPr>
        </p:nvGraphicFramePr>
        <p:xfrm>
          <a:off x="5765845" y="719669"/>
          <a:ext cx="293230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118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 txBox="1">
            <a:spLocks/>
          </p:cNvSpPr>
          <p:nvPr/>
        </p:nvSpPr>
        <p:spPr>
          <a:xfrm>
            <a:off x="4454459" y="530455"/>
            <a:ext cx="4511819" cy="295132"/>
          </a:xfrm>
          <a:prstGeom prst="rect">
            <a:avLst/>
          </a:prstGeom>
        </p:spPr>
        <p:txBody>
          <a:bodyPr vert="horz" lIns="0" tIns="341966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Can Help Optimize Existing Fossil Assets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95318" y="911240"/>
            <a:ext cx="7953375" cy="327025"/>
          </a:xfrm>
        </p:spPr>
        <p:txBody>
          <a:bodyPr>
            <a:noAutofit/>
          </a:bodyPr>
          <a:lstStyle/>
          <a:p>
            <a:pPr marL="0" indent="0" algn="ctr" defTabSz="741907">
              <a:buClr>
                <a:srgbClr val="252B69"/>
              </a:buClr>
              <a:buNone/>
              <a:tabLst>
                <a:tab pos="1118121" algn="l"/>
              </a:tabLst>
            </a:pPr>
            <a:r>
              <a:rPr lang="en-US" sz="2400" b="1" kern="1200" dirty="0">
                <a:solidFill>
                  <a:srgbClr val="252B69"/>
                </a:solidFill>
              </a:rPr>
              <a:t>Build cleaner CCGT’s, let them run at max efficiency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6983" y="1881699"/>
            <a:ext cx="3152239" cy="3697452"/>
          </a:xfrm>
          <a:prstGeom prst="rect">
            <a:avLst/>
          </a:prstGeom>
        </p:spPr>
        <p:txBody>
          <a:bodyPr wrap="square" lIns="74199" tIns="37098" rIns="74199" bIns="37098">
            <a:spAutoFit/>
          </a:bodyPr>
          <a:lstStyle/>
          <a:p>
            <a:pPr marL="190649" indent="-190649" defTabSz="816692">
              <a:lnSpc>
                <a:spcPct val="120000"/>
              </a:lnSpc>
              <a:spcAft>
                <a:spcPts val="600"/>
              </a:spcAft>
              <a:buClr>
                <a:srgbClr val="252B69"/>
              </a:buClr>
              <a:buFont typeface="Arial" charset="0"/>
              <a:buChar char="»"/>
            </a:pPr>
            <a:r>
              <a:rPr lang="en-US" sz="1800" b="0" u="none" dirty="0">
                <a:solidFill>
                  <a:srgbClr val="000000"/>
                </a:solidFill>
                <a:latin typeface="+mn-lt"/>
              </a:rPr>
              <a:t>Generation comes on “in order”</a:t>
            </a:r>
          </a:p>
          <a:p>
            <a:pPr marL="190649" indent="-190649" defTabSz="816692">
              <a:lnSpc>
                <a:spcPct val="120000"/>
              </a:lnSpc>
              <a:spcAft>
                <a:spcPts val="600"/>
              </a:spcAft>
              <a:buClr>
                <a:srgbClr val="252B69"/>
              </a:buClr>
              <a:buFont typeface="Arial" charset="0"/>
              <a:buChar char="»"/>
            </a:pPr>
            <a:r>
              <a:rPr lang="en-US" sz="1800" b="0" u="none" dirty="0">
                <a:solidFill>
                  <a:srgbClr val="000000"/>
                </a:solidFill>
                <a:latin typeface="+mn-lt"/>
              </a:rPr>
              <a:t>Cheaper &amp; cleaner “baseload” is always on</a:t>
            </a:r>
          </a:p>
          <a:p>
            <a:pPr marL="190649" indent="-190649" defTabSz="816692">
              <a:lnSpc>
                <a:spcPct val="120000"/>
              </a:lnSpc>
              <a:spcAft>
                <a:spcPts val="600"/>
              </a:spcAft>
              <a:buClr>
                <a:srgbClr val="252B69"/>
              </a:buClr>
              <a:buFont typeface="Arial" charset="0"/>
              <a:buChar char="»"/>
            </a:pPr>
            <a:r>
              <a:rPr lang="en-US" sz="1800" b="0" u="none" dirty="0">
                <a:solidFill>
                  <a:srgbClr val="000000"/>
                </a:solidFill>
                <a:latin typeface="+mn-lt"/>
              </a:rPr>
              <a:t>More expensive, dirtier “peakers” turn on in succession.</a:t>
            </a:r>
          </a:p>
          <a:p>
            <a:pPr marL="190649" indent="-190649" defTabSz="816692">
              <a:lnSpc>
                <a:spcPct val="120000"/>
              </a:lnSpc>
              <a:spcAft>
                <a:spcPts val="600"/>
              </a:spcAft>
              <a:buClr>
                <a:srgbClr val="252B69"/>
              </a:buClr>
              <a:buFont typeface="Arial" charset="0"/>
              <a:buChar char="»"/>
            </a:pPr>
            <a:r>
              <a:rPr lang="en-US" sz="1800" b="0" u="none" dirty="0">
                <a:solidFill>
                  <a:srgbClr val="000000"/>
                </a:solidFill>
                <a:latin typeface="+mn-lt"/>
              </a:rPr>
              <a:t>Let storage be load following</a:t>
            </a:r>
          </a:p>
          <a:p>
            <a:pPr marL="190649" indent="-190649" defTabSz="816692">
              <a:lnSpc>
                <a:spcPct val="120000"/>
              </a:lnSpc>
              <a:spcAft>
                <a:spcPts val="600"/>
              </a:spcAft>
              <a:buClr>
                <a:srgbClr val="252B69"/>
              </a:buClr>
              <a:buFont typeface="Arial" charset="0"/>
              <a:buChar char="»"/>
            </a:pPr>
            <a:r>
              <a:rPr lang="en-US" sz="1800" b="0" u="none" dirty="0">
                <a:solidFill>
                  <a:srgbClr val="000000"/>
                </a:solidFill>
                <a:latin typeface="+mn-lt"/>
              </a:rPr>
              <a:t>Energy Storage can even cut costs &amp; reduce emissions!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3238" y="1784291"/>
            <a:ext cx="3953656" cy="527849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pPr algn="ctr"/>
            <a:r>
              <a:rPr lang="en-US" sz="2200" u="none" dirty="0">
                <a:latin typeface="+mn-lt"/>
              </a:rPr>
              <a:t>Daily System Energy Demand</a:t>
            </a:r>
          </a:p>
        </p:txBody>
      </p:sp>
      <p:pic>
        <p:nvPicPr>
          <p:cNvPr id="48" name="Picture 47" descr="Screen Shot 2013-04-26 at 11.4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198" y="2467079"/>
            <a:ext cx="3953656" cy="32260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747840" y="2403581"/>
            <a:ext cx="1285570" cy="470499"/>
          </a:xfrm>
          <a:prstGeom prst="rect">
            <a:avLst/>
          </a:prstGeom>
          <a:solidFill>
            <a:srgbClr val="FFFFFF"/>
          </a:solidFill>
        </p:spPr>
        <p:txBody>
          <a:bodyPr wrap="square" lIns="91432" tIns="45716" rIns="91432" bIns="45716" rtlCol="0">
            <a:noAutofit/>
          </a:bodyPr>
          <a:lstStyle/>
          <a:p>
            <a:pPr algn="ctr"/>
            <a:r>
              <a:rPr lang="en-US" sz="17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$ and CO2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47840" y="2898101"/>
            <a:ext cx="1285570" cy="209083"/>
          </a:xfrm>
          <a:prstGeom prst="rect">
            <a:avLst/>
          </a:prstGeom>
          <a:solidFill>
            <a:srgbClr val="8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47840" y="3122502"/>
            <a:ext cx="1285570" cy="40161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47840" y="3546558"/>
            <a:ext cx="1285570" cy="401615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47840" y="3948152"/>
            <a:ext cx="1285570" cy="47501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47840" y="4423166"/>
            <a:ext cx="1285570" cy="99223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rgbClr val="E8E1D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H="1">
            <a:off x="3747838" y="3107184"/>
            <a:ext cx="3888062" cy="0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3747844" y="3546537"/>
            <a:ext cx="4044878" cy="0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3747842" y="3948152"/>
            <a:ext cx="4248078" cy="0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3747839" y="4423165"/>
            <a:ext cx="4863184" cy="0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5182477" y="2444846"/>
            <a:ext cx="1459628" cy="54977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 bwMode="auto">
          <a:xfrm flipH="1">
            <a:off x="3747838" y="2881820"/>
            <a:ext cx="3213924" cy="0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Slide Number Placeholder 2"/>
          <p:cNvSpPr txBox="1">
            <a:spLocks/>
          </p:cNvSpPr>
          <p:nvPr/>
        </p:nvSpPr>
        <p:spPr bwMode="gray">
          <a:xfrm>
            <a:off x="240033" y="6447483"/>
            <a:ext cx="4458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u="none" kern="12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  <a:lvl2pPr marL="371024" algn="l" rtl="0" fontAlgn="base">
              <a:spcBef>
                <a:spcPct val="0"/>
              </a:spcBef>
              <a:spcAft>
                <a:spcPct val="0"/>
              </a:spcAft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marL="742046" algn="l" rtl="0" fontAlgn="base">
              <a:spcBef>
                <a:spcPct val="0"/>
              </a:spcBef>
              <a:spcAft>
                <a:spcPct val="0"/>
              </a:spcAft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marL="1113070" algn="l" rtl="0" fontAlgn="base">
              <a:spcBef>
                <a:spcPct val="0"/>
              </a:spcBef>
              <a:spcAft>
                <a:spcPct val="0"/>
              </a:spcAft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marL="1484093" algn="l" rtl="0" fontAlgn="base">
              <a:spcBef>
                <a:spcPct val="0"/>
              </a:spcBef>
              <a:spcAft>
                <a:spcPct val="0"/>
              </a:spcAft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1855116" algn="l" defTabSz="371024" rtl="0" eaLnBrk="1" latinLnBrk="0" hangingPunct="1"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2226138" algn="l" defTabSz="371024" rtl="0" eaLnBrk="1" latinLnBrk="0" hangingPunct="1"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2597162" algn="l" defTabSz="371024" rtl="0" eaLnBrk="1" latinLnBrk="0" hangingPunct="1"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2968185" algn="l" defTabSz="371024" rtl="0" eaLnBrk="1" latinLnBrk="0" hangingPunct="1"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defTabSz="914310">
              <a:defRPr/>
            </a:pPr>
            <a:fld id="{F584B5B7-BBC4-BB49-9FC5-6FA9589B8BE0}" type="slidenum">
              <a:rPr lang="en-US" sz="1200">
                <a:solidFill>
                  <a:srgbClr val="000000"/>
                </a:solidFill>
              </a:rPr>
              <a:pPr defTabSz="914310">
                <a:defRPr/>
              </a:pPr>
              <a:t>34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 txBox="1">
            <a:spLocks/>
          </p:cNvSpPr>
          <p:nvPr/>
        </p:nvSpPr>
        <p:spPr>
          <a:xfrm>
            <a:off x="4454459" y="530455"/>
            <a:ext cx="4511819" cy="295132"/>
          </a:xfrm>
          <a:prstGeom prst="rect">
            <a:avLst/>
          </a:prstGeom>
        </p:spPr>
        <p:txBody>
          <a:bodyPr vert="horz" lIns="0" tIns="341966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Can Help Optimize Existing Fossil Assets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95318" y="911240"/>
            <a:ext cx="7953375" cy="327025"/>
          </a:xfrm>
        </p:spPr>
        <p:txBody>
          <a:bodyPr>
            <a:noAutofit/>
          </a:bodyPr>
          <a:lstStyle/>
          <a:p>
            <a:pPr marL="0" indent="0" algn="ctr" defTabSz="741907">
              <a:buClr>
                <a:srgbClr val="252B69"/>
              </a:buClr>
              <a:buNone/>
              <a:tabLst>
                <a:tab pos="1118121" algn="l"/>
              </a:tabLst>
            </a:pPr>
            <a:r>
              <a:rPr lang="en-US" sz="2400" b="1" kern="1200" dirty="0">
                <a:solidFill>
                  <a:srgbClr val="252B69"/>
                </a:solidFill>
              </a:rPr>
              <a:t>Build cleaner CCGT’s, let them run at max efficiency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6131" y="1872555"/>
            <a:ext cx="3152239" cy="3697452"/>
          </a:xfrm>
          <a:prstGeom prst="rect">
            <a:avLst/>
          </a:prstGeom>
        </p:spPr>
        <p:txBody>
          <a:bodyPr wrap="square" lIns="74199" tIns="37098" rIns="74199" bIns="37098">
            <a:spAutoFit/>
          </a:bodyPr>
          <a:lstStyle/>
          <a:p>
            <a:pPr marL="190649" indent="-190649" defTabSz="816692">
              <a:lnSpc>
                <a:spcPct val="120000"/>
              </a:lnSpc>
              <a:spcAft>
                <a:spcPts val="600"/>
              </a:spcAft>
              <a:buClr>
                <a:srgbClr val="252B69"/>
              </a:buClr>
              <a:buFont typeface="Arial" charset="0"/>
              <a:buChar char="»"/>
            </a:pPr>
            <a:r>
              <a:rPr lang="en-US" sz="1800" b="0" u="none" dirty="0">
                <a:solidFill>
                  <a:srgbClr val="000000"/>
                </a:solidFill>
                <a:latin typeface="+mn-lt"/>
              </a:rPr>
              <a:t>Generation comes on “in order”</a:t>
            </a:r>
          </a:p>
          <a:p>
            <a:pPr marL="190649" indent="-190649" defTabSz="816692">
              <a:lnSpc>
                <a:spcPct val="120000"/>
              </a:lnSpc>
              <a:spcAft>
                <a:spcPts val="600"/>
              </a:spcAft>
              <a:buClr>
                <a:srgbClr val="252B69"/>
              </a:buClr>
              <a:buFont typeface="Arial" charset="0"/>
              <a:buChar char="»"/>
            </a:pPr>
            <a:r>
              <a:rPr lang="en-US" sz="1800" b="0" u="none" dirty="0">
                <a:solidFill>
                  <a:srgbClr val="000000"/>
                </a:solidFill>
                <a:latin typeface="+mn-lt"/>
              </a:rPr>
              <a:t>Cheaper &amp; cleaner “baseload” is always on</a:t>
            </a:r>
          </a:p>
          <a:p>
            <a:pPr marL="190649" indent="-190649" defTabSz="816692">
              <a:lnSpc>
                <a:spcPct val="120000"/>
              </a:lnSpc>
              <a:spcAft>
                <a:spcPts val="600"/>
              </a:spcAft>
              <a:buClr>
                <a:srgbClr val="252B69"/>
              </a:buClr>
              <a:buFont typeface="Arial" charset="0"/>
              <a:buChar char="»"/>
            </a:pPr>
            <a:r>
              <a:rPr lang="en-US" sz="1800" b="0" u="none" dirty="0">
                <a:solidFill>
                  <a:srgbClr val="000000"/>
                </a:solidFill>
                <a:latin typeface="+mn-lt"/>
              </a:rPr>
              <a:t>More expensive, dirtier “peakers” turn on in succession.</a:t>
            </a:r>
          </a:p>
          <a:p>
            <a:pPr marL="190649" indent="-190649" defTabSz="816692">
              <a:lnSpc>
                <a:spcPct val="120000"/>
              </a:lnSpc>
              <a:spcAft>
                <a:spcPts val="600"/>
              </a:spcAft>
              <a:buClr>
                <a:srgbClr val="252B69"/>
              </a:buClr>
              <a:buFont typeface="Arial" charset="0"/>
              <a:buChar char="»"/>
            </a:pPr>
            <a:r>
              <a:rPr lang="en-US" sz="1800" b="0" u="none" dirty="0">
                <a:solidFill>
                  <a:srgbClr val="000000"/>
                </a:solidFill>
                <a:latin typeface="+mn-lt"/>
              </a:rPr>
              <a:t>Let storage be load following</a:t>
            </a:r>
          </a:p>
          <a:p>
            <a:pPr marL="190649" indent="-190649" defTabSz="816692">
              <a:lnSpc>
                <a:spcPct val="120000"/>
              </a:lnSpc>
              <a:spcAft>
                <a:spcPts val="600"/>
              </a:spcAft>
              <a:buClr>
                <a:srgbClr val="252B69"/>
              </a:buClr>
              <a:buFont typeface="Arial" charset="0"/>
              <a:buChar char="»"/>
            </a:pPr>
            <a:r>
              <a:rPr lang="en-US" sz="1800" b="0" u="none" dirty="0">
                <a:solidFill>
                  <a:srgbClr val="000000"/>
                </a:solidFill>
                <a:latin typeface="+mn-lt"/>
              </a:rPr>
              <a:t>Energy Storage can even cut costs &amp; reduce emissions!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64678" y="1784291"/>
            <a:ext cx="3953656" cy="527849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pPr algn="ctr"/>
            <a:r>
              <a:rPr lang="en-US" sz="2200" u="none" dirty="0">
                <a:latin typeface="+mn-lt"/>
              </a:rPr>
              <a:t>Daily System Energy Demand</a:t>
            </a:r>
          </a:p>
        </p:txBody>
      </p:sp>
      <p:pic>
        <p:nvPicPr>
          <p:cNvPr id="48" name="Picture 47" descr="Screen Shot 2013-04-26 at 11.42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278" y="2470575"/>
            <a:ext cx="3953656" cy="32260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39280" y="2403581"/>
            <a:ext cx="1285570" cy="470499"/>
          </a:xfrm>
          <a:prstGeom prst="rect">
            <a:avLst/>
          </a:prstGeom>
          <a:solidFill>
            <a:srgbClr val="FFFFFF"/>
          </a:solidFill>
        </p:spPr>
        <p:txBody>
          <a:bodyPr wrap="square" lIns="91432" tIns="45716" rIns="91432" bIns="45716" rtlCol="0">
            <a:noAutofit/>
          </a:bodyPr>
          <a:lstStyle/>
          <a:p>
            <a:pPr algn="ctr"/>
            <a:r>
              <a:rPr lang="en-US" sz="17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$ and CO2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39280" y="3546558"/>
            <a:ext cx="1285570" cy="401615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39280" y="3948152"/>
            <a:ext cx="1285570" cy="47501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39280" y="4423166"/>
            <a:ext cx="1285570" cy="992236"/>
          </a:xfrm>
          <a:prstGeom prst="rect">
            <a:avLst/>
          </a:prstGeom>
          <a:solidFill>
            <a:srgbClr val="D9CDB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H="1">
            <a:off x="3839282" y="3948152"/>
            <a:ext cx="4248078" cy="0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3839279" y="4423165"/>
            <a:ext cx="4863184" cy="0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5273917" y="2444846"/>
            <a:ext cx="1459628" cy="54977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sp>
        <p:nvSpPr>
          <p:cNvPr id="61" name="Slide Number Placeholder 2"/>
          <p:cNvSpPr txBox="1">
            <a:spLocks/>
          </p:cNvSpPr>
          <p:nvPr/>
        </p:nvSpPr>
        <p:spPr bwMode="gray">
          <a:xfrm>
            <a:off x="240033" y="6447483"/>
            <a:ext cx="4458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u="none" kern="12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  <a:lvl2pPr marL="371024" algn="l" rtl="0" fontAlgn="base">
              <a:spcBef>
                <a:spcPct val="0"/>
              </a:spcBef>
              <a:spcAft>
                <a:spcPct val="0"/>
              </a:spcAft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marL="742046" algn="l" rtl="0" fontAlgn="base">
              <a:spcBef>
                <a:spcPct val="0"/>
              </a:spcBef>
              <a:spcAft>
                <a:spcPct val="0"/>
              </a:spcAft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marL="1113070" algn="l" rtl="0" fontAlgn="base">
              <a:spcBef>
                <a:spcPct val="0"/>
              </a:spcBef>
              <a:spcAft>
                <a:spcPct val="0"/>
              </a:spcAft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marL="1484093" algn="l" rtl="0" fontAlgn="base">
              <a:spcBef>
                <a:spcPct val="0"/>
              </a:spcBef>
              <a:spcAft>
                <a:spcPct val="0"/>
              </a:spcAft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1855116" algn="l" defTabSz="371024" rtl="0" eaLnBrk="1" latinLnBrk="0" hangingPunct="1"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2226138" algn="l" defTabSz="371024" rtl="0" eaLnBrk="1" latinLnBrk="0" hangingPunct="1"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2597162" algn="l" defTabSz="371024" rtl="0" eaLnBrk="1" latinLnBrk="0" hangingPunct="1"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2968185" algn="l" defTabSz="371024" rtl="0" eaLnBrk="1" latinLnBrk="0" hangingPunct="1">
              <a:defRPr sz="1000" b="1" u="sng"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defTabSz="914310">
              <a:defRPr/>
            </a:pPr>
            <a:fld id="{F584B5B7-BBC4-BB49-9FC5-6FA9589B8BE0}" type="slidenum">
              <a:rPr lang="en-US" sz="1200">
                <a:solidFill>
                  <a:srgbClr val="000000"/>
                </a:solidFill>
              </a:rPr>
              <a:pPr defTabSz="914310">
                <a:defRPr/>
              </a:pPr>
              <a:t>35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138162" y="3530309"/>
            <a:ext cx="998487" cy="696251"/>
          </a:xfrm>
          <a:custGeom>
            <a:avLst/>
            <a:gdLst>
              <a:gd name="connsiteX0" fmla="*/ 2807 w 927367"/>
              <a:gd name="connsiteY0" fmla="*/ 481548 h 522188"/>
              <a:gd name="connsiteX1" fmla="*/ 2807 w 927367"/>
              <a:gd name="connsiteY1" fmla="*/ 481548 h 522188"/>
              <a:gd name="connsiteX2" fmla="*/ 134887 w 927367"/>
              <a:gd name="connsiteY2" fmla="*/ 491708 h 522188"/>
              <a:gd name="connsiteX3" fmla="*/ 195847 w 927367"/>
              <a:gd name="connsiteY3" fmla="*/ 512028 h 522188"/>
              <a:gd name="connsiteX4" fmla="*/ 236487 w 927367"/>
              <a:gd name="connsiteY4" fmla="*/ 522188 h 522188"/>
              <a:gd name="connsiteX5" fmla="*/ 358407 w 927367"/>
              <a:gd name="connsiteY5" fmla="*/ 512028 h 522188"/>
              <a:gd name="connsiteX6" fmla="*/ 419367 w 927367"/>
              <a:gd name="connsiteY6" fmla="*/ 491708 h 522188"/>
              <a:gd name="connsiteX7" fmla="*/ 449847 w 927367"/>
              <a:gd name="connsiteY7" fmla="*/ 481548 h 522188"/>
              <a:gd name="connsiteX8" fmla="*/ 541287 w 927367"/>
              <a:gd name="connsiteY8" fmla="*/ 451068 h 522188"/>
              <a:gd name="connsiteX9" fmla="*/ 571767 w 927367"/>
              <a:gd name="connsiteY9" fmla="*/ 440908 h 522188"/>
              <a:gd name="connsiteX10" fmla="*/ 592087 w 927367"/>
              <a:gd name="connsiteY10" fmla="*/ 410428 h 522188"/>
              <a:gd name="connsiteX11" fmla="*/ 622567 w 927367"/>
              <a:gd name="connsiteY11" fmla="*/ 390108 h 522188"/>
              <a:gd name="connsiteX12" fmla="*/ 653047 w 927367"/>
              <a:gd name="connsiteY12" fmla="*/ 359628 h 522188"/>
              <a:gd name="connsiteX13" fmla="*/ 673367 w 927367"/>
              <a:gd name="connsiteY13" fmla="*/ 298668 h 522188"/>
              <a:gd name="connsiteX14" fmla="*/ 693687 w 927367"/>
              <a:gd name="connsiteY14" fmla="*/ 268188 h 522188"/>
              <a:gd name="connsiteX15" fmla="*/ 703847 w 927367"/>
              <a:gd name="connsiteY15" fmla="*/ 237708 h 522188"/>
              <a:gd name="connsiteX16" fmla="*/ 744487 w 927367"/>
              <a:gd name="connsiteY16" fmla="*/ 176748 h 522188"/>
              <a:gd name="connsiteX17" fmla="*/ 764807 w 927367"/>
              <a:gd name="connsiteY17" fmla="*/ 146268 h 522188"/>
              <a:gd name="connsiteX18" fmla="*/ 795287 w 927367"/>
              <a:gd name="connsiteY18" fmla="*/ 136108 h 522188"/>
              <a:gd name="connsiteX19" fmla="*/ 805447 w 927367"/>
              <a:gd name="connsiteY19" fmla="*/ 105628 h 522188"/>
              <a:gd name="connsiteX20" fmla="*/ 866407 w 927367"/>
              <a:gd name="connsiteY20" fmla="*/ 85308 h 522188"/>
              <a:gd name="connsiteX21" fmla="*/ 927367 w 927367"/>
              <a:gd name="connsiteY21" fmla="*/ 54828 h 522188"/>
              <a:gd name="connsiteX22" fmla="*/ 856247 w 927367"/>
              <a:gd name="connsiteY22" fmla="*/ 34508 h 522188"/>
              <a:gd name="connsiteX23" fmla="*/ 795287 w 927367"/>
              <a:gd name="connsiteY23" fmla="*/ 4028 h 522188"/>
              <a:gd name="connsiteX24" fmla="*/ 612407 w 927367"/>
              <a:gd name="connsiteY24" fmla="*/ 14188 h 522188"/>
              <a:gd name="connsiteX25" fmla="*/ 480327 w 927367"/>
              <a:gd name="connsiteY25" fmla="*/ 24348 h 522188"/>
              <a:gd name="connsiteX26" fmla="*/ 378727 w 927367"/>
              <a:gd name="connsiteY26" fmla="*/ 14188 h 522188"/>
              <a:gd name="connsiteX27" fmla="*/ 226327 w 927367"/>
              <a:gd name="connsiteY27" fmla="*/ 14188 h 522188"/>
              <a:gd name="connsiteX28" fmla="*/ 195847 w 927367"/>
              <a:gd name="connsiteY28" fmla="*/ 24348 h 522188"/>
              <a:gd name="connsiteX29" fmla="*/ 53607 w 927367"/>
              <a:gd name="connsiteY29" fmla="*/ 34508 h 522188"/>
              <a:gd name="connsiteX30" fmla="*/ 23127 w 927367"/>
              <a:gd name="connsiteY30" fmla="*/ 44668 h 522188"/>
              <a:gd name="connsiteX31" fmla="*/ 2807 w 927367"/>
              <a:gd name="connsiteY31" fmla="*/ 75148 h 522188"/>
              <a:gd name="connsiteX32" fmla="*/ 2807 w 927367"/>
              <a:gd name="connsiteY32" fmla="*/ 481548 h 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7367" h="522188">
                <a:moveTo>
                  <a:pt x="2807" y="481548"/>
                </a:moveTo>
                <a:lnTo>
                  <a:pt x="2807" y="481548"/>
                </a:lnTo>
                <a:cubicBezTo>
                  <a:pt x="46834" y="484935"/>
                  <a:pt x="91271" y="484821"/>
                  <a:pt x="134887" y="491708"/>
                </a:cubicBezTo>
                <a:cubicBezTo>
                  <a:pt x="156044" y="495049"/>
                  <a:pt x="175067" y="506833"/>
                  <a:pt x="195847" y="512028"/>
                </a:cubicBezTo>
                <a:lnTo>
                  <a:pt x="236487" y="522188"/>
                </a:lnTo>
                <a:cubicBezTo>
                  <a:pt x="277127" y="518801"/>
                  <a:pt x="318181" y="518732"/>
                  <a:pt x="358407" y="512028"/>
                </a:cubicBezTo>
                <a:cubicBezTo>
                  <a:pt x="379535" y="508507"/>
                  <a:pt x="399047" y="498481"/>
                  <a:pt x="419367" y="491708"/>
                </a:cubicBezTo>
                <a:lnTo>
                  <a:pt x="449847" y="481548"/>
                </a:lnTo>
                <a:lnTo>
                  <a:pt x="541287" y="451068"/>
                </a:lnTo>
                <a:lnTo>
                  <a:pt x="571767" y="440908"/>
                </a:lnTo>
                <a:cubicBezTo>
                  <a:pt x="578540" y="430748"/>
                  <a:pt x="583453" y="419062"/>
                  <a:pt x="592087" y="410428"/>
                </a:cubicBezTo>
                <a:cubicBezTo>
                  <a:pt x="600721" y="401794"/>
                  <a:pt x="613186" y="397925"/>
                  <a:pt x="622567" y="390108"/>
                </a:cubicBezTo>
                <a:cubicBezTo>
                  <a:pt x="633605" y="380910"/>
                  <a:pt x="642887" y="369788"/>
                  <a:pt x="653047" y="359628"/>
                </a:cubicBezTo>
                <a:cubicBezTo>
                  <a:pt x="659820" y="339308"/>
                  <a:pt x="661486" y="316490"/>
                  <a:pt x="673367" y="298668"/>
                </a:cubicBezTo>
                <a:cubicBezTo>
                  <a:pt x="680140" y="288508"/>
                  <a:pt x="688226" y="279110"/>
                  <a:pt x="693687" y="268188"/>
                </a:cubicBezTo>
                <a:cubicBezTo>
                  <a:pt x="698476" y="258609"/>
                  <a:pt x="698646" y="247070"/>
                  <a:pt x="703847" y="237708"/>
                </a:cubicBezTo>
                <a:cubicBezTo>
                  <a:pt x="715707" y="216360"/>
                  <a:pt x="730940" y="197068"/>
                  <a:pt x="744487" y="176748"/>
                </a:cubicBezTo>
                <a:cubicBezTo>
                  <a:pt x="751260" y="166588"/>
                  <a:pt x="753223" y="150129"/>
                  <a:pt x="764807" y="146268"/>
                </a:cubicBezTo>
                <a:lnTo>
                  <a:pt x="795287" y="136108"/>
                </a:lnTo>
                <a:cubicBezTo>
                  <a:pt x="798674" y="125948"/>
                  <a:pt x="796732" y="111853"/>
                  <a:pt x="805447" y="105628"/>
                </a:cubicBezTo>
                <a:cubicBezTo>
                  <a:pt x="822876" y="93178"/>
                  <a:pt x="846087" y="92081"/>
                  <a:pt x="866407" y="85308"/>
                </a:cubicBezTo>
                <a:cubicBezTo>
                  <a:pt x="908471" y="71287"/>
                  <a:pt x="887976" y="81089"/>
                  <a:pt x="927367" y="54828"/>
                </a:cubicBezTo>
                <a:cubicBezTo>
                  <a:pt x="914346" y="51573"/>
                  <a:pt x="870823" y="41796"/>
                  <a:pt x="856247" y="34508"/>
                </a:cubicBezTo>
                <a:cubicBezTo>
                  <a:pt x="777465" y="-4883"/>
                  <a:pt x="871899" y="29565"/>
                  <a:pt x="795287" y="4028"/>
                </a:cubicBezTo>
                <a:lnTo>
                  <a:pt x="612407" y="14188"/>
                </a:lnTo>
                <a:cubicBezTo>
                  <a:pt x="568342" y="17031"/>
                  <a:pt x="524484" y="24348"/>
                  <a:pt x="480327" y="24348"/>
                </a:cubicBezTo>
                <a:cubicBezTo>
                  <a:pt x="446291" y="24348"/>
                  <a:pt x="412594" y="17575"/>
                  <a:pt x="378727" y="14188"/>
                </a:cubicBezTo>
                <a:cubicBezTo>
                  <a:pt x="313290" y="-7624"/>
                  <a:pt x="344713" y="-1597"/>
                  <a:pt x="226327" y="14188"/>
                </a:cubicBezTo>
                <a:cubicBezTo>
                  <a:pt x="215711" y="15603"/>
                  <a:pt x="206483" y="23097"/>
                  <a:pt x="195847" y="24348"/>
                </a:cubicBezTo>
                <a:cubicBezTo>
                  <a:pt x="148638" y="29902"/>
                  <a:pt x="101020" y="31121"/>
                  <a:pt x="53607" y="34508"/>
                </a:cubicBezTo>
                <a:cubicBezTo>
                  <a:pt x="43447" y="37895"/>
                  <a:pt x="31490" y="37978"/>
                  <a:pt x="23127" y="44668"/>
                </a:cubicBezTo>
                <a:cubicBezTo>
                  <a:pt x="13592" y="52296"/>
                  <a:pt x="3349" y="62949"/>
                  <a:pt x="2807" y="75148"/>
                </a:cubicBezTo>
                <a:cubicBezTo>
                  <a:pt x="-3509" y="217248"/>
                  <a:pt x="2807" y="413815"/>
                  <a:pt x="2807" y="481548"/>
                </a:cubicBezTo>
                <a:close/>
              </a:path>
            </a:pathLst>
          </a:custGeom>
          <a:solidFill>
            <a:srgbClr val="008000"/>
          </a:solidFill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881174" y="3548597"/>
            <a:ext cx="857038" cy="705059"/>
          </a:xfrm>
          <a:custGeom>
            <a:avLst/>
            <a:gdLst>
              <a:gd name="connsiteX0" fmla="*/ 805626 w 857038"/>
              <a:gd name="connsiteY0" fmla="*/ 528794 h 528794"/>
              <a:gd name="connsiteX1" fmla="*/ 805626 w 857038"/>
              <a:gd name="connsiteY1" fmla="*/ 528794 h 528794"/>
              <a:gd name="connsiteX2" fmla="*/ 764986 w 857038"/>
              <a:gd name="connsiteY2" fmla="*/ 41114 h 528794"/>
              <a:gd name="connsiteX3" fmla="*/ 724346 w 857038"/>
              <a:gd name="connsiteY3" fmla="*/ 51274 h 528794"/>
              <a:gd name="connsiteX4" fmla="*/ 571946 w 857038"/>
              <a:gd name="connsiteY4" fmla="*/ 41114 h 528794"/>
              <a:gd name="connsiteX5" fmla="*/ 480506 w 857038"/>
              <a:gd name="connsiteY5" fmla="*/ 30954 h 528794"/>
              <a:gd name="connsiteX6" fmla="*/ 206186 w 857038"/>
              <a:gd name="connsiteY6" fmla="*/ 20794 h 528794"/>
              <a:gd name="connsiteX7" fmla="*/ 2986 w 857038"/>
              <a:gd name="connsiteY7" fmla="*/ 30954 h 528794"/>
              <a:gd name="connsiteX8" fmla="*/ 23306 w 857038"/>
              <a:gd name="connsiteY8" fmla="*/ 61434 h 528794"/>
              <a:gd name="connsiteX9" fmla="*/ 74106 w 857038"/>
              <a:gd name="connsiteY9" fmla="*/ 142714 h 528794"/>
              <a:gd name="connsiteX10" fmla="*/ 84266 w 857038"/>
              <a:gd name="connsiteY10" fmla="*/ 173194 h 528794"/>
              <a:gd name="connsiteX11" fmla="*/ 175706 w 857038"/>
              <a:gd name="connsiteY11" fmla="*/ 223994 h 528794"/>
              <a:gd name="connsiteX12" fmla="*/ 236666 w 857038"/>
              <a:gd name="connsiteY12" fmla="*/ 264634 h 528794"/>
              <a:gd name="connsiteX13" fmla="*/ 307786 w 857038"/>
              <a:gd name="connsiteY13" fmla="*/ 284954 h 528794"/>
              <a:gd name="connsiteX14" fmla="*/ 389066 w 857038"/>
              <a:gd name="connsiteY14" fmla="*/ 295114 h 528794"/>
              <a:gd name="connsiteX15" fmla="*/ 602426 w 857038"/>
              <a:gd name="connsiteY15" fmla="*/ 325594 h 528794"/>
              <a:gd name="connsiteX16" fmla="*/ 663386 w 857038"/>
              <a:gd name="connsiteY16" fmla="*/ 345914 h 528794"/>
              <a:gd name="connsiteX17" fmla="*/ 714186 w 857038"/>
              <a:gd name="connsiteY17" fmla="*/ 386554 h 528794"/>
              <a:gd name="connsiteX18" fmla="*/ 724346 w 857038"/>
              <a:gd name="connsiteY18" fmla="*/ 417034 h 528794"/>
              <a:gd name="connsiteX19" fmla="*/ 754826 w 857038"/>
              <a:gd name="connsiteY19" fmla="*/ 437354 h 528794"/>
              <a:gd name="connsiteX20" fmla="*/ 785306 w 857038"/>
              <a:gd name="connsiteY20" fmla="*/ 467834 h 528794"/>
              <a:gd name="connsiteX21" fmla="*/ 805626 w 857038"/>
              <a:gd name="connsiteY21" fmla="*/ 528794 h 5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7038" h="528794">
                <a:moveTo>
                  <a:pt x="805626" y="528794"/>
                </a:moveTo>
                <a:lnTo>
                  <a:pt x="805626" y="528794"/>
                </a:lnTo>
                <a:cubicBezTo>
                  <a:pt x="792433" y="-117655"/>
                  <a:pt x="953111" y="-12636"/>
                  <a:pt x="764986" y="41114"/>
                </a:cubicBezTo>
                <a:cubicBezTo>
                  <a:pt x="751560" y="44950"/>
                  <a:pt x="737893" y="47887"/>
                  <a:pt x="724346" y="51274"/>
                </a:cubicBezTo>
                <a:lnTo>
                  <a:pt x="571946" y="41114"/>
                </a:lnTo>
                <a:cubicBezTo>
                  <a:pt x="541384" y="38567"/>
                  <a:pt x="511126" y="32655"/>
                  <a:pt x="480506" y="30954"/>
                </a:cubicBezTo>
                <a:cubicBezTo>
                  <a:pt x="389144" y="25878"/>
                  <a:pt x="297626" y="24181"/>
                  <a:pt x="206186" y="20794"/>
                </a:cubicBezTo>
                <a:cubicBezTo>
                  <a:pt x="138453" y="24181"/>
                  <a:pt x="69189" y="16242"/>
                  <a:pt x="2986" y="30954"/>
                </a:cubicBezTo>
                <a:cubicBezTo>
                  <a:pt x="-8934" y="33603"/>
                  <a:pt x="18347" y="50276"/>
                  <a:pt x="23306" y="61434"/>
                </a:cubicBezTo>
                <a:cubicBezTo>
                  <a:pt x="58942" y="141614"/>
                  <a:pt x="19274" y="106159"/>
                  <a:pt x="74106" y="142714"/>
                </a:cubicBezTo>
                <a:cubicBezTo>
                  <a:pt x="77493" y="152874"/>
                  <a:pt x="76693" y="165621"/>
                  <a:pt x="84266" y="173194"/>
                </a:cubicBezTo>
                <a:cubicBezTo>
                  <a:pt x="162902" y="251830"/>
                  <a:pt x="118214" y="192054"/>
                  <a:pt x="175706" y="223994"/>
                </a:cubicBezTo>
                <a:cubicBezTo>
                  <a:pt x="197054" y="235854"/>
                  <a:pt x="213498" y="256911"/>
                  <a:pt x="236666" y="264634"/>
                </a:cubicBezTo>
                <a:cubicBezTo>
                  <a:pt x="260824" y="272687"/>
                  <a:pt x="282271" y="280702"/>
                  <a:pt x="307786" y="284954"/>
                </a:cubicBezTo>
                <a:cubicBezTo>
                  <a:pt x="334719" y="289443"/>
                  <a:pt x="361973" y="291727"/>
                  <a:pt x="389066" y="295114"/>
                </a:cubicBezTo>
                <a:cubicBezTo>
                  <a:pt x="498326" y="331534"/>
                  <a:pt x="428654" y="314009"/>
                  <a:pt x="602426" y="325594"/>
                </a:cubicBezTo>
                <a:cubicBezTo>
                  <a:pt x="622746" y="332367"/>
                  <a:pt x="651505" y="328092"/>
                  <a:pt x="663386" y="345914"/>
                </a:cubicBezTo>
                <a:cubicBezTo>
                  <a:pt x="689647" y="385305"/>
                  <a:pt x="672122" y="372533"/>
                  <a:pt x="714186" y="386554"/>
                </a:cubicBezTo>
                <a:cubicBezTo>
                  <a:pt x="717573" y="396714"/>
                  <a:pt x="717656" y="408671"/>
                  <a:pt x="724346" y="417034"/>
                </a:cubicBezTo>
                <a:cubicBezTo>
                  <a:pt x="731974" y="426569"/>
                  <a:pt x="745445" y="429537"/>
                  <a:pt x="754826" y="437354"/>
                </a:cubicBezTo>
                <a:cubicBezTo>
                  <a:pt x="765864" y="446552"/>
                  <a:pt x="775146" y="457674"/>
                  <a:pt x="785306" y="467834"/>
                </a:cubicBezTo>
                <a:lnTo>
                  <a:pt x="805626" y="528794"/>
                </a:lnTo>
                <a:close/>
              </a:path>
            </a:pathLst>
          </a:custGeom>
          <a:solidFill>
            <a:srgbClr val="008000"/>
          </a:solidFill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894326" y="3535680"/>
            <a:ext cx="792561" cy="677333"/>
          </a:xfrm>
          <a:custGeom>
            <a:avLst/>
            <a:gdLst>
              <a:gd name="connsiteX0" fmla="*/ 0 w 792561"/>
              <a:gd name="connsiteY0" fmla="*/ 30480 h 508000"/>
              <a:gd name="connsiteX1" fmla="*/ 0 w 792561"/>
              <a:gd name="connsiteY1" fmla="*/ 30480 h 508000"/>
              <a:gd name="connsiteX2" fmla="*/ 60960 w 792561"/>
              <a:gd name="connsiteY2" fmla="*/ 152400 h 508000"/>
              <a:gd name="connsiteX3" fmla="*/ 71120 w 792561"/>
              <a:gd name="connsiteY3" fmla="*/ 182880 h 508000"/>
              <a:gd name="connsiteX4" fmla="*/ 101600 w 792561"/>
              <a:gd name="connsiteY4" fmla="*/ 193040 h 508000"/>
              <a:gd name="connsiteX5" fmla="*/ 152400 w 792561"/>
              <a:gd name="connsiteY5" fmla="*/ 233680 h 508000"/>
              <a:gd name="connsiteX6" fmla="*/ 203200 w 792561"/>
              <a:gd name="connsiteY6" fmla="*/ 284480 h 508000"/>
              <a:gd name="connsiteX7" fmla="*/ 264160 w 792561"/>
              <a:gd name="connsiteY7" fmla="*/ 304800 h 508000"/>
              <a:gd name="connsiteX8" fmla="*/ 294640 w 792561"/>
              <a:gd name="connsiteY8" fmla="*/ 314960 h 508000"/>
              <a:gd name="connsiteX9" fmla="*/ 396240 w 792561"/>
              <a:gd name="connsiteY9" fmla="*/ 325120 h 508000"/>
              <a:gd name="connsiteX10" fmla="*/ 477520 w 792561"/>
              <a:gd name="connsiteY10" fmla="*/ 345440 h 508000"/>
              <a:gd name="connsiteX11" fmla="*/ 508000 w 792561"/>
              <a:gd name="connsiteY11" fmla="*/ 365760 h 508000"/>
              <a:gd name="connsiteX12" fmla="*/ 548640 w 792561"/>
              <a:gd name="connsiteY12" fmla="*/ 355600 h 508000"/>
              <a:gd name="connsiteX13" fmla="*/ 619760 w 792561"/>
              <a:gd name="connsiteY13" fmla="*/ 365760 h 508000"/>
              <a:gd name="connsiteX14" fmla="*/ 680720 w 792561"/>
              <a:gd name="connsiteY14" fmla="*/ 406400 h 508000"/>
              <a:gd name="connsiteX15" fmla="*/ 690880 w 792561"/>
              <a:gd name="connsiteY15" fmla="*/ 436880 h 508000"/>
              <a:gd name="connsiteX16" fmla="*/ 721360 w 792561"/>
              <a:gd name="connsiteY16" fmla="*/ 467360 h 508000"/>
              <a:gd name="connsiteX17" fmla="*/ 751840 w 792561"/>
              <a:gd name="connsiteY17" fmla="*/ 508000 h 508000"/>
              <a:gd name="connsiteX18" fmla="*/ 782320 w 792561"/>
              <a:gd name="connsiteY18" fmla="*/ 213360 h 508000"/>
              <a:gd name="connsiteX19" fmla="*/ 792480 w 792561"/>
              <a:gd name="connsiteY19" fmla="*/ 121920 h 508000"/>
              <a:gd name="connsiteX20" fmla="*/ 782320 w 792561"/>
              <a:gd name="connsiteY20" fmla="*/ 20320 h 508000"/>
              <a:gd name="connsiteX21" fmla="*/ 721360 w 792561"/>
              <a:gd name="connsiteY21" fmla="*/ 0 h 508000"/>
              <a:gd name="connsiteX22" fmla="*/ 609600 w 792561"/>
              <a:gd name="connsiteY22" fmla="*/ 20320 h 508000"/>
              <a:gd name="connsiteX23" fmla="*/ 579120 w 792561"/>
              <a:gd name="connsiteY23" fmla="*/ 30480 h 508000"/>
              <a:gd name="connsiteX24" fmla="*/ 457200 w 792561"/>
              <a:gd name="connsiteY24" fmla="*/ 40640 h 508000"/>
              <a:gd name="connsiteX25" fmla="*/ 375920 w 792561"/>
              <a:gd name="connsiteY25" fmla="*/ 30480 h 508000"/>
              <a:gd name="connsiteX26" fmla="*/ 345440 w 792561"/>
              <a:gd name="connsiteY26" fmla="*/ 10160 h 508000"/>
              <a:gd name="connsiteX27" fmla="*/ 314960 w 792561"/>
              <a:gd name="connsiteY27" fmla="*/ 20320 h 508000"/>
              <a:gd name="connsiteX28" fmla="*/ 213360 w 792561"/>
              <a:gd name="connsiteY28" fmla="*/ 30480 h 508000"/>
              <a:gd name="connsiteX29" fmla="*/ 132080 w 792561"/>
              <a:gd name="connsiteY29" fmla="*/ 30480 h 508000"/>
              <a:gd name="connsiteX30" fmla="*/ 0 w 792561"/>
              <a:gd name="connsiteY30" fmla="*/ 3048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2561" h="508000">
                <a:moveTo>
                  <a:pt x="0" y="30480"/>
                </a:moveTo>
                <a:lnTo>
                  <a:pt x="0" y="30480"/>
                </a:lnTo>
                <a:cubicBezTo>
                  <a:pt x="20320" y="71120"/>
                  <a:pt x="46592" y="109295"/>
                  <a:pt x="60960" y="152400"/>
                </a:cubicBezTo>
                <a:cubicBezTo>
                  <a:pt x="64347" y="162560"/>
                  <a:pt x="63547" y="175307"/>
                  <a:pt x="71120" y="182880"/>
                </a:cubicBezTo>
                <a:cubicBezTo>
                  <a:pt x="78693" y="190453"/>
                  <a:pt x="91440" y="189653"/>
                  <a:pt x="101600" y="193040"/>
                </a:cubicBezTo>
                <a:cubicBezTo>
                  <a:pt x="159834" y="280391"/>
                  <a:pt x="82293" y="177594"/>
                  <a:pt x="152400" y="233680"/>
                </a:cubicBezTo>
                <a:cubicBezTo>
                  <a:pt x="207433" y="277707"/>
                  <a:pt x="134620" y="254000"/>
                  <a:pt x="203200" y="284480"/>
                </a:cubicBezTo>
                <a:cubicBezTo>
                  <a:pt x="222773" y="293179"/>
                  <a:pt x="243840" y="298027"/>
                  <a:pt x="264160" y="304800"/>
                </a:cubicBezTo>
                <a:cubicBezTo>
                  <a:pt x="274320" y="308187"/>
                  <a:pt x="283984" y="313894"/>
                  <a:pt x="294640" y="314960"/>
                </a:cubicBezTo>
                <a:lnTo>
                  <a:pt x="396240" y="325120"/>
                </a:lnTo>
                <a:cubicBezTo>
                  <a:pt x="423333" y="331893"/>
                  <a:pt x="451274" y="335896"/>
                  <a:pt x="477520" y="345440"/>
                </a:cubicBezTo>
                <a:cubicBezTo>
                  <a:pt x="488996" y="349613"/>
                  <a:pt x="495912" y="364033"/>
                  <a:pt x="508000" y="365760"/>
                </a:cubicBezTo>
                <a:cubicBezTo>
                  <a:pt x="521823" y="367735"/>
                  <a:pt x="535093" y="358987"/>
                  <a:pt x="548640" y="355600"/>
                </a:cubicBezTo>
                <a:cubicBezTo>
                  <a:pt x="572347" y="358987"/>
                  <a:pt x="597409" y="357163"/>
                  <a:pt x="619760" y="365760"/>
                </a:cubicBezTo>
                <a:cubicBezTo>
                  <a:pt x="642554" y="374527"/>
                  <a:pt x="680720" y="406400"/>
                  <a:pt x="680720" y="406400"/>
                </a:cubicBezTo>
                <a:cubicBezTo>
                  <a:pt x="684107" y="416560"/>
                  <a:pt x="684939" y="427969"/>
                  <a:pt x="690880" y="436880"/>
                </a:cubicBezTo>
                <a:cubicBezTo>
                  <a:pt x="698850" y="448835"/>
                  <a:pt x="712009" y="456451"/>
                  <a:pt x="721360" y="467360"/>
                </a:cubicBezTo>
                <a:cubicBezTo>
                  <a:pt x="732380" y="480217"/>
                  <a:pt x="741680" y="494453"/>
                  <a:pt x="751840" y="508000"/>
                </a:cubicBezTo>
                <a:cubicBezTo>
                  <a:pt x="811081" y="389519"/>
                  <a:pt x="765813" y="493977"/>
                  <a:pt x="782320" y="213360"/>
                </a:cubicBezTo>
                <a:cubicBezTo>
                  <a:pt x="784121" y="182745"/>
                  <a:pt x="789093" y="152400"/>
                  <a:pt x="792480" y="121920"/>
                </a:cubicBezTo>
                <a:cubicBezTo>
                  <a:pt x="789093" y="88053"/>
                  <a:pt x="799470" y="49719"/>
                  <a:pt x="782320" y="20320"/>
                </a:cubicBezTo>
                <a:cubicBezTo>
                  <a:pt x="771528" y="1819"/>
                  <a:pt x="721360" y="0"/>
                  <a:pt x="721360" y="0"/>
                </a:cubicBezTo>
                <a:cubicBezTo>
                  <a:pt x="600882" y="30120"/>
                  <a:pt x="791621" y="-16084"/>
                  <a:pt x="609600" y="20320"/>
                </a:cubicBezTo>
                <a:cubicBezTo>
                  <a:pt x="599098" y="22420"/>
                  <a:pt x="589736" y="29065"/>
                  <a:pt x="579120" y="30480"/>
                </a:cubicBezTo>
                <a:cubicBezTo>
                  <a:pt x="538697" y="35870"/>
                  <a:pt x="497840" y="37253"/>
                  <a:pt x="457200" y="40640"/>
                </a:cubicBezTo>
                <a:cubicBezTo>
                  <a:pt x="430107" y="37253"/>
                  <a:pt x="402262" y="37664"/>
                  <a:pt x="375920" y="30480"/>
                </a:cubicBezTo>
                <a:cubicBezTo>
                  <a:pt x="364139" y="27267"/>
                  <a:pt x="357485" y="12167"/>
                  <a:pt x="345440" y="10160"/>
                </a:cubicBezTo>
                <a:cubicBezTo>
                  <a:pt x="334876" y="8399"/>
                  <a:pt x="325545" y="18692"/>
                  <a:pt x="314960" y="20320"/>
                </a:cubicBezTo>
                <a:cubicBezTo>
                  <a:pt x="281320" y="25495"/>
                  <a:pt x="247227" y="27093"/>
                  <a:pt x="213360" y="30480"/>
                </a:cubicBezTo>
                <a:cubicBezTo>
                  <a:pt x="153291" y="50503"/>
                  <a:pt x="214676" y="35642"/>
                  <a:pt x="132080" y="30480"/>
                </a:cubicBezTo>
                <a:cubicBezTo>
                  <a:pt x="94899" y="28156"/>
                  <a:pt x="22013" y="30480"/>
                  <a:pt x="0" y="30480"/>
                </a:cubicBezTo>
                <a:close/>
              </a:path>
            </a:pathLst>
          </a:custGeom>
          <a:solidFill>
            <a:srgbClr val="008000"/>
          </a:solidFill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887325">
              <a:buClr>
                <a:schemeClr val="folHlink"/>
              </a:buClr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36653" y="2885139"/>
            <a:ext cx="1679363" cy="627420"/>
          </a:xfrm>
          <a:custGeom>
            <a:avLst/>
            <a:gdLst>
              <a:gd name="connsiteX0" fmla="*/ 0 w 1679363"/>
              <a:gd name="connsiteY0" fmla="*/ 467587 h 470565"/>
              <a:gd name="connsiteX1" fmla="*/ 0 w 1679363"/>
              <a:gd name="connsiteY1" fmla="*/ 467587 h 470565"/>
              <a:gd name="connsiteX2" fmla="*/ 91440 w 1679363"/>
              <a:gd name="connsiteY2" fmla="*/ 447267 h 470565"/>
              <a:gd name="connsiteX3" fmla="*/ 416560 w 1679363"/>
              <a:gd name="connsiteY3" fmla="*/ 467587 h 470565"/>
              <a:gd name="connsiteX4" fmla="*/ 1452880 w 1679363"/>
              <a:gd name="connsiteY4" fmla="*/ 457427 h 470565"/>
              <a:gd name="connsiteX5" fmla="*/ 1483360 w 1679363"/>
              <a:gd name="connsiteY5" fmla="*/ 447267 h 470565"/>
              <a:gd name="connsiteX6" fmla="*/ 1554480 w 1679363"/>
              <a:gd name="connsiteY6" fmla="*/ 426947 h 470565"/>
              <a:gd name="connsiteX7" fmla="*/ 1666240 w 1679363"/>
              <a:gd name="connsiteY7" fmla="*/ 437107 h 470565"/>
              <a:gd name="connsiteX8" fmla="*/ 1666240 w 1679363"/>
              <a:gd name="connsiteY8" fmla="*/ 365987 h 470565"/>
              <a:gd name="connsiteX9" fmla="*/ 1635760 w 1679363"/>
              <a:gd name="connsiteY9" fmla="*/ 264387 h 470565"/>
              <a:gd name="connsiteX10" fmla="*/ 1595120 w 1679363"/>
              <a:gd name="connsiteY10" fmla="*/ 203427 h 470565"/>
              <a:gd name="connsiteX11" fmla="*/ 1574800 w 1679363"/>
              <a:gd name="connsiteY11" fmla="*/ 142467 h 470565"/>
              <a:gd name="connsiteX12" fmla="*/ 1473200 w 1679363"/>
              <a:gd name="connsiteY12" fmla="*/ 81507 h 470565"/>
              <a:gd name="connsiteX13" fmla="*/ 1442720 w 1679363"/>
              <a:gd name="connsiteY13" fmla="*/ 71347 h 470565"/>
              <a:gd name="connsiteX14" fmla="*/ 1351280 w 1679363"/>
              <a:gd name="connsiteY14" fmla="*/ 20547 h 470565"/>
              <a:gd name="connsiteX15" fmla="*/ 1320800 w 1679363"/>
              <a:gd name="connsiteY15" fmla="*/ 40867 h 470565"/>
              <a:gd name="connsiteX16" fmla="*/ 1259840 w 1679363"/>
              <a:gd name="connsiteY16" fmla="*/ 71347 h 470565"/>
              <a:gd name="connsiteX17" fmla="*/ 1188720 w 1679363"/>
              <a:gd name="connsiteY17" fmla="*/ 51027 h 470565"/>
              <a:gd name="connsiteX18" fmla="*/ 1158240 w 1679363"/>
              <a:gd name="connsiteY18" fmla="*/ 40867 h 470565"/>
              <a:gd name="connsiteX19" fmla="*/ 1107440 w 1679363"/>
              <a:gd name="connsiteY19" fmla="*/ 30707 h 470565"/>
              <a:gd name="connsiteX20" fmla="*/ 1076960 w 1679363"/>
              <a:gd name="connsiteY20" fmla="*/ 10387 h 470565"/>
              <a:gd name="connsiteX21" fmla="*/ 914400 w 1679363"/>
              <a:gd name="connsiteY21" fmla="*/ 10387 h 470565"/>
              <a:gd name="connsiteX22" fmla="*/ 863600 w 1679363"/>
              <a:gd name="connsiteY22" fmla="*/ 51027 h 470565"/>
              <a:gd name="connsiteX23" fmla="*/ 843280 w 1679363"/>
              <a:gd name="connsiteY23" fmla="*/ 81507 h 470565"/>
              <a:gd name="connsiteX24" fmla="*/ 812800 w 1679363"/>
              <a:gd name="connsiteY24" fmla="*/ 91667 h 470565"/>
              <a:gd name="connsiteX25" fmla="*/ 782320 w 1679363"/>
              <a:gd name="connsiteY25" fmla="*/ 111987 h 470565"/>
              <a:gd name="connsiteX26" fmla="*/ 558800 w 1679363"/>
              <a:gd name="connsiteY26" fmla="*/ 162787 h 470565"/>
              <a:gd name="connsiteX27" fmla="*/ 497840 w 1679363"/>
              <a:gd name="connsiteY27" fmla="*/ 183107 h 470565"/>
              <a:gd name="connsiteX28" fmla="*/ 467360 w 1679363"/>
              <a:gd name="connsiteY28" fmla="*/ 193267 h 470565"/>
              <a:gd name="connsiteX29" fmla="*/ 457200 w 1679363"/>
              <a:gd name="connsiteY29" fmla="*/ 223747 h 470565"/>
              <a:gd name="connsiteX30" fmla="*/ 426720 w 1679363"/>
              <a:gd name="connsiteY30" fmla="*/ 233907 h 470565"/>
              <a:gd name="connsiteX31" fmla="*/ 396240 w 1679363"/>
              <a:gd name="connsiteY31" fmla="*/ 254227 h 470565"/>
              <a:gd name="connsiteX32" fmla="*/ 365760 w 1679363"/>
              <a:gd name="connsiteY32" fmla="*/ 264387 h 470565"/>
              <a:gd name="connsiteX33" fmla="*/ 335280 w 1679363"/>
              <a:gd name="connsiteY33" fmla="*/ 284707 h 470565"/>
              <a:gd name="connsiteX34" fmla="*/ 284480 w 1679363"/>
              <a:gd name="connsiteY34" fmla="*/ 294867 h 470565"/>
              <a:gd name="connsiteX35" fmla="*/ 223520 w 1679363"/>
              <a:gd name="connsiteY35" fmla="*/ 325347 h 470565"/>
              <a:gd name="connsiteX36" fmla="*/ 213360 w 1679363"/>
              <a:gd name="connsiteY36" fmla="*/ 355827 h 470565"/>
              <a:gd name="connsiteX37" fmla="*/ 142240 w 1679363"/>
              <a:gd name="connsiteY37" fmla="*/ 437107 h 470565"/>
              <a:gd name="connsiteX38" fmla="*/ 81280 w 1679363"/>
              <a:gd name="connsiteY38" fmla="*/ 457427 h 470565"/>
              <a:gd name="connsiteX39" fmla="*/ 0 w 1679363"/>
              <a:gd name="connsiteY39" fmla="*/ 467587 h 47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79363" h="470565">
                <a:moveTo>
                  <a:pt x="0" y="467587"/>
                </a:moveTo>
                <a:lnTo>
                  <a:pt x="0" y="467587"/>
                </a:lnTo>
                <a:cubicBezTo>
                  <a:pt x="30480" y="460814"/>
                  <a:pt x="60233" y="448274"/>
                  <a:pt x="91440" y="447267"/>
                </a:cubicBezTo>
                <a:cubicBezTo>
                  <a:pt x="197646" y="443841"/>
                  <a:pt x="309798" y="456911"/>
                  <a:pt x="416560" y="467587"/>
                </a:cubicBezTo>
                <a:lnTo>
                  <a:pt x="1452880" y="457427"/>
                </a:lnTo>
                <a:cubicBezTo>
                  <a:pt x="1463588" y="457223"/>
                  <a:pt x="1473062" y="450209"/>
                  <a:pt x="1483360" y="447267"/>
                </a:cubicBezTo>
                <a:cubicBezTo>
                  <a:pt x="1572662" y="421752"/>
                  <a:pt x="1481399" y="451307"/>
                  <a:pt x="1554480" y="426947"/>
                </a:cubicBezTo>
                <a:cubicBezTo>
                  <a:pt x="1591733" y="430334"/>
                  <a:pt x="1629950" y="446180"/>
                  <a:pt x="1666240" y="437107"/>
                </a:cubicBezTo>
                <a:cubicBezTo>
                  <a:pt x="1694289" y="430095"/>
                  <a:pt x="1669088" y="375954"/>
                  <a:pt x="1666240" y="365987"/>
                </a:cubicBezTo>
                <a:cubicBezTo>
                  <a:pt x="1659141" y="341139"/>
                  <a:pt x="1647832" y="282495"/>
                  <a:pt x="1635760" y="264387"/>
                </a:cubicBezTo>
                <a:cubicBezTo>
                  <a:pt x="1622213" y="244067"/>
                  <a:pt x="1602843" y="226595"/>
                  <a:pt x="1595120" y="203427"/>
                </a:cubicBezTo>
                <a:cubicBezTo>
                  <a:pt x="1588347" y="183107"/>
                  <a:pt x="1592622" y="154348"/>
                  <a:pt x="1574800" y="142467"/>
                </a:cubicBezTo>
                <a:cubicBezTo>
                  <a:pt x="1531463" y="113576"/>
                  <a:pt x="1516938" y="100252"/>
                  <a:pt x="1473200" y="81507"/>
                </a:cubicBezTo>
                <a:cubicBezTo>
                  <a:pt x="1463356" y="77288"/>
                  <a:pt x="1452082" y="76548"/>
                  <a:pt x="1442720" y="71347"/>
                </a:cubicBezTo>
                <a:cubicBezTo>
                  <a:pt x="1337914" y="13121"/>
                  <a:pt x="1420249" y="43537"/>
                  <a:pt x="1351280" y="20547"/>
                </a:cubicBezTo>
                <a:cubicBezTo>
                  <a:pt x="1341120" y="27320"/>
                  <a:pt x="1331722" y="35406"/>
                  <a:pt x="1320800" y="40867"/>
                </a:cubicBezTo>
                <a:cubicBezTo>
                  <a:pt x="1236672" y="82931"/>
                  <a:pt x="1347191" y="13113"/>
                  <a:pt x="1259840" y="71347"/>
                </a:cubicBezTo>
                <a:lnTo>
                  <a:pt x="1188720" y="51027"/>
                </a:lnTo>
                <a:cubicBezTo>
                  <a:pt x="1178462" y="47950"/>
                  <a:pt x="1168630" y="43464"/>
                  <a:pt x="1158240" y="40867"/>
                </a:cubicBezTo>
                <a:cubicBezTo>
                  <a:pt x="1141487" y="36679"/>
                  <a:pt x="1124373" y="34094"/>
                  <a:pt x="1107440" y="30707"/>
                </a:cubicBezTo>
                <a:cubicBezTo>
                  <a:pt x="1097280" y="23934"/>
                  <a:pt x="1088393" y="14674"/>
                  <a:pt x="1076960" y="10387"/>
                </a:cubicBezTo>
                <a:cubicBezTo>
                  <a:pt x="1022338" y="-10096"/>
                  <a:pt x="972180" y="5134"/>
                  <a:pt x="914400" y="10387"/>
                </a:cubicBezTo>
                <a:cubicBezTo>
                  <a:pt x="856166" y="97738"/>
                  <a:pt x="933707" y="-5059"/>
                  <a:pt x="863600" y="51027"/>
                </a:cubicBezTo>
                <a:cubicBezTo>
                  <a:pt x="854065" y="58655"/>
                  <a:pt x="852815" y="73879"/>
                  <a:pt x="843280" y="81507"/>
                </a:cubicBezTo>
                <a:cubicBezTo>
                  <a:pt x="834917" y="88197"/>
                  <a:pt x="822379" y="86878"/>
                  <a:pt x="812800" y="91667"/>
                </a:cubicBezTo>
                <a:cubicBezTo>
                  <a:pt x="801878" y="97128"/>
                  <a:pt x="792480" y="105214"/>
                  <a:pt x="782320" y="111987"/>
                </a:cubicBezTo>
                <a:cubicBezTo>
                  <a:pt x="722696" y="201423"/>
                  <a:pt x="782764" y="128331"/>
                  <a:pt x="558800" y="162787"/>
                </a:cubicBezTo>
                <a:cubicBezTo>
                  <a:pt x="537630" y="166044"/>
                  <a:pt x="518160" y="176334"/>
                  <a:pt x="497840" y="183107"/>
                </a:cubicBezTo>
                <a:lnTo>
                  <a:pt x="467360" y="193267"/>
                </a:lnTo>
                <a:cubicBezTo>
                  <a:pt x="463973" y="203427"/>
                  <a:pt x="464773" y="216174"/>
                  <a:pt x="457200" y="223747"/>
                </a:cubicBezTo>
                <a:cubicBezTo>
                  <a:pt x="449627" y="231320"/>
                  <a:pt x="436299" y="229118"/>
                  <a:pt x="426720" y="233907"/>
                </a:cubicBezTo>
                <a:cubicBezTo>
                  <a:pt x="415798" y="239368"/>
                  <a:pt x="407162" y="248766"/>
                  <a:pt x="396240" y="254227"/>
                </a:cubicBezTo>
                <a:cubicBezTo>
                  <a:pt x="386661" y="259016"/>
                  <a:pt x="375339" y="259598"/>
                  <a:pt x="365760" y="264387"/>
                </a:cubicBezTo>
                <a:cubicBezTo>
                  <a:pt x="354838" y="269848"/>
                  <a:pt x="346713" y="280420"/>
                  <a:pt x="335280" y="284707"/>
                </a:cubicBezTo>
                <a:cubicBezTo>
                  <a:pt x="319111" y="290770"/>
                  <a:pt x="301233" y="290679"/>
                  <a:pt x="284480" y="294867"/>
                </a:cubicBezTo>
                <a:cubicBezTo>
                  <a:pt x="250829" y="303280"/>
                  <a:pt x="253319" y="305481"/>
                  <a:pt x="223520" y="325347"/>
                </a:cubicBezTo>
                <a:cubicBezTo>
                  <a:pt x="220133" y="335507"/>
                  <a:pt x="218561" y="346465"/>
                  <a:pt x="213360" y="355827"/>
                </a:cubicBezTo>
                <a:cubicBezTo>
                  <a:pt x="193096" y="392303"/>
                  <a:pt x="179466" y="420562"/>
                  <a:pt x="142240" y="437107"/>
                </a:cubicBezTo>
                <a:cubicBezTo>
                  <a:pt x="122667" y="445806"/>
                  <a:pt x="99102" y="445546"/>
                  <a:pt x="81280" y="457427"/>
                </a:cubicBezTo>
                <a:cubicBezTo>
                  <a:pt x="46815" y="480404"/>
                  <a:pt x="13547" y="465894"/>
                  <a:pt x="0" y="467587"/>
                </a:cubicBezTo>
                <a:close/>
              </a:path>
            </a:pathLst>
          </a:custGeom>
          <a:solidFill>
            <a:srgbClr val="FF6600"/>
          </a:solidFill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887325">
              <a:buClr>
                <a:schemeClr val="folHlink"/>
              </a:buClr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173194" y="3210561"/>
            <a:ext cx="1700833" cy="338667"/>
          </a:xfrm>
          <a:custGeom>
            <a:avLst/>
            <a:gdLst>
              <a:gd name="connsiteX0" fmla="*/ 4113 w 1700833"/>
              <a:gd name="connsiteY0" fmla="*/ 243840 h 254000"/>
              <a:gd name="connsiteX1" fmla="*/ 4113 w 1700833"/>
              <a:gd name="connsiteY1" fmla="*/ 243840 h 254000"/>
              <a:gd name="connsiteX2" fmla="*/ 136193 w 1700833"/>
              <a:gd name="connsiteY2" fmla="*/ 233680 h 254000"/>
              <a:gd name="connsiteX3" fmla="*/ 247953 w 1700833"/>
              <a:gd name="connsiteY3" fmla="*/ 223520 h 254000"/>
              <a:gd name="connsiteX4" fmla="*/ 339393 w 1700833"/>
              <a:gd name="connsiteY4" fmla="*/ 233680 h 254000"/>
              <a:gd name="connsiteX5" fmla="*/ 451153 w 1700833"/>
              <a:gd name="connsiteY5" fmla="*/ 243840 h 254000"/>
              <a:gd name="connsiteX6" fmla="*/ 684833 w 1700833"/>
              <a:gd name="connsiteY6" fmla="*/ 233680 h 254000"/>
              <a:gd name="connsiteX7" fmla="*/ 725473 w 1700833"/>
              <a:gd name="connsiteY7" fmla="*/ 223520 h 254000"/>
              <a:gd name="connsiteX8" fmla="*/ 1121713 w 1700833"/>
              <a:gd name="connsiteY8" fmla="*/ 213360 h 254000"/>
              <a:gd name="connsiteX9" fmla="*/ 1223313 w 1700833"/>
              <a:gd name="connsiteY9" fmla="*/ 193040 h 254000"/>
              <a:gd name="connsiteX10" fmla="*/ 1324913 w 1700833"/>
              <a:gd name="connsiteY10" fmla="*/ 203200 h 254000"/>
              <a:gd name="connsiteX11" fmla="*/ 1243633 w 1700833"/>
              <a:gd name="connsiteY11" fmla="*/ 213360 h 254000"/>
              <a:gd name="connsiteX12" fmla="*/ 1192833 w 1700833"/>
              <a:gd name="connsiteY12" fmla="*/ 223520 h 254000"/>
              <a:gd name="connsiteX13" fmla="*/ 1385873 w 1700833"/>
              <a:gd name="connsiteY13" fmla="*/ 243840 h 254000"/>
              <a:gd name="connsiteX14" fmla="*/ 1416353 w 1700833"/>
              <a:gd name="connsiteY14" fmla="*/ 254000 h 254000"/>
              <a:gd name="connsiteX15" fmla="*/ 1639873 w 1700833"/>
              <a:gd name="connsiteY15" fmla="*/ 233680 h 254000"/>
              <a:gd name="connsiteX16" fmla="*/ 1700833 w 1700833"/>
              <a:gd name="connsiteY16" fmla="*/ 223520 h 254000"/>
              <a:gd name="connsiteX17" fmla="*/ 1670353 w 1700833"/>
              <a:gd name="connsiteY17" fmla="*/ 193040 h 254000"/>
              <a:gd name="connsiteX18" fmla="*/ 1660193 w 1700833"/>
              <a:gd name="connsiteY18" fmla="*/ 162560 h 254000"/>
              <a:gd name="connsiteX19" fmla="*/ 1639873 w 1700833"/>
              <a:gd name="connsiteY19" fmla="*/ 132080 h 254000"/>
              <a:gd name="connsiteX20" fmla="*/ 1629713 w 1700833"/>
              <a:gd name="connsiteY20" fmla="*/ 101600 h 254000"/>
              <a:gd name="connsiteX21" fmla="*/ 1568753 w 1700833"/>
              <a:gd name="connsiteY21" fmla="*/ 60960 h 254000"/>
              <a:gd name="connsiteX22" fmla="*/ 1538273 w 1700833"/>
              <a:gd name="connsiteY22" fmla="*/ 30480 h 254000"/>
              <a:gd name="connsiteX23" fmla="*/ 1507793 w 1700833"/>
              <a:gd name="connsiteY23" fmla="*/ 20320 h 254000"/>
              <a:gd name="connsiteX24" fmla="*/ 1436673 w 1700833"/>
              <a:gd name="connsiteY24" fmla="*/ 0 h 254000"/>
              <a:gd name="connsiteX25" fmla="*/ 1121713 w 1700833"/>
              <a:gd name="connsiteY25" fmla="*/ 10160 h 254000"/>
              <a:gd name="connsiteX26" fmla="*/ 1050593 w 1700833"/>
              <a:gd name="connsiteY26" fmla="*/ 20320 h 254000"/>
              <a:gd name="connsiteX27" fmla="*/ 745793 w 1700833"/>
              <a:gd name="connsiteY27" fmla="*/ 30480 h 254000"/>
              <a:gd name="connsiteX28" fmla="*/ 471473 w 1700833"/>
              <a:gd name="connsiteY28" fmla="*/ 50800 h 254000"/>
              <a:gd name="connsiteX29" fmla="*/ 440993 w 1700833"/>
              <a:gd name="connsiteY29" fmla="*/ 60960 h 254000"/>
              <a:gd name="connsiteX30" fmla="*/ 329233 w 1700833"/>
              <a:gd name="connsiteY30" fmla="*/ 71120 h 254000"/>
              <a:gd name="connsiteX31" fmla="*/ 298753 w 1700833"/>
              <a:gd name="connsiteY31" fmla="*/ 81280 h 254000"/>
              <a:gd name="connsiteX32" fmla="*/ 247953 w 1700833"/>
              <a:gd name="connsiteY32" fmla="*/ 91440 h 254000"/>
              <a:gd name="connsiteX33" fmla="*/ 217473 w 1700833"/>
              <a:gd name="connsiteY33" fmla="*/ 111760 h 254000"/>
              <a:gd name="connsiteX34" fmla="*/ 156513 w 1700833"/>
              <a:gd name="connsiteY34" fmla="*/ 121920 h 254000"/>
              <a:gd name="connsiteX35" fmla="*/ 115873 w 1700833"/>
              <a:gd name="connsiteY35" fmla="*/ 132080 h 254000"/>
              <a:gd name="connsiteX36" fmla="*/ 85393 w 1700833"/>
              <a:gd name="connsiteY36" fmla="*/ 152400 h 254000"/>
              <a:gd name="connsiteX37" fmla="*/ 75233 w 1700833"/>
              <a:gd name="connsiteY37" fmla="*/ 182880 h 254000"/>
              <a:gd name="connsiteX38" fmla="*/ 44753 w 1700833"/>
              <a:gd name="connsiteY38" fmla="*/ 193040 h 254000"/>
              <a:gd name="connsiteX39" fmla="*/ 14273 w 1700833"/>
              <a:gd name="connsiteY39" fmla="*/ 213360 h 254000"/>
              <a:gd name="connsiteX40" fmla="*/ 4113 w 1700833"/>
              <a:gd name="connsiteY40" fmla="*/ 24384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00833" h="254000">
                <a:moveTo>
                  <a:pt x="4113" y="243840"/>
                </a:moveTo>
                <a:lnTo>
                  <a:pt x="4113" y="243840"/>
                </a:lnTo>
                <a:lnTo>
                  <a:pt x="136193" y="233680"/>
                </a:lnTo>
                <a:cubicBezTo>
                  <a:pt x="173471" y="230574"/>
                  <a:pt x="210546" y="223520"/>
                  <a:pt x="247953" y="223520"/>
                </a:cubicBezTo>
                <a:cubicBezTo>
                  <a:pt x="278621" y="223520"/>
                  <a:pt x="308878" y="230628"/>
                  <a:pt x="339393" y="233680"/>
                </a:cubicBezTo>
                <a:lnTo>
                  <a:pt x="451153" y="243840"/>
                </a:lnTo>
                <a:cubicBezTo>
                  <a:pt x="529046" y="240453"/>
                  <a:pt x="607079" y="239440"/>
                  <a:pt x="684833" y="233680"/>
                </a:cubicBezTo>
                <a:cubicBezTo>
                  <a:pt x="698758" y="232648"/>
                  <a:pt x="711524" y="224169"/>
                  <a:pt x="725473" y="223520"/>
                </a:cubicBezTo>
                <a:cubicBezTo>
                  <a:pt x="857454" y="217381"/>
                  <a:pt x="989633" y="216747"/>
                  <a:pt x="1121713" y="213360"/>
                </a:cubicBezTo>
                <a:cubicBezTo>
                  <a:pt x="1159248" y="200848"/>
                  <a:pt x="1176615" y="193040"/>
                  <a:pt x="1223313" y="193040"/>
                </a:cubicBezTo>
                <a:cubicBezTo>
                  <a:pt x="1257349" y="193040"/>
                  <a:pt x="1291046" y="199813"/>
                  <a:pt x="1324913" y="203200"/>
                </a:cubicBezTo>
                <a:cubicBezTo>
                  <a:pt x="1266748" y="241976"/>
                  <a:pt x="1325239" y="213360"/>
                  <a:pt x="1243633" y="213360"/>
                </a:cubicBezTo>
                <a:cubicBezTo>
                  <a:pt x="1226364" y="213360"/>
                  <a:pt x="1209766" y="220133"/>
                  <a:pt x="1192833" y="223520"/>
                </a:cubicBezTo>
                <a:cubicBezTo>
                  <a:pt x="1281227" y="252985"/>
                  <a:pt x="1180140" y="222184"/>
                  <a:pt x="1385873" y="243840"/>
                </a:cubicBezTo>
                <a:cubicBezTo>
                  <a:pt x="1396524" y="244961"/>
                  <a:pt x="1406193" y="250613"/>
                  <a:pt x="1416353" y="254000"/>
                </a:cubicBezTo>
                <a:cubicBezTo>
                  <a:pt x="1511620" y="222244"/>
                  <a:pt x="1414128" y="251740"/>
                  <a:pt x="1639873" y="233680"/>
                </a:cubicBezTo>
                <a:cubicBezTo>
                  <a:pt x="1660408" y="232037"/>
                  <a:pt x="1680513" y="226907"/>
                  <a:pt x="1700833" y="223520"/>
                </a:cubicBezTo>
                <a:cubicBezTo>
                  <a:pt x="1690673" y="213360"/>
                  <a:pt x="1678323" y="204995"/>
                  <a:pt x="1670353" y="193040"/>
                </a:cubicBezTo>
                <a:cubicBezTo>
                  <a:pt x="1664412" y="184129"/>
                  <a:pt x="1664982" y="172139"/>
                  <a:pt x="1660193" y="162560"/>
                </a:cubicBezTo>
                <a:cubicBezTo>
                  <a:pt x="1654732" y="151638"/>
                  <a:pt x="1645334" y="143002"/>
                  <a:pt x="1639873" y="132080"/>
                </a:cubicBezTo>
                <a:cubicBezTo>
                  <a:pt x="1635084" y="122501"/>
                  <a:pt x="1635654" y="110511"/>
                  <a:pt x="1629713" y="101600"/>
                </a:cubicBezTo>
                <a:cubicBezTo>
                  <a:pt x="1607969" y="68983"/>
                  <a:pt x="1600709" y="71612"/>
                  <a:pt x="1568753" y="60960"/>
                </a:cubicBezTo>
                <a:cubicBezTo>
                  <a:pt x="1558593" y="50800"/>
                  <a:pt x="1550228" y="38450"/>
                  <a:pt x="1538273" y="30480"/>
                </a:cubicBezTo>
                <a:cubicBezTo>
                  <a:pt x="1529362" y="24539"/>
                  <a:pt x="1518091" y="23262"/>
                  <a:pt x="1507793" y="20320"/>
                </a:cubicBezTo>
                <a:cubicBezTo>
                  <a:pt x="1418491" y="-5195"/>
                  <a:pt x="1509754" y="24360"/>
                  <a:pt x="1436673" y="0"/>
                </a:cubicBezTo>
                <a:cubicBezTo>
                  <a:pt x="1331686" y="3387"/>
                  <a:pt x="1226609" y="4639"/>
                  <a:pt x="1121713" y="10160"/>
                </a:cubicBezTo>
                <a:cubicBezTo>
                  <a:pt x="1097799" y="11419"/>
                  <a:pt x="1074505" y="19027"/>
                  <a:pt x="1050593" y="20320"/>
                </a:cubicBezTo>
                <a:cubicBezTo>
                  <a:pt x="949085" y="25807"/>
                  <a:pt x="847393" y="27093"/>
                  <a:pt x="745793" y="30480"/>
                </a:cubicBezTo>
                <a:cubicBezTo>
                  <a:pt x="605809" y="58477"/>
                  <a:pt x="781557" y="25993"/>
                  <a:pt x="471473" y="50800"/>
                </a:cubicBezTo>
                <a:cubicBezTo>
                  <a:pt x="460798" y="51654"/>
                  <a:pt x="451595" y="59445"/>
                  <a:pt x="440993" y="60960"/>
                </a:cubicBezTo>
                <a:cubicBezTo>
                  <a:pt x="403962" y="66250"/>
                  <a:pt x="366486" y="67733"/>
                  <a:pt x="329233" y="71120"/>
                </a:cubicBezTo>
                <a:cubicBezTo>
                  <a:pt x="319073" y="74507"/>
                  <a:pt x="309143" y="78683"/>
                  <a:pt x="298753" y="81280"/>
                </a:cubicBezTo>
                <a:cubicBezTo>
                  <a:pt x="282000" y="85468"/>
                  <a:pt x="264122" y="85377"/>
                  <a:pt x="247953" y="91440"/>
                </a:cubicBezTo>
                <a:cubicBezTo>
                  <a:pt x="236520" y="95727"/>
                  <a:pt x="229057" y="107899"/>
                  <a:pt x="217473" y="111760"/>
                </a:cubicBezTo>
                <a:cubicBezTo>
                  <a:pt x="197930" y="118274"/>
                  <a:pt x="176713" y="117880"/>
                  <a:pt x="156513" y="121920"/>
                </a:cubicBezTo>
                <a:cubicBezTo>
                  <a:pt x="142821" y="124658"/>
                  <a:pt x="129420" y="128693"/>
                  <a:pt x="115873" y="132080"/>
                </a:cubicBezTo>
                <a:cubicBezTo>
                  <a:pt x="105713" y="138853"/>
                  <a:pt x="93021" y="142865"/>
                  <a:pt x="85393" y="152400"/>
                </a:cubicBezTo>
                <a:cubicBezTo>
                  <a:pt x="78703" y="160763"/>
                  <a:pt x="82806" y="175307"/>
                  <a:pt x="75233" y="182880"/>
                </a:cubicBezTo>
                <a:cubicBezTo>
                  <a:pt x="67660" y="190453"/>
                  <a:pt x="54332" y="188251"/>
                  <a:pt x="44753" y="193040"/>
                </a:cubicBezTo>
                <a:cubicBezTo>
                  <a:pt x="33831" y="198501"/>
                  <a:pt x="24433" y="206587"/>
                  <a:pt x="14273" y="213360"/>
                </a:cubicBezTo>
                <a:cubicBezTo>
                  <a:pt x="-8704" y="247825"/>
                  <a:pt x="2587" y="252474"/>
                  <a:pt x="4113" y="243840"/>
                </a:cubicBezTo>
                <a:close/>
              </a:path>
            </a:pathLst>
          </a:custGeom>
          <a:solidFill>
            <a:srgbClr val="FF6600"/>
          </a:solidFill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887325">
              <a:buClr>
                <a:schemeClr val="folHlink"/>
              </a:buClr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5" name="Rectangle 14"/>
          <p:cNvSpPr/>
          <p:nvPr/>
        </p:nvSpPr>
        <p:spPr bwMode="black">
          <a:xfrm>
            <a:off x="7528560" y="2494192"/>
            <a:ext cx="812800" cy="40700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3936" y="2874100"/>
            <a:ext cx="862723" cy="336481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r>
              <a:rPr lang="en-US" sz="1400" b="0" u="none" dirty="0">
                <a:latin typeface="+mn-lt"/>
              </a:rPr>
              <a:t>Charge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09858" y="2385818"/>
            <a:ext cx="944003" cy="336481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r>
              <a:rPr lang="en-US" sz="1400" b="0" u="none" dirty="0">
                <a:latin typeface="+mn-lt"/>
              </a:rPr>
              <a:t>Discharge</a:t>
            </a:r>
          </a:p>
        </p:txBody>
      </p:sp>
      <p:cxnSp>
        <p:nvCxnSpPr>
          <p:cNvPr id="18" name="Straight Connector 17"/>
          <p:cNvCxnSpPr>
            <a:endCxn id="13" idx="18"/>
          </p:cNvCxnSpPr>
          <p:nvPr/>
        </p:nvCxnSpPr>
        <p:spPr bwMode="auto">
          <a:xfrm flipH="1">
            <a:off x="7294882" y="2695787"/>
            <a:ext cx="365762" cy="243840"/>
          </a:xfrm>
          <a:prstGeom prst="line">
            <a:avLst/>
          </a:prstGeom>
          <a:solidFill>
            <a:srgbClr val="C3C9D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639681" y="3279085"/>
            <a:ext cx="0" cy="233475"/>
          </a:xfrm>
          <a:prstGeom prst="line">
            <a:avLst/>
          </a:prstGeom>
          <a:solidFill>
            <a:srgbClr val="C3C9D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Freeform 27"/>
          <p:cNvSpPr/>
          <p:nvPr/>
        </p:nvSpPr>
        <p:spPr>
          <a:xfrm>
            <a:off x="7985760" y="3522133"/>
            <a:ext cx="599440" cy="541867"/>
          </a:xfrm>
          <a:custGeom>
            <a:avLst/>
            <a:gdLst>
              <a:gd name="connsiteX0" fmla="*/ 0 w 599440"/>
              <a:gd name="connsiteY0" fmla="*/ 193040 h 406400"/>
              <a:gd name="connsiteX1" fmla="*/ 0 w 599440"/>
              <a:gd name="connsiteY1" fmla="*/ 193040 h 406400"/>
              <a:gd name="connsiteX2" fmla="*/ 40640 w 599440"/>
              <a:gd name="connsiteY2" fmla="*/ 274320 h 406400"/>
              <a:gd name="connsiteX3" fmla="*/ 325120 w 599440"/>
              <a:gd name="connsiteY3" fmla="*/ 314960 h 406400"/>
              <a:gd name="connsiteX4" fmla="*/ 355600 w 599440"/>
              <a:gd name="connsiteY4" fmla="*/ 345440 h 406400"/>
              <a:gd name="connsiteX5" fmla="*/ 447040 w 599440"/>
              <a:gd name="connsiteY5" fmla="*/ 365760 h 406400"/>
              <a:gd name="connsiteX6" fmla="*/ 477520 w 599440"/>
              <a:gd name="connsiteY6" fmla="*/ 375920 h 406400"/>
              <a:gd name="connsiteX7" fmla="*/ 518160 w 599440"/>
              <a:gd name="connsiteY7" fmla="*/ 386080 h 406400"/>
              <a:gd name="connsiteX8" fmla="*/ 579120 w 599440"/>
              <a:gd name="connsiteY8" fmla="*/ 406400 h 406400"/>
              <a:gd name="connsiteX9" fmla="*/ 599440 w 599440"/>
              <a:gd name="connsiteY9" fmla="*/ 375920 h 406400"/>
              <a:gd name="connsiteX10" fmla="*/ 568960 w 599440"/>
              <a:gd name="connsiteY10" fmla="*/ 152400 h 406400"/>
              <a:gd name="connsiteX11" fmla="*/ 558800 w 599440"/>
              <a:gd name="connsiteY11" fmla="*/ 60960 h 406400"/>
              <a:gd name="connsiteX12" fmla="*/ 538480 w 599440"/>
              <a:gd name="connsiteY12" fmla="*/ 30480 h 406400"/>
              <a:gd name="connsiteX13" fmla="*/ 477520 w 599440"/>
              <a:gd name="connsiteY13" fmla="*/ 20320 h 406400"/>
              <a:gd name="connsiteX14" fmla="*/ 447040 w 599440"/>
              <a:gd name="connsiteY14" fmla="*/ 10160 h 406400"/>
              <a:gd name="connsiteX15" fmla="*/ 335280 w 599440"/>
              <a:gd name="connsiteY15" fmla="*/ 0 h 406400"/>
              <a:gd name="connsiteX16" fmla="*/ 264160 w 599440"/>
              <a:gd name="connsiteY16" fmla="*/ 30480 h 406400"/>
              <a:gd name="connsiteX17" fmla="*/ 203200 w 599440"/>
              <a:gd name="connsiteY17" fmla="*/ 71120 h 406400"/>
              <a:gd name="connsiteX18" fmla="*/ 203200 w 599440"/>
              <a:gd name="connsiteY18" fmla="*/ 7112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9440" h="406400">
                <a:moveTo>
                  <a:pt x="0" y="193040"/>
                </a:moveTo>
                <a:lnTo>
                  <a:pt x="0" y="193040"/>
                </a:lnTo>
                <a:cubicBezTo>
                  <a:pt x="13547" y="220133"/>
                  <a:pt x="26135" y="247727"/>
                  <a:pt x="40640" y="274320"/>
                </a:cubicBezTo>
                <a:cubicBezTo>
                  <a:pt x="96988" y="377625"/>
                  <a:pt x="141499" y="307898"/>
                  <a:pt x="325120" y="314960"/>
                </a:cubicBezTo>
                <a:cubicBezTo>
                  <a:pt x="335280" y="325120"/>
                  <a:pt x="343645" y="337470"/>
                  <a:pt x="355600" y="345440"/>
                </a:cubicBezTo>
                <a:cubicBezTo>
                  <a:pt x="372754" y="356876"/>
                  <a:pt x="438742" y="363916"/>
                  <a:pt x="447040" y="365760"/>
                </a:cubicBezTo>
                <a:cubicBezTo>
                  <a:pt x="457495" y="368083"/>
                  <a:pt x="467222" y="372978"/>
                  <a:pt x="477520" y="375920"/>
                </a:cubicBezTo>
                <a:cubicBezTo>
                  <a:pt x="490946" y="379756"/>
                  <a:pt x="504785" y="382068"/>
                  <a:pt x="518160" y="386080"/>
                </a:cubicBezTo>
                <a:cubicBezTo>
                  <a:pt x="538676" y="392235"/>
                  <a:pt x="579120" y="406400"/>
                  <a:pt x="579120" y="406400"/>
                </a:cubicBezTo>
                <a:cubicBezTo>
                  <a:pt x="585893" y="396240"/>
                  <a:pt x="599440" y="388131"/>
                  <a:pt x="599440" y="375920"/>
                </a:cubicBezTo>
                <a:cubicBezTo>
                  <a:pt x="599440" y="266610"/>
                  <a:pt x="589019" y="232635"/>
                  <a:pt x="568960" y="152400"/>
                </a:cubicBezTo>
                <a:cubicBezTo>
                  <a:pt x="565573" y="121920"/>
                  <a:pt x="566238" y="90712"/>
                  <a:pt x="558800" y="60960"/>
                </a:cubicBezTo>
                <a:cubicBezTo>
                  <a:pt x="555838" y="49114"/>
                  <a:pt x="549402" y="35941"/>
                  <a:pt x="538480" y="30480"/>
                </a:cubicBezTo>
                <a:cubicBezTo>
                  <a:pt x="520055" y="21267"/>
                  <a:pt x="497630" y="24789"/>
                  <a:pt x="477520" y="20320"/>
                </a:cubicBezTo>
                <a:cubicBezTo>
                  <a:pt x="467065" y="17997"/>
                  <a:pt x="457642" y="11675"/>
                  <a:pt x="447040" y="10160"/>
                </a:cubicBezTo>
                <a:cubicBezTo>
                  <a:pt x="410009" y="4870"/>
                  <a:pt x="372533" y="3387"/>
                  <a:pt x="335280" y="0"/>
                </a:cubicBezTo>
                <a:cubicBezTo>
                  <a:pt x="303748" y="10511"/>
                  <a:pt x="295547" y="11648"/>
                  <a:pt x="264160" y="30480"/>
                </a:cubicBezTo>
                <a:cubicBezTo>
                  <a:pt x="243219" y="43045"/>
                  <a:pt x="203200" y="71120"/>
                  <a:pt x="203200" y="71120"/>
                </a:cubicBezTo>
                <a:lnTo>
                  <a:pt x="203200" y="71120"/>
                </a:lnTo>
              </a:path>
            </a:pathLst>
          </a:custGeom>
          <a:solidFill>
            <a:srgbClr val="008000"/>
          </a:solidFill>
        </p:spPr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black">
          <a:xfrm>
            <a:off x="5155330" y="3549229"/>
            <a:ext cx="300590" cy="663787"/>
          </a:xfrm>
          <a:prstGeom prst="rect">
            <a:avLst/>
          </a:prstGeom>
          <a:solidFill>
            <a:srgbClr val="008000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30" name="Rectangle 29"/>
          <p:cNvSpPr/>
          <p:nvPr/>
        </p:nvSpPr>
        <p:spPr bwMode="black">
          <a:xfrm>
            <a:off x="6223990" y="3474742"/>
            <a:ext cx="1487475" cy="60959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31" name="Right Triangle 30"/>
          <p:cNvSpPr/>
          <p:nvPr/>
        </p:nvSpPr>
        <p:spPr bwMode="black">
          <a:xfrm flipH="1">
            <a:off x="6014721" y="3549227"/>
            <a:ext cx="117808" cy="162560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3839282" y="3546537"/>
            <a:ext cx="4863182" cy="0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73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of Energy Storage 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524" y="861698"/>
            <a:ext cx="8452952" cy="830983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457118"/>
            <a:r>
              <a:rPr lang="en-US" sz="2400" u="none" dirty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Procuring Energy Storage NOW Will Offset Need for More Peakers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651553" y="1880439"/>
            <a:ext cx="7840894" cy="251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u="none" dirty="0"/>
              <a:t>Easier to site, faster to install (2-3 </a:t>
            </a:r>
            <a:r>
              <a:rPr lang="en-US" b="0" u="none" dirty="0" smtClean="0"/>
              <a:t>years vs. </a:t>
            </a:r>
            <a:r>
              <a:rPr lang="en-US" b="0" u="none" dirty="0"/>
              <a:t>7-8 </a:t>
            </a:r>
            <a:r>
              <a:rPr lang="en-US" b="0" u="none" dirty="0" smtClean="0"/>
              <a:t>years from permitting) </a:t>
            </a:r>
            <a:endParaRPr lang="en-US" b="0" u="none" dirty="0"/>
          </a:p>
          <a:p>
            <a:pPr lvl="0"/>
            <a:r>
              <a:rPr lang="en-US" b="0" u="none" dirty="0" smtClean="0"/>
              <a:t>Four times the flexible range </a:t>
            </a:r>
          </a:p>
          <a:p>
            <a:pPr lvl="0"/>
            <a:r>
              <a:rPr lang="en-US" b="0" u="none" dirty="0" smtClean="0"/>
              <a:t>Three times the operational hours per year </a:t>
            </a:r>
          </a:p>
          <a:p>
            <a:pPr lvl="0"/>
            <a:r>
              <a:rPr lang="en-US" b="0" u="none" dirty="0" smtClean="0"/>
              <a:t>600x the ramp rate – much faster and more effective response time </a:t>
            </a:r>
          </a:p>
          <a:p>
            <a:pPr lvl="0"/>
            <a:r>
              <a:rPr lang="en-US" b="0" u="none" dirty="0" smtClean="0"/>
              <a:t>No local emissions</a:t>
            </a:r>
          </a:p>
          <a:p>
            <a:pPr lvl="0"/>
            <a:r>
              <a:rPr lang="en-US" b="0" u="none" dirty="0" smtClean="0"/>
              <a:t>Little to no water use </a:t>
            </a:r>
          </a:p>
          <a:p>
            <a:pPr marL="0" indent="0">
              <a:buNone/>
            </a:pPr>
            <a:endParaRPr lang="en-US" b="0" u="none" dirty="0" smtClean="0"/>
          </a:p>
          <a:p>
            <a:pPr marL="342866" indent="-342866" defTabSz="914310">
              <a:lnSpc>
                <a:spcPct val="120000"/>
              </a:lnSpc>
              <a:buFont typeface="+mj-lt"/>
              <a:buAutoNum type="arabicPeriod"/>
              <a:defRPr/>
            </a:pPr>
            <a:endParaRPr lang="en-US" b="0" u="none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559" y="4823358"/>
            <a:ext cx="7840893" cy="12003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1800" b="0" u="none" dirty="0">
                <a:solidFill>
                  <a:srgbClr val="FF0000"/>
                </a:solidFill>
                <a:latin typeface="+mn-lt"/>
              </a:rPr>
              <a:t>Natural gas plants have 30+ year operating lifetimes. To shape a cleaner, more efficient, and more affordable future electricity system, we need to change our direction NOW. Shifting from peakers to energy storage is a key part of that transition.</a:t>
            </a:r>
          </a:p>
        </p:txBody>
      </p:sp>
    </p:spTree>
    <p:extLst>
      <p:ext uri="{BB962C8B-B14F-4D97-AF65-F5344CB8AC3E}">
        <p14:creationId xmlns:p14="http://schemas.microsoft.com/office/powerpoint/2010/main" val="14850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819"/>
            <a:fld id="{A800D9CC-B376-6149-A078-E7D709773B3E}" type="slidenum">
              <a:rPr lang="en-US"/>
              <a:pPr defTabSz="914819"/>
              <a:t>37</a:t>
            </a:fld>
            <a:endParaRPr 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939" y="-177798"/>
            <a:ext cx="8308525" cy="819900"/>
          </a:xfrm>
        </p:spPr>
        <p:txBody>
          <a:bodyPr/>
          <a:lstStyle/>
          <a:p>
            <a:pPr eaLnBrk="1" hangingPunct="1"/>
            <a:r>
              <a:rPr lang="en-US" dirty="0" smtClean="0"/>
              <a:t>We Cannot Continue Adding Gas-fired Plants</a:t>
            </a:r>
            <a:endParaRPr lang="en-US" dirty="0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hidden">
          <a:xfrm>
            <a:off x="627695" y="6520225"/>
            <a:ext cx="1532417" cy="769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5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983" y="5995445"/>
            <a:ext cx="8308529" cy="237812"/>
          </a:xfrm>
          <a:prstGeom prst="rect">
            <a:avLst/>
          </a:prstGeom>
          <a:noFill/>
        </p:spPr>
        <p:txBody>
          <a:bodyPr wrap="square" lIns="83113" tIns="41556" rIns="83113" bIns="41556" rtlCol="0">
            <a:spAutoFit/>
          </a:bodyPr>
          <a:lstStyle/>
          <a:p>
            <a:r>
              <a:rPr lang="en-US" u="none" dirty="0" smtClean="0">
                <a:latin typeface="Calibri"/>
                <a:cs typeface="Calibri"/>
              </a:rPr>
              <a:t>Source:  </a:t>
            </a:r>
            <a:r>
              <a:rPr lang="en-US" dirty="0">
                <a:latin typeface="Calibri"/>
                <a:cs typeface="Calibri"/>
              </a:rPr>
              <a:t>http://www.energy.ca.gov/2009publications/CEC-800-2009-003/CEC-800-2009-003-CMF.PDF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983" y="1070282"/>
            <a:ext cx="83085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u="none" dirty="0" smtClean="0">
                <a:latin typeface="+mj-lt"/>
              </a:rPr>
              <a:t>“….In </a:t>
            </a:r>
            <a:r>
              <a:rPr lang="en-US" sz="2000" b="0" u="none" dirty="0">
                <a:latin typeface="+mj-lt"/>
              </a:rPr>
              <a:t>order to rely on such intermittent sources of renewable-generated power, utilities must have available other, nonrenewable generating resources </a:t>
            </a:r>
            <a:r>
              <a:rPr lang="en-US" sz="2000" u="none" dirty="0">
                <a:latin typeface="+mj-lt"/>
              </a:rPr>
              <a:t>or significant storage </a:t>
            </a:r>
            <a:r>
              <a:rPr lang="en-US" sz="2000" b="0" u="none" dirty="0">
                <a:latin typeface="+mj-lt"/>
              </a:rPr>
              <a:t>that can fill the gap when renewable generation decreases. Indeed, because of this need for backup generation, </a:t>
            </a:r>
            <a:r>
              <a:rPr lang="en-US" sz="2000" u="none" dirty="0">
                <a:latin typeface="+mj-lt"/>
              </a:rPr>
              <a:t>or if and when utility-scale storage becomes feasible and cost-effective</a:t>
            </a:r>
            <a:r>
              <a:rPr lang="en-US" sz="2000" b="0" u="none" dirty="0">
                <a:latin typeface="+mj-lt"/>
              </a:rPr>
              <a:t>, nonrenewable generation must increase in order for the state to meet the 20 percent renewable portfolio </a:t>
            </a:r>
            <a:r>
              <a:rPr lang="en-US" sz="2000" b="0" u="none" dirty="0" smtClean="0">
                <a:latin typeface="+mj-lt"/>
              </a:rPr>
              <a:t>standard.  </a:t>
            </a:r>
          </a:p>
          <a:p>
            <a:endParaRPr lang="en-US" sz="2000" b="0" u="none" dirty="0">
              <a:latin typeface="+mj-lt"/>
            </a:endParaRPr>
          </a:p>
          <a:p>
            <a:r>
              <a:rPr lang="en-US" sz="2000" u="none" dirty="0" smtClean="0">
                <a:latin typeface="+mj-lt"/>
              </a:rPr>
              <a:t>…</a:t>
            </a:r>
            <a:r>
              <a:rPr lang="en-US" sz="2000" u="none" dirty="0" smtClean="0">
                <a:solidFill>
                  <a:srgbClr val="FF0000"/>
                </a:solidFill>
                <a:latin typeface="+mj-lt"/>
              </a:rPr>
              <a:t>we </a:t>
            </a:r>
            <a:r>
              <a:rPr lang="en-US" sz="2000" u="none" dirty="0">
                <a:solidFill>
                  <a:srgbClr val="FF0000"/>
                </a:solidFill>
                <a:latin typeface="+mj-lt"/>
              </a:rPr>
              <a:t>cannot and should not continue adding gas-fired plants ad infinitum</a:t>
            </a:r>
            <a:r>
              <a:rPr lang="en-US" sz="2000" u="none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en-US" sz="2000" u="none" dirty="0" smtClean="0">
                <a:latin typeface="+mj-lt"/>
              </a:rPr>
              <a:t>”</a:t>
            </a:r>
          </a:p>
          <a:p>
            <a:endParaRPr lang="en-US" sz="2000" i="1" u="none" dirty="0">
              <a:latin typeface="+mj-lt"/>
            </a:endParaRPr>
          </a:p>
          <a:p>
            <a:r>
              <a:rPr lang="en-US" sz="2000" i="1" u="none" dirty="0" smtClean="0">
                <a:latin typeface="+mj-lt"/>
              </a:rPr>
              <a:t>- California Energy Commission</a:t>
            </a:r>
            <a:endParaRPr lang="en-US" sz="2000" i="1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98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" y="982475"/>
            <a:ext cx="7658100" cy="512064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627834" y="1033277"/>
            <a:ext cx="4003611" cy="4592331"/>
          </a:xfrm>
          <a:custGeom>
            <a:avLst/>
            <a:gdLst>
              <a:gd name="connsiteX0" fmla="*/ 43050 w 4003611"/>
              <a:gd name="connsiteY0" fmla="*/ 3336615 h 3444248"/>
              <a:gd name="connsiteX1" fmla="*/ 43050 w 4003611"/>
              <a:gd name="connsiteY1" fmla="*/ 3336615 h 3444248"/>
              <a:gd name="connsiteX2" fmla="*/ 43050 w 4003611"/>
              <a:gd name="connsiteY2" fmla="*/ 3013717 h 3444248"/>
              <a:gd name="connsiteX3" fmla="*/ 86099 w 4003611"/>
              <a:gd name="connsiteY3" fmla="*/ 2906084 h 3444248"/>
              <a:gd name="connsiteX4" fmla="*/ 96861 w 4003611"/>
              <a:gd name="connsiteY4" fmla="*/ 2873794 h 3444248"/>
              <a:gd name="connsiteX5" fmla="*/ 107624 w 4003611"/>
              <a:gd name="connsiteY5" fmla="*/ 2819978 h 3444248"/>
              <a:gd name="connsiteX6" fmla="*/ 118386 w 4003611"/>
              <a:gd name="connsiteY6" fmla="*/ 2776925 h 3444248"/>
              <a:gd name="connsiteX7" fmla="*/ 107624 w 4003611"/>
              <a:gd name="connsiteY7" fmla="*/ 2572422 h 3444248"/>
              <a:gd name="connsiteX8" fmla="*/ 43050 w 4003611"/>
              <a:gd name="connsiteY8" fmla="*/ 2486316 h 3444248"/>
              <a:gd name="connsiteX9" fmla="*/ 0 w 4003611"/>
              <a:gd name="connsiteY9" fmla="*/ 2400210 h 3444248"/>
              <a:gd name="connsiteX10" fmla="*/ 43050 w 4003611"/>
              <a:gd name="connsiteY10" fmla="*/ 2357157 h 3444248"/>
              <a:gd name="connsiteX11" fmla="*/ 150673 w 4003611"/>
              <a:gd name="connsiteY11" fmla="*/ 2314104 h 3444248"/>
              <a:gd name="connsiteX12" fmla="*/ 408971 w 4003611"/>
              <a:gd name="connsiteY12" fmla="*/ 2227998 h 3444248"/>
              <a:gd name="connsiteX13" fmla="*/ 645744 w 4003611"/>
              <a:gd name="connsiteY13" fmla="*/ 2163418 h 3444248"/>
              <a:gd name="connsiteX14" fmla="*/ 764130 w 4003611"/>
              <a:gd name="connsiteY14" fmla="*/ 2152655 h 3444248"/>
              <a:gd name="connsiteX15" fmla="*/ 828704 w 4003611"/>
              <a:gd name="connsiteY15" fmla="*/ 2141892 h 3444248"/>
              <a:gd name="connsiteX16" fmla="*/ 904041 w 4003611"/>
              <a:gd name="connsiteY16" fmla="*/ 2131128 h 3444248"/>
              <a:gd name="connsiteX17" fmla="*/ 1022427 w 4003611"/>
              <a:gd name="connsiteY17" fmla="*/ 2120365 h 3444248"/>
              <a:gd name="connsiteX18" fmla="*/ 1388349 w 4003611"/>
              <a:gd name="connsiteY18" fmla="*/ 2141892 h 3444248"/>
              <a:gd name="connsiteX19" fmla="*/ 1420636 w 4003611"/>
              <a:gd name="connsiteY19" fmla="*/ 2163418 h 3444248"/>
              <a:gd name="connsiteX20" fmla="*/ 1495973 w 4003611"/>
              <a:gd name="connsiteY20" fmla="*/ 2260288 h 3444248"/>
              <a:gd name="connsiteX21" fmla="*/ 1549785 w 4003611"/>
              <a:gd name="connsiteY21" fmla="*/ 2335630 h 3444248"/>
              <a:gd name="connsiteX22" fmla="*/ 1592834 w 4003611"/>
              <a:gd name="connsiteY22" fmla="*/ 2561659 h 3444248"/>
              <a:gd name="connsiteX23" fmla="*/ 1571310 w 4003611"/>
              <a:gd name="connsiteY23" fmla="*/ 2992190 h 3444248"/>
              <a:gd name="connsiteX24" fmla="*/ 1495973 w 4003611"/>
              <a:gd name="connsiteY24" fmla="*/ 3099823 h 3444248"/>
              <a:gd name="connsiteX25" fmla="*/ 1366824 w 4003611"/>
              <a:gd name="connsiteY25" fmla="*/ 3282799 h 3444248"/>
              <a:gd name="connsiteX26" fmla="*/ 1162339 w 4003611"/>
              <a:gd name="connsiteY26" fmla="*/ 3390431 h 3444248"/>
              <a:gd name="connsiteX27" fmla="*/ 1043952 w 4003611"/>
              <a:gd name="connsiteY27" fmla="*/ 3422721 h 3444248"/>
              <a:gd name="connsiteX28" fmla="*/ 817942 w 4003611"/>
              <a:gd name="connsiteY28" fmla="*/ 3444248 h 3444248"/>
              <a:gd name="connsiteX29" fmla="*/ 505832 w 4003611"/>
              <a:gd name="connsiteY29" fmla="*/ 3368905 h 3444248"/>
              <a:gd name="connsiteX30" fmla="*/ 441258 w 4003611"/>
              <a:gd name="connsiteY30" fmla="*/ 3293562 h 3444248"/>
              <a:gd name="connsiteX31" fmla="*/ 441258 w 4003611"/>
              <a:gd name="connsiteY31" fmla="*/ 3282799 h 3444248"/>
              <a:gd name="connsiteX32" fmla="*/ 1485210 w 4003611"/>
              <a:gd name="connsiteY32" fmla="*/ 1722124 h 3444248"/>
              <a:gd name="connsiteX33" fmla="*/ 4003611 w 4003611"/>
              <a:gd name="connsiteY33" fmla="*/ 0 h 344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03611" h="3444248">
                <a:moveTo>
                  <a:pt x="43050" y="3336615"/>
                </a:moveTo>
                <a:lnTo>
                  <a:pt x="43050" y="3336615"/>
                </a:lnTo>
                <a:cubicBezTo>
                  <a:pt x="29119" y="3211235"/>
                  <a:pt x="18758" y="3164341"/>
                  <a:pt x="43050" y="3013717"/>
                </a:cubicBezTo>
                <a:cubicBezTo>
                  <a:pt x="49202" y="2975569"/>
                  <a:pt x="73881" y="2942742"/>
                  <a:pt x="86099" y="2906084"/>
                </a:cubicBezTo>
                <a:cubicBezTo>
                  <a:pt x="89686" y="2895321"/>
                  <a:pt x="94110" y="2884801"/>
                  <a:pt x="96861" y="2873794"/>
                </a:cubicBezTo>
                <a:cubicBezTo>
                  <a:pt x="101298" y="2856046"/>
                  <a:pt x="103656" y="2837836"/>
                  <a:pt x="107624" y="2819978"/>
                </a:cubicBezTo>
                <a:cubicBezTo>
                  <a:pt x="110833" y="2805538"/>
                  <a:pt x="114799" y="2791276"/>
                  <a:pt x="118386" y="2776925"/>
                </a:cubicBezTo>
                <a:cubicBezTo>
                  <a:pt x="114799" y="2708757"/>
                  <a:pt x="124754" y="2638500"/>
                  <a:pt x="107624" y="2572422"/>
                </a:cubicBezTo>
                <a:cubicBezTo>
                  <a:pt x="98621" y="2537694"/>
                  <a:pt x="59094" y="2518405"/>
                  <a:pt x="43050" y="2486316"/>
                </a:cubicBezTo>
                <a:lnTo>
                  <a:pt x="0" y="2400210"/>
                </a:lnTo>
                <a:cubicBezTo>
                  <a:pt x="14350" y="2385859"/>
                  <a:pt x="25430" y="2367227"/>
                  <a:pt x="43050" y="2357157"/>
                </a:cubicBezTo>
                <a:cubicBezTo>
                  <a:pt x="76597" y="2337986"/>
                  <a:pt x="114238" y="2326965"/>
                  <a:pt x="150673" y="2314104"/>
                </a:cubicBezTo>
                <a:cubicBezTo>
                  <a:pt x="236256" y="2283896"/>
                  <a:pt x="321412" y="2251880"/>
                  <a:pt x="408971" y="2227998"/>
                </a:cubicBezTo>
                <a:cubicBezTo>
                  <a:pt x="487895" y="2206471"/>
                  <a:pt x="564273" y="2170825"/>
                  <a:pt x="645744" y="2163418"/>
                </a:cubicBezTo>
                <a:cubicBezTo>
                  <a:pt x="685206" y="2159830"/>
                  <a:pt x="724777" y="2157285"/>
                  <a:pt x="764130" y="2152655"/>
                </a:cubicBezTo>
                <a:cubicBezTo>
                  <a:pt x="785802" y="2150105"/>
                  <a:pt x="807136" y="2145210"/>
                  <a:pt x="828704" y="2141892"/>
                </a:cubicBezTo>
                <a:cubicBezTo>
                  <a:pt x="853776" y="2138034"/>
                  <a:pt x="878829" y="2133930"/>
                  <a:pt x="904041" y="2131128"/>
                </a:cubicBezTo>
                <a:cubicBezTo>
                  <a:pt x="943423" y="2126752"/>
                  <a:pt x="982965" y="2123953"/>
                  <a:pt x="1022427" y="2120365"/>
                </a:cubicBezTo>
                <a:cubicBezTo>
                  <a:pt x="1144401" y="2127541"/>
                  <a:pt x="1266872" y="2128758"/>
                  <a:pt x="1388349" y="2141892"/>
                </a:cubicBezTo>
                <a:cubicBezTo>
                  <a:pt x="1401209" y="2143282"/>
                  <a:pt x="1410815" y="2155000"/>
                  <a:pt x="1420636" y="2163418"/>
                </a:cubicBezTo>
                <a:cubicBezTo>
                  <a:pt x="1476373" y="2211196"/>
                  <a:pt x="1455415" y="2199446"/>
                  <a:pt x="1495973" y="2260288"/>
                </a:cubicBezTo>
                <a:cubicBezTo>
                  <a:pt x="1513091" y="2285967"/>
                  <a:pt x="1531848" y="2310516"/>
                  <a:pt x="1549785" y="2335630"/>
                </a:cubicBezTo>
                <a:cubicBezTo>
                  <a:pt x="1560345" y="2383154"/>
                  <a:pt x="1592834" y="2521208"/>
                  <a:pt x="1592834" y="2561659"/>
                </a:cubicBezTo>
                <a:cubicBezTo>
                  <a:pt x="1592834" y="2705349"/>
                  <a:pt x="1596763" y="2850773"/>
                  <a:pt x="1571310" y="2992190"/>
                </a:cubicBezTo>
                <a:cubicBezTo>
                  <a:pt x="1563553" y="3035291"/>
                  <a:pt x="1517914" y="3061923"/>
                  <a:pt x="1495973" y="3099823"/>
                </a:cubicBezTo>
                <a:cubicBezTo>
                  <a:pt x="1414110" y="3241233"/>
                  <a:pt x="1503557" y="3163148"/>
                  <a:pt x="1366824" y="3282799"/>
                </a:cubicBezTo>
                <a:cubicBezTo>
                  <a:pt x="1284613" y="3354740"/>
                  <a:pt x="1270573" y="3355990"/>
                  <a:pt x="1162339" y="3390431"/>
                </a:cubicBezTo>
                <a:cubicBezTo>
                  <a:pt x="1123361" y="3402834"/>
                  <a:pt x="1084365" y="3416406"/>
                  <a:pt x="1043952" y="3422721"/>
                </a:cubicBezTo>
                <a:cubicBezTo>
                  <a:pt x="969182" y="3434405"/>
                  <a:pt x="817942" y="3444248"/>
                  <a:pt x="817942" y="3444248"/>
                </a:cubicBezTo>
                <a:cubicBezTo>
                  <a:pt x="434321" y="3399980"/>
                  <a:pt x="610880" y="3488969"/>
                  <a:pt x="505832" y="3368905"/>
                </a:cubicBezTo>
                <a:cubicBezTo>
                  <a:pt x="474939" y="3333596"/>
                  <a:pt x="460462" y="3331972"/>
                  <a:pt x="441258" y="3293562"/>
                </a:cubicBezTo>
                <a:cubicBezTo>
                  <a:pt x="439654" y="3290353"/>
                  <a:pt x="441258" y="3286387"/>
                  <a:pt x="441258" y="3282799"/>
                </a:cubicBezTo>
                <a:lnTo>
                  <a:pt x="1485210" y="1722124"/>
                </a:lnTo>
                <a:lnTo>
                  <a:pt x="4003611" y="0"/>
                </a:lnTo>
              </a:path>
            </a:pathLst>
          </a:custGeom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1006375"/>
            <a:endParaRPr lang="en-US" sz="1200" dirty="0">
              <a:latin typeface="Arial" pitchFamily="-10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Can Help Address California’s New Net Load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Up Arrow 6"/>
          <p:cNvSpPr/>
          <p:nvPr/>
        </p:nvSpPr>
        <p:spPr bwMode="black">
          <a:xfrm>
            <a:off x="4857090" y="4711758"/>
            <a:ext cx="763320" cy="368082"/>
          </a:xfrm>
          <a:prstGeom prst="upArrow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8" name="Up Arrow 7"/>
          <p:cNvSpPr/>
          <p:nvPr/>
        </p:nvSpPr>
        <p:spPr bwMode="black">
          <a:xfrm flipV="1">
            <a:off x="6164287" y="2459279"/>
            <a:ext cx="763320" cy="368082"/>
          </a:xfrm>
          <a:prstGeom prst="upArrow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9" name="Up Arrow 8"/>
          <p:cNvSpPr/>
          <p:nvPr/>
        </p:nvSpPr>
        <p:spPr bwMode="black">
          <a:xfrm rot="5400000">
            <a:off x="5354125" y="3424226"/>
            <a:ext cx="561715" cy="368082"/>
          </a:xfrm>
          <a:prstGeom prst="upArrow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6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57384245"/>
              </p:ext>
            </p:extLst>
          </p:nvPr>
        </p:nvGraphicFramePr>
        <p:xfrm>
          <a:off x="369570" y="1209051"/>
          <a:ext cx="7330440" cy="508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+mn-lt"/>
              </a:rPr>
              <a:t>California’s Electric System Is Not Being Efficiently Utilized</a:t>
            </a:r>
            <a:endParaRPr lang="en-US" sz="24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37425-2E44-4EF5-B092-8BECA006E679}" type="slidenum">
              <a:rPr lang="en-US" smtClean="0">
                <a:latin typeface="+mn-lt"/>
              </a:rPr>
              <a:pPr>
                <a:defRPr/>
              </a:pPr>
              <a:t>3</a:t>
            </a:fld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7400" y="1077686"/>
            <a:ext cx="27050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u="none" dirty="0" smtClean="0">
                <a:latin typeface="+mn-lt"/>
              </a:rPr>
              <a:t>The current electric system must have enough transmission, distribution, generation capacity for the largest annual peak load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>
            <a:off x="5524516" y="1554740"/>
            <a:ext cx="472884" cy="245705"/>
          </a:xfrm>
          <a:prstGeom prst="straightConnector1">
            <a:avLst/>
          </a:prstGeom>
          <a:solidFill>
            <a:srgbClr val="C3C9D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978076" y="3979723"/>
            <a:ext cx="1782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u="none" dirty="0" smtClean="0">
                <a:solidFill>
                  <a:schemeClr val="bg1"/>
                </a:solidFill>
                <a:latin typeface="+mn-lt"/>
              </a:rPr>
              <a:t>Most of the year, the system is operating at about 55% of peak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6672" y="3487280"/>
            <a:ext cx="105578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0" u="none">
                <a:latin typeface="+mn-lt"/>
              </a:defRPr>
            </a:lvl1pPr>
          </a:lstStyle>
          <a:p>
            <a:r>
              <a:rPr lang="en-US" dirty="0" smtClean="0"/>
              <a:t>Weekly average load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513320" y="3845243"/>
            <a:ext cx="160020" cy="0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ight Brace 21"/>
          <p:cNvSpPr/>
          <p:nvPr/>
        </p:nvSpPr>
        <p:spPr bwMode="auto">
          <a:xfrm rot="5400000">
            <a:off x="2420124" y="2542579"/>
            <a:ext cx="518160" cy="2417088"/>
          </a:xfrm>
          <a:prstGeom prst="righ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rot="5400000">
            <a:off x="6509429" y="3146851"/>
            <a:ext cx="518160" cy="1208544"/>
          </a:xfrm>
          <a:prstGeom prst="righ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cxnSp>
        <p:nvCxnSpPr>
          <p:cNvPr id="24" name="Straight Connector 23"/>
          <p:cNvCxnSpPr>
            <a:endCxn id="22" idx="1"/>
          </p:cNvCxnSpPr>
          <p:nvPr/>
        </p:nvCxnSpPr>
        <p:spPr bwMode="auto">
          <a:xfrm flipH="1" flipV="1">
            <a:off x="2679204" y="4010205"/>
            <a:ext cx="1298868" cy="461963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760951" y="4010221"/>
            <a:ext cx="1007567" cy="461961"/>
          </a:xfrm>
          <a:prstGeom prst="line">
            <a:avLst/>
          </a:prstGeom>
          <a:solidFill>
            <a:srgbClr val="C3C9D4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3081503" y="832614"/>
            <a:ext cx="1906574" cy="42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u="none" dirty="0">
                <a:solidFill>
                  <a:srgbClr val="000000"/>
                </a:solidFill>
              </a:rPr>
              <a:t>California </a:t>
            </a:r>
            <a:r>
              <a:rPr lang="en-US" u="none" dirty="0" smtClean="0">
                <a:solidFill>
                  <a:srgbClr val="000000"/>
                </a:solidFill>
              </a:rPr>
              <a:t>Load</a:t>
            </a:r>
            <a:endParaRPr lang="en-US" u="none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570" y="6100681"/>
            <a:ext cx="3778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u="none" dirty="0" smtClean="0">
                <a:latin typeface="+mn-lt"/>
              </a:rPr>
              <a:t>Data Source: CAISO 2011 OASIS Data – Graph is for illustration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3188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Renewable Energy + Energy Storage Is the Future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80040797"/>
              </p:ext>
            </p:extLst>
          </p:nvPr>
        </p:nvGraphicFramePr>
        <p:xfrm>
          <a:off x="305697" y="1295741"/>
          <a:ext cx="4830184" cy="330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2005" y="5954407"/>
            <a:ext cx="5534827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28576" indent="-228576">
              <a:buAutoNum type="arabicPeriod"/>
            </a:pPr>
            <a:r>
              <a:rPr lang="en-US" b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Source: California Energy Commission</a:t>
            </a:r>
          </a:p>
          <a:p>
            <a:pPr marL="228576" indent="-228576">
              <a:buAutoNum type="arabicPeriod"/>
            </a:pPr>
            <a:r>
              <a:rPr lang="en-US" b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2009 starting dollars, escalated at 2.5% per year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978" y="1002085"/>
            <a:ext cx="456465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32" tIns="45716" rIns="91432" bIns="45716" rtlCol="0" anchor="ctr">
            <a:noAutofit/>
          </a:bodyPr>
          <a:lstStyle/>
          <a:p>
            <a:pPr algn="ctr"/>
            <a:r>
              <a:rPr lang="en-US" sz="1600" u="none" dirty="0">
                <a:solidFill>
                  <a:schemeClr val="bg1"/>
                </a:solidFill>
                <a:latin typeface="+mn-lt"/>
              </a:rPr>
              <a:t>Upfront Cost of Solar vs. Traditional Generators</a:t>
            </a:r>
            <a:r>
              <a:rPr lang="en-US" sz="1600" u="none" baseline="300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8864235"/>
              </p:ext>
            </p:extLst>
          </p:nvPr>
        </p:nvGraphicFramePr>
        <p:xfrm>
          <a:off x="5263015" y="1576835"/>
          <a:ext cx="3321554" cy="302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5206863" y="1002085"/>
            <a:ext cx="343385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32" tIns="45716" rIns="91432" bIns="45716" anchor="ctr">
            <a:no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NEDO/DOE 2010 Li Ion Cost Projections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5893" y="4916881"/>
            <a:ext cx="8172214" cy="11387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85722" indent="-285722">
              <a:spcAft>
                <a:spcPts val="0"/>
              </a:spcAft>
            </a:pPr>
            <a:r>
              <a:rPr lang="en-US" sz="1400" u="none" dirty="0">
                <a:latin typeface="+mn-lt"/>
              </a:rPr>
              <a:t>Key Trends</a:t>
            </a:r>
          </a:p>
          <a:p>
            <a:pPr marL="285722" indent="-285722">
              <a:spcAft>
                <a:spcPts val="0"/>
              </a:spcAft>
              <a:buFont typeface="Calibri" pitchFamily="34" charset="0"/>
              <a:buChar char="»"/>
            </a:pPr>
            <a:r>
              <a:rPr lang="en-US" sz="1400" u="none" dirty="0">
                <a:latin typeface="+mn-lt"/>
              </a:rPr>
              <a:t>Industry is tracking DOE &amp; NEDO cost reductions for Li-ion (10X improvement in ten years)</a:t>
            </a:r>
          </a:p>
          <a:p>
            <a:pPr marL="285722" indent="-285722">
              <a:spcAft>
                <a:spcPts val="0"/>
              </a:spcAft>
              <a:buFont typeface="Calibri" pitchFamily="34" charset="0"/>
              <a:buChar char="»"/>
            </a:pPr>
            <a:r>
              <a:rPr lang="en-US" sz="1400" u="none" dirty="0">
                <a:latin typeface="+mn-lt"/>
              </a:rPr>
              <a:t>Upfront costs for traditional generators are increasing</a:t>
            </a:r>
          </a:p>
          <a:p>
            <a:pPr marL="285722" indent="-285722">
              <a:spcAft>
                <a:spcPts val="0"/>
              </a:spcAft>
              <a:buFont typeface="Calibri" pitchFamily="34" charset="0"/>
              <a:buChar char="»"/>
            </a:pPr>
            <a:r>
              <a:rPr lang="en-US" sz="1400" u="none" dirty="0">
                <a:latin typeface="+mn-lt"/>
              </a:rPr>
              <a:t>Renewable costs are decreasing, reducing the charging costs for energy storage</a:t>
            </a:r>
          </a:p>
          <a:p>
            <a:pPr marL="285722" indent="-285722">
              <a:spcAft>
                <a:spcPts val="0"/>
              </a:spcAft>
              <a:buFont typeface="Calibri" pitchFamily="34" charset="0"/>
              <a:buChar char="»"/>
            </a:pPr>
            <a:endParaRPr lang="en-US" sz="1200" b="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32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Effectiveness Results: Bulk Peaking Power Plant Use Case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936" y="719593"/>
            <a:ext cx="8452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000" u="none" dirty="0" smtClean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Preliminary results by EPRI using stakeholder input showed a benefit to cost ratio over one for nearly every scenario</a:t>
            </a:r>
            <a:endParaRPr lang="en-US" sz="2000" u="none" dirty="0">
              <a:solidFill>
                <a:srgbClr val="324D92">
                  <a:lumMod val="75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7259" y="1665973"/>
            <a:ext cx="8189493" cy="4495385"/>
            <a:chOff x="400554" y="1318048"/>
            <a:chExt cx="8189493" cy="33715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1" t="3157" r="2431" b="219"/>
            <a:stretch/>
          </p:blipFill>
          <p:spPr bwMode="auto">
            <a:xfrm>
              <a:off x="400554" y="1318048"/>
              <a:ext cx="4527495" cy="337153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86994" y="1485844"/>
              <a:ext cx="3403053" cy="30549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71450" indent="-171450">
                <a:spcAft>
                  <a:spcPts val="1200"/>
                </a:spcAft>
                <a:buFont typeface="Arial" pitchFamily="34" charset="0"/>
                <a:buChar char="»"/>
              </a:pPr>
              <a:r>
                <a:rPr lang="en-US" sz="1400" b="0" u="none" dirty="0">
                  <a:latin typeface="+mn-lt"/>
                </a:rPr>
                <a:t>Projects were assumed to be utility scale projects starting in 2015 and </a:t>
              </a:r>
              <a:r>
                <a:rPr lang="en-US" sz="1400" b="0" u="none" dirty="0" smtClean="0">
                  <a:latin typeface="+mn-lt"/>
                </a:rPr>
                <a:t>2020</a:t>
              </a:r>
              <a:endParaRPr lang="en-US" sz="1400" b="0" u="none" dirty="0">
                <a:latin typeface="+mn-lt"/>
              </a:endParaRPr>
            </a:p>
            <a:p>
              <a:pPr marL="171450" indent="-171450">
                <a:spcAft>
                  <a:spcPts val="1200"/>
                </a:spcAft>
                <a:buFont typeface="Arial" pitchFamily="34" charset="0"/>
                <a:buChar char="»"/>
              </a:pPr>
              <a:r>
                <a:rPr lang="en-US" sz="1400" b="0" u="none" dirty="0" smtClean="0">
                  <a:latin typeface="+mn-lt"/>
                </a:rPr>
                <a:t>Cost effectiveness results did not include GHG benefits of storage or GHG costs due to AB32 implementation</a:t>
              </a:r>
            </a:p>
            <a:p>
              <a:pPr marL="171450" indent="-171450">
                <a:spcAft>
                  <a:spcPts val="1200"/>
                </a:spcAft>
                <a:buFont typeface="Arial" pitchFamily="34" charset="0"/>
                <a:buChar char="»"/>
              </a:pPr>
              <a:r>
                <a:rPr lang="en-US" sz="1400" b="0" u="none" dirty="0" smtClean="0">
                  <a:latin typeface="+mn-lt"/>
                </a:rPr>
                <a:t>High renewable penetration cases had the highest benefit to cost ratios for storage. </a:t>
              </a:r>
            </a:p>
            <a:p>
              <a:pPr marL="171450" indent="-171450">
                <a:spcAft>
                  <a:spcPts val="1200"/>
                </a:spcAft>
                <a:buFont typeface="Arial" pitchFamily="34" charset="0"/>
                <a:buChar char="»"/>
              </a:pPr>
              <a:r>
                <a:rPr lang="en-US" sz="1400" b="0" u="none" dirty="0" smtClean="0">
                  <a:latin typeface="+mn-lt"/>
                </a:rPr>
                <a:t>GHG benefits for storage are greater the more renewables we have on the grid.</a:t>
              </a:r>
            </a:p>
            <a:p>
              <a:pPr>
                <a:spcAft>
                  <a:spcPts val="1200"/>
                </a:spcAft>
              </a:pPr>
              <a:endParaRPr lang="en-US" sz="1400" b="0" u="none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25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0D9CC-B376-6149-A078-E7D709773B3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hidden">
          <a:xfrm>
            <a:off x="627698" y="6520225"/>
            <a:ext cx="1532417" cy="769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5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5312" y="5120381"/>
            <a:ext cx="2733741" cy="837968"/>
          </a:xfrm>
          <a:prstGeom prst="rect">
            <a:avLst/>
          </a:prstGeom>
          <a:noFill/>
        </p:spPr>
        <p:txBody>
          <a:bodyPr wrap="square" lIns="83105" tIns="41552" rIns="83105" bIns="41552" rtlCol="0">
            <a:spAutoFit/>
          </a:bodyPr>
          <a:lstStyle/>
          <a:p>
            <a:r>
              <a:rPr lang="en-US" sz="1100" b="0" u="none" dirty="0">
                <a:solidFill>
                  <a:schemeClr val="dk1"/>
                </a:solidFill>
                <a:latin typeface="+mn-lt"/>
                <a:cs typeface="Times New Roman"/>
              </a:rPr>
              <a:t>(1)</a:t>
            </a:r>
            <a:r>
              <a:rPr lang="en-US" sz="900" b="0" u="none" dirty="0">
                <a:latin typeface="Calibri"/>
                <a:cs typeface="Calibri"/>
              </a:rPr>
              <a:t>Excluding start-up and shutdown </a:t>
            </a:r>
            <a:r>
              <a:rPr lang="en-US" sz="900" b="0" u="none" dirty="0" smtClean="0">
                <a:latin typeface="Calibri"/>
                <a:cs typeface="Calibri"/>
              </a:rPr>
              <a:t>time</a:t>
            </a:r>
            <a:endParaRPr lang="en-US" sz="900" b="0" u="none" dirty="0">
              <a:latin typeface="Calibri"/>
              <a:cs typeface="Times New Roman"/>
            </a:endParaRPr>
          </a:p>
          <a:p>
            <a:r>
              <a:rPr lang="en-US" sz="1100" b="0" u="none" dirty="0">
                <a:solidFill>
                  <a:schemeClr val="dk1"/>
                </a:solidFill>
                <a:latin typeface="+mn-lt"/>
                <a:ea typeface="Calibri"/>
                <a:cs typeface="Times New Roman"/>
              </a:rPr>
              <a:t>(2)</a:t>
            </a:r>
            <a:r>
              <a:rPr lang="en-US" sz="900" b="0" u="none" dirty="0">
                <a:latin typeface="Calibri"/>
                <a:cs typeface="Calibri"/>
              </a:rPr>
              <a:t>http://www.energy.ca.gov/2011_energypolicy/documents/2011-02-15_workshop/comments/California_Energy_Storage_Alliance_03032011_TN-59863.pdf</a:t>
            </a:r>
            <a:endParaRPr lang="en-US" sz="900" b="0" dirty="0">
              <a:latin typeface="Calibri"/>
              <a:cs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63959"/>
              </p:ext>
            </p:extLst>
          </p:nvPr>
        </p:nvGraphicFramePr>
        <p:xfrm>
          <a:off x="433068" y="3158113"/>
          <a:ext cx="2908191" cy="1682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8191"/>
              </a:tblGrid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100 MW Gas Turbine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10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minute ramp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50 MW flexible range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2768 useable hours/year</a:t>
                      </a:r>
                      <a:r>
                        <a:rPr lang="en-US" sz="1600" baseline="30000" dirty="0" smtClean="0">
                          <a:effectLst/>
                          <a:latin typeface="+mn-lt"/>
                        </a:rPr>
                        <a:t>(1)</a:t>
                      </a:r>
                      <a:endParaRPr lang="en-US" sz="15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gallons per hour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quo GHG emissions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gray">
          <a:xfrm>
            <a:off x="402591" y="701631"/>
            <a:ext cx="8323857" cy="54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defTabSz="457118">
              <a:buClr>
                <a:srgbClr val="252B69"/>
              </a:buClr>
            </a:pPr>
            <a:r>
              <a:rPr lang="en-US" sz="1800" u="none" dirty="0">
                <a:solidFill>
                  <a:srgbClr val="324D92">
                    <a:lumMod val="75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Energy storage can provide much greater benefits per MW as a flexible resource!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68020"/>
              </p:ext>
            </p:extLst>
          </p:nvPr>
        </p:nvGraphicFramePr>
        <p:xfrm>
          <a:off x="3606409" y="3115367"/>
          <a:ext cx="1931186" cy="3119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1186"/>
              </a:tblGrid>
              <a:tr h="560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Storage Benefits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&gt;600x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the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ramp</a:t>
                      </a:r>
                      <a:r>
                        <a:rPr lang="en-US" sz="1600" baseline="0" dirty="0" smtClean="0">
                          <a:effectLst/>
                          <a:latin typeface="+mn-lt"/>
                        </a:rPr>
                        <a:t> rate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&gt;4x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the flexible range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&gt;3x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the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operational hours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Less water usage on many sites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Lower GHG emissions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04793"/>
              </p:ext>
            </p:extLst>
          </p:nvPr>
        </p:nvGraphicFramePr>
        <p:xfrm>
          <a:off x="5812777" y="3158113"/>
          <a:ext cx="2905628" cy="1962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5628"/>
              </a:tblGrid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100 MW Energy Storage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&lt;1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second ramp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200 MW of flexible range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&gt;8300 useable hours/year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Little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to no water usage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Reduces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GHG emissions by up to 90%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(2)</a:t>
                      </a:r>
                      <a:endParaRPr lang="en-US" sz="16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9040" y="1145737"/>
            <a:ext cx="2908188" cy="19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18773" y="1145742"/>
            <a:ext cx="2886211" cy="19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35719" y="1585096"/>
            <a:ext cx="494538" cy="6806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u="none" dirty="0">
                <a:latin typeface="+mn-lt"/>
              </a:rPr>
              <a:t>VS.</a:t>
            </a:r>
          </a:p>
        </p:txBody>
      </p:sp>
      <p:sp>
        <p:nvSpPr>
          <p:cNvPr id="6" name="Isosceles Triangle 5"/>
          <p:cNvSpPr/>
          <p:nvPr/>
        </p:nvSpPr>
        <p:spPr bwMode="black">
          <a:xfrm rot="10800000">
            <a:off x="3714309" y="2297492"/>
            <a:ext cx="1737360" cy="668915"/>
          </a:xfrm>
          <a:prstGeom prst="triangle">
            <a:avLst/>
          </a:prstGeom>
          <a:solidFill>
            <a:srgbClr val="008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3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-106" charset="0"/>
              </a:rPr>
              <a:t>The Procurement Target Makes Sense for the Grid</a:t>
            </a:r>
            <a:endParaRPr lang="en-US" dirty="0"/>
          </a:p>
        </p:txBody>
      </p:sp>
      <p:sp>
        <p:nvSpPr>
          <p:cNvPr id="27651" name="Slide Number Placeholder 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B9F750-540D-4AAB-BE8A-B9A693C25A5B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685" name="Text Box 10"/>
          <p:cNvSpPr txBox="1">
            <a:spLocks noChangeArrowheads="1"/>
          </p:cNvSpPr>
          <p:nvPr/>
        </p:nvSpPr>
        <p:spPr bwMode="auto">
          <a:xfrm>
            <a:off x="404837" y="6071300"/>
            <a:ext cx="8297626" cy="21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178" tIns="37089" rIns="74178" bIns="37089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n-US" sz="900" b="0" u="none" dirty="0" smtClean="0">
                <a:solidFill>
                  <a:srgbClr val="000000"/>
                </a:solidFill>
                <a:latin typeface="Calibri" pitchFamily="-106" charset="0"/>
              </a:rPr>
              <a:t>Source</a:t>
            </a:r>
            <a:r>
              <a:rPr lang="en-US" sz="900" b="0" u="none" dirty="0">
                <a:solidFill>
                  <a:srgbClr val="000000"/>
                </a:solidFill>
                <a:latin typeface="Calibri" pitchFamily="-106" charset="0"/>
              </a:rPr>
              <a:t>: http://www.energycentral.com/generationstorage/fossilandbiomass/news/vpr/2232/GE-s-First-LMS100-Enters-Commercial-Operation-At-South-Dakota-Plant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3936" y="853640"/>
            <a:ext cx="8308529" cy="378564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2000" b="0" u="none" dirty="0">
                <a:latin typeface="+mj-lt"/>
              </a:rPr>
              <a:t>The first LMS 100 turbine had only one unit in commercial operation seven years ago.</a:t>
            </a:r>
            <a:r>
              <a:rPr lang="en-US" sz="2000" b="0" u="none" baseline="30000" dirty="0">
                <a:latin typeface="+mj-lt"/>
              </a:rPr>
              <a:t>1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US" sz="2000" b="0" u="none" dirty="0">
              <a:latin typeface="+mj-lt"/>
            </a:endParaRP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2000" b="0" u="none" dirty="0">
                <a:latin typeface="+mj-lt"/>
              </a:rPr>
              <a:t>The CPV Sentinel and EME Walnut Creek projects total 1.3 GW.   Both projects came online last quarter to serve </a:t>
            </a:r>
            <a:r>
              <a:rPr lang="en-US" sz="2000" u="none" dirty="0">
                <a:latin typeface="+mj-lt"/>
              </a:rPr>
              <a:t>one</a:t>
            </a:r>
            <a:r>
              <a:rPr lang="en-US" sz="2000" b="0" u="none" dirty="0">
                <a:latin typeface="+mj-lt"/>
              </a:rPr>
              <a:t> California IOU. </a:t>
            </a:r>
          </a:p>
          <a:p>
            <a:pPr marL="542434" lvl="1" indent="-171438">
              <a:buFont typeface="Arial" panose="020B0604020202020204" pitchFamily="34" charset="0"/>
              <a:buChar char="•"/>
            </a:pPr>
            <a:endParaRPr lang="en-US" sz="2000" b="0" u="none" dirty="0">
              <a:latin typeface="+mj-lt"/>
            </a:endParaRP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2000" b="0" u="none" dirty="0">
                <a:latin typeface="+mj-lt"/>
              </a:rPr>
              <a:t>1.3 GW of </a:t>
            </a:r>
            <a:r>
              <a:rPr lang="en-US" sz="2000" b="0" u="none" dirty="0" smtClean="0">
                <a:latin typeface="+mj-lt"/>
              </a:rPr>
              <a:t>cost-effective energy </a:t>
            </a:r>
            <a:r>
              <a:rPr lang="en-US" sz="2000" b="0" u="none" dirty="0">
                <a:latin typeface="+mj-lt"/>
              </a:rPr>
              <a:t>storage procurement across all three IOUs over the next seven </a:t>
            </a:r>
            <a:r>
              <a:rPr lang="en-US" sz="2000" b="0" u="none" dirty="0" smtClean="0">
                <a:latin typeface="+mj-lt"/>
              </a:rPr>
              <a:t>years will provide the best match for grid needs while reducing our long term dependence on gas.</a:t>
            </a:r>
            <a:endParaRPr lang="en-US" sz="2000" b="0" u="none" dirty="0">
              <a:latin typeface="+mj-lt"/>
            </a:endParaRPr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US" sz="2000" b="0" u="none" dirty="0">
              <a:latin typeface="+mj-lt"/>
            </a:endParaRP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US" sz="2000" b="0" u="none" dirty="0" smtClean="0">
                <a:latin typeface="+mj-lt"/>
              </a:rPr>
              <a:t>Continued focus on bulk storage is critical:  3 </a:t>
            </a:r>
            <a:r>
              <a:rPr lang="en-US" sz="2000" b="0" u="none" dirty="0">
                <a:latin typeface="+mj-lt"/>
              </a:rPr>
              <a:t>GW of pumped hydro power is already planned (advanced stages of licensing at FERC</a:t>
            </a:r>
            <a:r>
              <a:rPr lang="en-US" sz="2000" b="0" u="none" dirty="0" smtClean="0">
                <a:latin typeface="+mj-lt"/>
              </a:rPr>
              <a:t>) </a:t>
            </a:r>
            <a:endParaRPr lang="en-US" sz="2000" b="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4020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69" y="918251"/>
            <a:ext cx="7895844" cy="4545536"/>
          </a:xfrm>
        </p:spPr>
        <p:txBody>
          <a:bodyPr/>
          <a:lstStyle/>
          <a:p>
            <a:r>
              <a:rPr lang="en-US" sz="2000" dirty="0"/>
              <a:t>Advocacy/Market Development: understand the rules and </a:t>
            </a:r>
            <a:r>
              <a:rPr lang="en-US" sz="2000" dirty="0">
                <a:latin typeface="Calibri" pitchFamily="-106" charset="0"/>
              </a:rPr>
              <a:t>design the </a:t>
            </a:r>
            <a:r>
              <a:rPr lang="en-US" sz="2000" dirty="0" smtClean="0">
                <a:latin typeface="Calibri" pitchFamily="-106" charset="0"/>
              </a:rPr>
              <a:t>market </a:t>
            </a:r>
            <a:r>
              <a:rPr lang="en-US" sz="2000" dirty="0">
                <a:latin typeface="Calibri" pitchFamily="-106" charset="0"/>
              </a:rPr>
              <a:t>(AB2514, SGIP, LTPP/RA, etc.).</a:t>
            </a:r>
          </a:p>
          <a:p>
            <a:endParaRPr lang="en-US" sz="900" dirty="0"/>
          </a:p>
          <a:p>
            <a:r>
              <a:rPr lang="en-US" sz="2000" dirty="0"/>
              <a:t>Business Development: join a network of </a:t>
            </a:r>
            <a:r>
              <a:rPr lang="en-US" sz="2000" dirty="0">
                <a:hlinkClick r:id="rId2"/>
              </a:rPr>
              <a:t>70+ members </a:t>
            </a:r>
            <a:r>
              <a:rPr lang="en-US" sz="2000" dirty="0"/>
              <a:t>including RE and Storage Developers, Manufacturers, Integrators, Software Providers, and others.</a:t>
            </a:r>
          </a:p>
          <a:p>
            <a:endParaRPr lang="en-US" sz="900" dirty="0">
              <a:latin typeface="Calibri" pitchFamily="-106" charset="0"/>
            </a:endParaRPr>
          </a:p>
          <a:p>
            <a:r>
              <a:rPr lang="en-US" sz="2000" dirty="0"/>
              <a:t>Market &amp; Regulatory Intelligence: access experts and join our monthly policy calls to weigh in on the fast pace policy and market development in California.</a:t>
            </a:r>
          </a:p>
          <a:p>
            <a:endParaRPr lang="en-US" sz="900" dirty="0"/>
          </a:p>
          <a:p>
            <a:r>
              <a:rPr lang="en-US" sz="2000" dirty="0"/>
              <a:t>Networking, Marketing, and Relationship Building: join CESA events, webinars, and meetings with key executives from leading utilities and regulatory agencies.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2363B-85AE-E24A-BB38-D9184343F7A7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60523"/>
            <a:ext cx="8229600" cy="3479536"/>
          </a:xfrm>
          <a:prstGeom prst="rect">
            <a:avLst/>
          </a:prstGeom>
        </p:spPr>
        <p:txBody>
          <a:bodyPr>
            <a:normAutofit/>
          </a:bodyPr>
          <a:lstStyle>
            <a:lvl1pPr marL="190650" indent="-190650" algn="l" defTabSz="8167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itchFamily="-110" charset="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512696" indent="-229295" algn="l" defTabSz="8167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793520" indent="-188075" algn="l" defTabSz="8167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074341" indent="-188075" algn="l" defTabSz="8167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itchFamily="-110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1836942" indent="-204821" algn="l" defTabSz="8167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</a:defRPr>
            </a:lvl5pPr>
            <a:lvl6pPr marL="2207938" indent="-204821" algn="l" defTabSz="8167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</a:defRPr>
            </a:lvl6pPr>
            <a:lvl7pPr marL="2578933" indent="-204821" algn="l" defTabSz="8167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</a:defRPr>
            </a:lvl7pPr>
            <a:lvl8pPr marL="2949929" indent="-204821" algn="l" defTabSz="8167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</a:defRPr>
            </a:lvl8pPr>
            <a:lvl9pPr marL="3320924" indent="-204821" algn="l" defTabSz="81670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</a:defRPr>
            </a:lvl9pPr>
          </a:lstStyle>
          <a:p>
            <a:pPr>
              <a:buClr>
                <a:srgbClr val="252B69"/>
              </a:buClr>
            </a:pPr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87775" y="4873020"/>
            <a:ext cx="2525892" cy="1265317"/>
          </a:xfrm>
          <a:prstGeom prst="homePlate">
            <a:avLst>
              <a:gd name="adj" fmla="val 1561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none" dirty="0">
                <a:solidFill>
                  <a:srgbClr val="004967"/>
                </a:solidFill>
                <a:latin typeface="ConduitITCStd"/>
              </a:rPr>
              <a:t>JOIN INDUSTRY LEADERS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u="none" dirty="0">
                <a:solidFill>
                  <a:srgbClr val="000000"/>
                </a:solidFill>
                <a:latin typeface="ConduitITCStd"/>
              </a:rPr>
              <a:t>CESA ANNUAL MARKET DEVELOPMENT FORUM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u="none" dirty="0">
                <a:solidFill>
                  <a:srgbClr val="000000"/>
                </a:solidFill>
                <a:latin typeface="ConduitITCStd"/>
              </a:rPr>
              <a:t>Jan 14-15, 2014</a:t>
            </a:r>
            <a:endParaRPr lang="en-US" sz="1400" b="1" u="non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61" y="4873018"/>
            <a:ext cx="3913035" cy="1377892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393941" y="254009"/>
            <a:ext cx="8308529" cy="357577"/>
          </a:xfrm>
          <a:prstGeom prst="rect">
            <a:avLst/>
          </a:prstGeom>
        </p:spPr>
        <p:txBody>
          <a:bodyPr/>
          <a:lstStyle>
            <a:lvl1pPr algn="l" defTabSz="816704" rtl="0" eaLnBrk="1" fontAlgn="base" hangingPunct="1">
              <a:lnSpc>
                <a:spcPts val="211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defTabSz="816704" rtl="0" eaLnBrk="1" fontAlgn="base" hangingPunct="1">
              <a:lnSpc>
                <a:spcPts val="211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-108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defTabSz="816704" rtl="0" eaLnBrk="1" fontAlgn="base" hangingPunct="1">
              <a:lnSpc>
                <a:spcPts val="211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-108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defTabSz="816704" rtl="0" eaLnBrk="1" fontAlgn="base" hangingPunct="1">
              <a:lnSpc>
                <a:spcPts val="211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-108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defTabSz="816704" rtl="0" eaLnBrk="1" fontAlgn="base" hangingPunct="1">
              <a:lnSpc>
                <a:spcPts val="211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-108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370997" algn="l" defTabSz="816704" rtl="0" eaLnBrk="1" fontAlgn="base" hangingPunct="1">
              <a:lnSpc>
                <a:spcPts val="211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-108" charset="0"/>
              </a:defRPr>
            </a:lvl6pPr>
            <a:lvl7pPr marL="741992" algn="l" defTabSz="816704" rtl="0" eaLnBrk="1" fontAlgn="base" hangingPunct="1">
              <a:lnSpc>
                <a:spcPts val="211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-108" charset="0"/>
              </a:defRPr>
            </a:lvl7pPr>
            <a:lvl8pPr marL="1112987" algn="l" defTabSz="816704" rtl="0" eaLnBrk="1" fontAlgn="base" hangingPunct="1">
              <a:lnSpc>
                <a:spcPts val="211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-108" charset="0"/>
              </a:defRPr>
            </a:lvl8pPr>
            <a:lvl9pPr marL="1483982" algn="l" defTabSz="816704" rtl="0" eaLnBrk="1" fontAlgn="base" hangingPunct="1">
              <a:lnSpc>
                <a:spcPts val="211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-108" charset="0"/>
              </a:defRPr>
            </a:lvl9pPr>
          </a:lstStyle>
          <a:p>
            <a:r>
              <a:rPr lang="en-US" b="0" u="none" dirty="0" smtClean="0">
                <a:solidFill>
                  <a:srgbClr val="000000"/>
                </a:solidFill>
                <a:latin typeface="Calibri" pitchFamily="-106" charset="0"/>
              </a:rPr>
              <a:t>Joi</a:t>
            </a:r>
            <a:r>
              <a:rPr lang="en-US" b="0" u="none" dirty="0">
                <a:solidFill>
                  <a:srgbClr val="000000"/>
                </a:solidFill>
                <a:latin typeface="Calibri" pitchFamily="-106" charset="0"/>
              </a:rPr>
              <a:t>n</a:t>
            </a:r>
            <a:r>
              <a:rPr lang="en-US" b="0" u="none" dirty="0" smtClean="0">
                <a:solidFill>
                  <a:srgbClr val="000000"/>
                </a:solidFill>
                <a:latin typeface="Calibri" pitchFamily="-106" charset="0"/>
              </a:rPr>
              <a:t> the California Energy Storage Alliance (CESA)</a:t>
            </a:r>
            <a:endParaRPr lang="en-US" b="0" u="none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349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3"/>
            <a:ext cx="9144000" cy="4174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0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u="none" dirty="0" smtClean="0">
                <a:solidFill>
                  <a:srgbClr val="4F81BD"/>
                </a:solidFill>
                <a:latin typeface="Blender Pro Book" panose="02000506030000020004" pitchFamily="2" charset="0"/>
                <a:ea typeface="+mn-ea"/>
                <a:cs typeface="+mn-cs"/>
              </a:rPr>
              <a:t>SUCCESSFUL KICK-OFF IN 2013...</a:t>
            </a:r>
            <a:endParaRPr lang="en-US" sz="1800" u="none" dirty="0">
              <a:solidFill>
                <a:srgbClr val="4F81BD"/>
              </a:solidFill>
              <a:latin typeface="Blender Pro Book" panose="02000506030000020004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524000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u="none" dirty="0" smtClean="0">
                <a:solidFill>
                  <a:srgbClr val="4F81BD"/>
                </a:solidFill>
                <a:latin typeface="Blender Pro Book" panose="02000506030000020004" pitchFamily="2" charset="0"/>
                <a:ea typeface="+mn-ea"/>
                <a:cs typeface="+mn-cs"/>
              </a:rPr>
              <a:t>...REWARDING EXCELLENCE &amp; INNOVATION</a:t>
            </a:r>
            <a:endParaRPr lang="en-US" sz="1800" u="none" dirty="0">
              <a:solidFill>
                <a:srgbClr val="4F81BD"/>
              </a:solidFill>
              <a:latin typeface="Blender Pro Book" panose="02000506030000020004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4267203"/>
            <a:ext cx="2133600" cy="89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u="none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903" y="2858651"/>
            <a:ext cx="1858499" cy="3340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3381" y="5029202"/>
            <a:ext cx="4162425" cy="1169551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C2C2C2"/>
              </a:gs>
            </a:gsLst>
            <a:lin ang="2700000" scaled="0"/>
          </a:gra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u="none" dirty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“I’ve been to a lot of conferences, and I’ve </a:t>
            </a:r>
            <a:r>
              <a:rPr lang="en-US" sz="1400" u="none" dirty="0" smtClean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learned more </a:t>
            </a:r>
            <a:r>
              <a:rPr lang="en-US" sz="1400" u="none" dirty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at Energy Storage North America in the </a:t>
            </a:r>
            <a:r>
              <a:rPr lang="en-US" sz="1400" u="none" dirty="0" smtClean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first four </a:t>
            </a:r>
            <a:r>
              <a:rPr lang="en-US" sz="1400" u="none" dirty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hours than I’ve learned at any other </a:t>
            </a:r>
            <a:r>
              <a:rPr lang="en-US" sz="1400" u="none" dirty="0" smtClean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conference I’ve </a:t>
            </a:r>
            <a:r>
              <a:rPr lang="en-US" sz="1400" u="none" dirty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attended</a:t>
            </a:r>
            <a:r>
              <a:rPr lang="en-US" sz="1400" u="none" dirty="0" smtClean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”</a:t>
            </a:r>
            <a:endParaRPr lang="en-US" sz="1400" u="none" dirty="0">
              <a:solidFill>
                <a:prstClr val="black"/>
              </a:solidFill>
              <a:latin typeface="Blender Pro Book" panose="02000506030000020004" pitchFamily="2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u="none" dirty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Phil </a:t>
            </a:r>
            <a:r>
              <a:rPr lang="en-US" sz="1400" b="0" u="none" dirty="0" err="1" smtClean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Undercuffler</a:t>
            </a:r>
            <a:r>
              <a:rPr lang="en-US" sz="1400" b="0" u="none" dirty="0" smtClean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, </a:t>
            </a:r>
            <a:r>
              <a:rPr lang="en-US" sz="1400" b="0" u="none" dirty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Director, Product Management </a:t>
            </a:r>
            <a:r>
              <a:rPr lang="en-US" sz="1400" b="0" u="none" dirty="0" smtClean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and Strategy </a:t>
            </a:r>
            <a:r>
              <a:rPr lang="en-US" sz="1400" b="0" u="none" dirty="0">
                <a:solidFill>
                  <a:prstClr val="black"/>
                </a:solidFill>
                <a:latin typeface="Blender Pro Book" panose="02000506030000020004" pitchFamily="2" charset="0"/>
                <a:ea typeface="+mn-ea"/>
                <a:cs typeface="+mn-cs"/>
              </a:rPr>
              <a:t>at OutBack Power Technologies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3014" y="4980709"/>
            <a:ext cx="2261185" cy="1267691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6B9EDB"/>
              </a:gs>
            </a:gsLst>
            <a:lin ang="2700000" scaled="0"/>
          </a:gradFill>
        </p:spPr>
        <p:txBody>
          <a:bodyPr wrap="square" lIns="109728" tIns="182880" rIns="109728" bIns="182880" anchor="ctr">
            <a:no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none" dirty="0" smtClean="0">
                <a:solidFill>
                  <a:prstClr val="white"/>
                </a:solidFill>
                <a:latin typeface="Blender Pro Book" panose="02000506030000020004" pitchFamily="2" charset="0"/>
                <a:ea typeface="+mn-ea"/>
                <a:cs typeface="+mn-cs"/>
              </a:rPr>
              <a:t>ESNA </a:t>
            </a:r>
            <a:r>
              <a:rPr lang="en-US" sz="1800" b="1" u="none" dirty="0">
                <a:solidFill>
                  <a:prstClr val="white"/>
                </a:solidFill>
                <a:latin typeface="Blender Pro Book" panose="02000506030000020004" pitchFamily="2" charset="0"/>
                <a:ea typeface="+mn-ea"/>
                <a:cs typeface="+mn-cs"/>
              </a:rPr>
              <a:t>2014 </a:t>
            </a:r>
            <a:r>
              <a:rPr lang="en-US" sz="1800" b="1" u="none" dirty="0" smtClean="0">
                <a:solidFill>
                  <a:prstClr val="white"/>
                </a:solidFill>
                <a:latin typeface="Blender Pro Book" panose="02000506030000020004" pitchFamily="2" charset="0"/>
                <a:ea typeface="+mn-ea"/>
                <a:cs typeface="+mn-cs"/>
              </a:rPr>
              <a:t>San Jose Convention Center</a:t>
            </a:r>
          </a:p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u="none" dirty="0" smtClean="0">
                <a:solidFill>
                  <a:prstClr val="white"/>
                </a:solidFill>
                <a:latin typeface="Blender Pro Book" panose="02000506030000020004" pitchFamily="2" charset="0"/>
                <a:ea typeface="+mn-ea"/>
                <a:cs typeface="+mn-cs"/>
              </a:rPr>
              <a:t>Sept 30 to Oct 2</a:t>
            </a:r>
            <a:endParaRPr lang="en-US" sz="1800" b="1" u="none" dirty="0">
              <a:solidFill>
                <a:prstClr val="white"/>
              </a:solidFill>
              <a:latin typeface="Blender Pro Book" panose="02000506030000020004" pitchFamily="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41517"/>
            <a:ext cx="914400" cy="5442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u="none" dirty="0" smtClean="0">
                <a:latin typeface="+mn-lt"/>
              </a:rPr>
              <a:t>2014</a:t>
            </a:r>
          </a:p>
        </p:txBody>
      </p:sp>
      <p:pic>
        <p:nvPicPr>
          <p:cNvPr id="12" name="Picture 11" descr="pp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58"/>
          <a:stretch/>
        </p:blipFill>
        <p:spPr>
          <a:xfrm>
            <a:off x="133352" y="57151"/>
            <a:ext cx="76825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4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Contact</a:t>
            </a:r>
          </a:p>
          <a:p>
            <a:pPr lvl="1"/>
            <a:r>
              <a:rPr lang="en-US" sz="2000" dirty="0" smtClean="0"/>
              <a:t>Janice Lin, Founder and Managing Partner, Strategen Consulting LLC</a:t>
            </a:r>
          </a:p>
          <a:p>
            <a:pPr lvl="2"/>
            <a:r>
              <a:rPr lang="en-US" sz="1800" dirty="0" smtClean="0"/>
              <a:t>Email:	</a:t>
            </a:r>
            <a:r>
              <a:rPr lang="en-US" sz="1800" dirty="0" smtClean="0">
                <a:hlinkClick r:id="rId2"/>
              </a:rPr>
              <a:t>jlin@strategen.com</a:t>
            </a:r>
            <a:r>
              <a:rPr lang="en-US" sz="1800" dirty="0" smtClean="0"/>
              <a:t> </a:t>
            </a:r>
          </a:p>
          <a:p>
            <a:pPr lvl="2"/>
            <a:r>
              <a:rPr lang="en-US" sz="1800" dirty="0" smtClean="0"/>
              <a:t>Office: 	510 </a:t>
            </a:r>
            <a:r>
              <a:rPr lang="en-US" sz="1800" dirty="0"/>
              <a:t>665 </a:t>
            </a:r>
            <a:r>
              <a:rPr lang="en-US" sz="1800" dirty="0" smtClean="0"/>
              <a:t>7811 </a:t>
            </a:r>
          </a:p>
          <a:p>
            <a:pPr lvl="2"/>
            <a:r>
              <a:rPr lang="en-US" sz="1800" dirty="0" smtClean="0"/>
              <a:t>Mobile: 	415 </a:t>
            </a:r>
            <a:r>
              <a:rPr lang="en-US" sz="1800" dirty="0"/>
              <a:t>595 </a:t>
            </a:r>
            <a:r>
              <a:rPr lang="en-US" sz="1800" dirty="0" smtClean="0"/>
              <a:t>8301</a:t>
            </a:r>
          </a:p>
          <a:p>
            <a:pPr marL="605493" lvl="2" indent="0">
              <a:buNone/>
            </a:pPr>
            <a:endParaRPr lang="en-US" sz="1800" dirty="0" smtClean="0"/>
          </a:p>
          <a:p>
            <a:r>
              <a:rPr lang="en-US" sz="2000" dirty="0" smtClean="0"/>
              <a:t>CESA Membership</a:t>
            </a:r>
          </a:p>
          <a:p>
            <a:pPr lvl="1"/>
            <a:r>
              <a:rPr lang="en-US" sz="2000" dirty="0">
                <a:hlinkClick r:id="rId3"/>
              </a:rPr>
              <a:t>http://www.storagealliance.org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283423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Upcoming Events</a:t>
            </a:r>
          </a:p>
          <a:p>
            <a:pPr lvl="1"/>
            <a:r>
              <a:rPr lang="en-US" sz="2000" dirty="0" smtClean="0"/>
              <a:t>CESA Annual Invitation-Only Market Development Forum</a:t>
            </a:r>
          </a:p>
          <a:p>
            <a:pPr lvl="2"/>
            <a:r>
              <a:rPr lang="en-US" sz="1800" dirty="0">
                <a:hlinkClick r:id="rId4"/>
              </a:rPr>
              <a:t>http://storagealliance.org/content/cesa-annual-market-development-forum-2014</a:t>
            </a:r>
            <a:endParaRPr lang="en-US" sz="1800" dirty="0" smtClean="0"/>
          </a:p>
          <a:p>
            <a:pPr lvl="1"/>
            <a:r>
              <a:rPr lang="en-US" sz="2000" dirty="0" smtClean="0"/>
              <a:t>Energy Storage North America</a:t>
            </a:r>
          </a:p>
          <a:p>
            <a:pPr lvl="2"/>
            <a:r>
              <a:rPr lang="en-US" sz="1800" dirty="0">
                <a:hlinkClick r:id="rId5"/>
              </a:rPr>
              <a:t>http://www.esnaexpo.com/</a:t>
            </a:r>
            <a:endParaRPr lang="en-US" sz="1800" dirty="0" smtClean="0"/>
          </a:p>
          <a:p>
            <a:pPr lvl="1"/>
            <a:endParaRPr lang="en-US" sz="2000" dirty="0"/>
          </a:p>
        </p:txBody>
      </p:sp>
      <p:pic>
        <p:nvPicPr>
          <p:cNvPr id="4" name="Picture 2" descr="C:\Local Cloud\Shared\CESA Internal Only\Marketing\Logos CESA\CESA Final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2" y="2640510"/>
            <a:ext cx="1937543" cy="6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6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Storage lets us </a:t>
            </a:r>
            <a:r>
              <a:rPr lang="en-US" sz="2400" dirty="0"/>
              <a:t>utilize the </a:t>
            </a:r>
            <a:r>
              <a:rPr lang="en-US" sz="2400" dirty="0" smtClean="0"/>
              <a:t>system assets </a:t>
            </a:r>
            <a:r>
              <a:rPr lang="en-US" sz="2400" dirty="0"/>
              <a:t>we have more </a:t>
            </a:r>
            <a:r>
              <a:rPr lang="en-US" sz="2400" dirty="0" smtClean="0"/>
              <a:t>efficiently</a:t>
            </a:r>
            <a:endParaRPr lang="en-US" sz="24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37425-2E44-4EF5-B092-8BECA006E679}" type="slidenum">
              <a:rPr lang="en-US" smtClean="0">
                <a:latin typeface="+mn-lt"/>
              </a:rPr>
              <a:pPr>
                <a:defRPr/>
              </a:pPr>
              <a:t>4</a:t>
            </a:fld>
            <a:endParaRPr lang="en-US" dirty="0">
              <a:latin typeface="+mn-lt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906780" y="829287"/>
            <a:ext cx="7330440" cy="5452492"/>
            <a:chOff x="510876" y="621965"/>
            <a:chExt cx="7330440" cy="4089369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2945916210"/>
                </p:ext>
              </p:extLst>
            </p:nvPr>
          </p:nvGraphicFramePr>
          <p:xfrm>
            <a:off x="510876" y="900064"/>
            <a:ext cx="7330440" cy="38112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236336" y="621965"/>
              <a:ext cx="404535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0" u="none" dirty="0" smtClean="0">
                  <a:latin typeface="+mn-lt"/>
                </a:rPr>
                <a:t>During peak times, storage helps to reduce overall load, reducing the need for excess generation capacity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7271" y="3220115"/>
              <a:ext cx="362174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u="none" dirty="0" smtClean="0">
                  <a:solidFill>
                    <a:schemeClr val="bg1"/>
                  </a:solidFill>
                  <a:latin typeface="+mn-lt"/>
                </a:rPr>
                <a:t>With storage, we can better utilize existing grid resources during off-peak times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611966" y="2292730"/>
              <a:ext cx="5902121" cy="0"/>
            </a:xfrm>
            <a:prstGeom prst="line">
              <a:avLst/>
            </a:prstGeom>
            <a:solidFill>
              <a:srgbClr val="C3C9D4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Down Arrow 7"/>
            <p:cNvSpPr/>
            <p:nvPr/>
          </p:nvSpPr>
          <p:spPr bwMode="black">
            <a:xfrm>
              <a:off x="4300912" y="1704224"/>
              <a:ext cx="1916206" cy="276062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230188" indent="-230188" algn="ctr" defTabSz="887413">
                <a:buClr>
                  <a:schemeClr val="folHlink"/>
                </a:buClr>
                <a:buFont typeface="Arial" pitchFamily="-110" charset="0"/>
                <a:buChar char="»"/>
              </a:pPr>
              <a:endParaRPr lang="en-US" sz="1800" b="0" u="none" dirty="0">
                <a:latin typeface="Calibri" pitchFamily="-110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black">
            <a:xfrm rot="10800000">
              <a:off x="1721335" y="2611903"/>
              <a:ext cx="1916206" cy="276062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rgbClr val="00B05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230188" indent="-230188" algn="ctr" defTabSz="887413">
                <a:buClr>
                  <a:schemeClr val="folHlink"/>
                </a:buClr>
                <a:buFont typeface="Arial" pitchFamily="-110" charset="0"/>
                <a:buChar char="»"/>
              </a:pPr>
              <a:endParaRPr lang="en-US" sz="1800" b="0" u="none" dirty="0">
                <a:latin typeface="Calibri" pitchFamily="-11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2585" y="6060637"/>
            <a:ext cx="3630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u="none" dirty="0" smtClean="0">
                <a:latin typeface="+mn-lt"/>
              </a:rPr>
              <a:t>Data Source: CAISO OASIS Data – Graph is for demonstration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72043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632045" y="5411963"/>
            <a:ext cx="5382077" cy="7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213" tIns="37106" rIns="74213" bIns="37106">
            <a:spAutoFit/>
          </a:bodyPr>
          <a:lstStyle>
            <a:lvl1pPr marL="228600" indent="-228600" defTabSz="1006475"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1006475"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sz="900" b="0" u="none" dirty="0">
                <a:latin typeface="Calibri" charset="0"/>
              </a:rPr>
              <a:t>Source: CAISO 2007 Summer Loads and Resources Operations Assessment March 8, 2007</a:t>
            </a:r>
          </a:p>
          <a:p>
            <a:pPr eaLnBrk="1" hangingPunct="1">
              <a:buFontTx/>
              <a:buAutoNum type="arabicParenR"/>
            </a:pPr>
            <a:r>
              <a:rPr lang="en-US" sz="900" b="0" u="none" dirty="0">
                <a:latin typeface="Calibri" charset="0"/>
              </a:rPr>
              <a:t>Source: Integration of Renewable Resources, CAISO Report, November 2007</a:t>
            </a:r>
          </a:p>
          <a:p>
            <a:pPr eaLnBrk="1" hangingPunct="1">
              <a:buFontTx/>
              <a:buAutoNum type="arabicParenR"/>
            </a:pPr>
            <a:r>
              <a:rPr lang="en-US" sz="900" b="0" u="none" dirty="0">
                <a:latin typeface="Calibri" charset="0"/>
              </a:rPr>
              <a:t>Source: Jay Apt and Aimee Curtright, Carnegie Mellon Electricity Industry Center working Paper CEIC-08-04 </a:t>
            </a:r>
          </a:p>
          <a:p>
            <a:pPr eaLnBrk="1" hangingPunct="1">
              <a:buFontTx/>
              <a:buAutoNum type="arabicParenR"/>
            </a:pPr>
            <a:endParaRPr lang="en-US" sz="900" u="none" dirty="0">
              <a:latin typeface="Calibri" charset="0"/>
            </a:endParaRPr>
          </a:p>
          <a:p>
            <a:pPr eaLnBrk="1" hangingPunct="1">
              <a:buFontTx/>
              <a:buAutoNum type="arabicParenR"/>
            </a:pPr>
            <a:endParaRPr lang="en-US" sz="900" b="0" u="none" dirty="0">
              <a:latin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Storage can be used to smooth minute to minute </a:t>
            </a:r>
            <a:r>
              <a:rPr lang="en-US" dirty="0" smtClean="0">
                <a:latin typeface="Calibri" charset="0"/>
              </a:rPr>
              <a:t>fluctuations</a:t>
            </a:r>
            <a:endParaRPr lang="en-US" dirty="0"/>
          </a:p>
        </p:txBody>
      </p:sp>
      <p:sp>
        <p:nvSpPr>
          <p:cNvPr id="7577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785388" indent="-30414324" eaLnBrk="0" hangingPunct="0"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064" eaLnBrk="0" fontAlgn="base" hangingPunct="0">
              <a:spcBef>
                <a:spcPct val="0"/>
              </a:spcBef>
              <a:spcAft>
                <a:spcPct val="0"/>
              </a:spcAft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742127" eaLnBrk="0" fontAlgn="base" hangingPunct="0">
              <a:spcBef>
                <a:spcPct val="0"/>
              </a:spcBef>
              <a:spcAft>
                <a:spcPct val="0"/>
              </a:spcAft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113191" eaLnBrk="0" fontAlgn="base" hangingPunct="0">
              <a:spcBef>
                <a:spcPct val="0"/>
              </a:spcBef>
              <a:spcAft>
                <a:spcPct val="0"/>
              </a:spcAft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484254" eaLnBrk="0" fontAlgn="base" hangingPunct="0">
              <a:spcBef>
                <a:spcPct val="0"/>
              </a:spcBef>
              <a:spcAft>
                <a:spcPct val="0"/>
              </a:spcAft>
              <a:defRPr sz="13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71BDD1-7AAB-A249-83AB-7E8C7A25AEEB}" type="slidenum">
              <a:rPr lang="en-US" sz="1000" b="0" u="none">
                <a:latin typeface="Calibri" charset="0"/>
              </a:rPr>
              <a:pPr eaLnBrk="1" hangingPunct="1"/>
              <a:t>5</a:t>
            </a:fld>
            <a:endParaRPr lang="en-US" sz="1000" b="0" u="none" dirty="0">
              <a:latin typeface="Calibri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87135" y="842000"/>
            <a:ext cx="2567398" cy="2596749"/>
            <a:chOff x="6390335" y="631500"/>
            <a:chExt cx="2567398" cy="1947562"/>
          </a:xfrm>
        </p:grpSpPr>
        <p:pic>
          <p:nvPicPr>
            <p:cNvPr id="7578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335" y="992011"/>
              <a:ext cx="2567398" cy="158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8" name="Text Box 4"/>
            <p:cNvSpPr txBox="1">
              <a:spLocks noChangeArrowheads="1"/>
            </p:cNvSpPr>
            <p:nvPr/>
          </p:nvSpPr>
          <p:spPr bwMode="auto">
            <a:xfrm>
              <a:off x="7186670" y="631500"/>
              <a:ext cx="1159292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06475" eaLnBrk="0" hangingPunct="0"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06475" eaLnBrk="0" hangingPunct="0"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u="none" dirty="0">
                  <a:latin typeface="Calibri" charset="0"/>
                </a:rPr>
                <a:t>One </a:t>
              </a:r>
              <a:r>
                <a:rPr lang="en-US" sz="900" u="none" dirty="0" smtClean="0">
                  <a:latin typeface="Calibri" charset="0"/>
                </a:rPr>
                <a:t>Month’s Power</a:t>
              </a:r>
            </a:p>
            <a:p>
              <a:pPr eaLnBrk="1" hangingPunct="1"/>
              <a:r>
                <a:rPr lang="en-US" sz="900" u="none" dirty="0" smtClean="0">
                  <a:latin typeface="Calibri" charset="0"/>
                </a:rPr>
                <a:t> </a:t>
              </a:r>
              <a:r>
                <a:rPr lang="en-US" sz="900" u="none" dirty="0">
                  <a:latin typeface="Calibri" charset="0"/>
                </a:rPr>
                <a:t>from a Wind Farm</a:t>
              </a:r>
              <a:r>
                <a:rPr lang="en-US" sz="900" u="none" baseline="30000" dirty="0">
                  <a:latin typeface="Calibri" charset="0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79900" y="3653922"/>
            <a:ext cx="2381868" cy="2302503"/>
            <a:chOff x="6483100" y="2886491"/>
            <a:chExt cx="2381868" cy="1726877"/>
          </a:xfrm>
        </p:grpSpPr>
        <p:pic>
          <p:nvPicPr>
            <p:cNvPr id="7578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100" y="3182503"/>
              <a:ext cx="2381868" cy="143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6" name="Text Box 4"/>
            <p:cNvSpPr txBox="1">
              <a:spLocks noChangeArrowheads="1"/>
            </p:cNvSpPr>
            <p:nvPr/>
          </p:nvSpPr>
          <p:spPr bwMode="auto">
            <a:xfrm>
              <a:off x="6846834" y="2886491"/>
              <a:ext cx="183896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06475" eaLnBrk="0" hangingPunct="0"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06475" eaLnBrk="0" hangingPunct="0"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u="none" dirty="0">
                  <a:latin typeface="Calibri" charset="0"/>
                </a:rPr>
                <a:t>Springerville, </a:t>
              </a:r>
              <a:r>
                <a:rPr lang="en-US" sz="900" u="none" dirty="0" smtClean="0">
                  <a:latin typeface="Calibri" charset="0"/>
                </a:rPr>
                <a:t>AZ</a:t>
              </a:r>
            </a:p>
            <a:p>
              <a:pPr algn="ctr" eaLnBrk="1" hangingPunct="1"/>
              <a:r>
                <a:rPr lang="en-US" sz="900" u="none" dirty="0" smtClean="0">
                  <a:latin typeface="Calibri" charset="0"/>
                </a:rPr>
                <a:t>One </a:t>
              </a:r>
              <a:r>
                <a:rPr lang="en-US" sz="900" u="none" dirty="0">
                  <a:latin typeface="Calibri" charset="0"/>
                </a:rPr>
                <a:t>Day </a:t>
              </a:r>
              <a:r>
                <a:rPr lang="en-US" sz="900" u="none" dirty="0" smtClean="0">
                  <a:latin typeface="Calibri" charset="0"/>
                </a:rPr>
                <a:t>at </a:t>
              </a:r>
              <a:r>
                <a:rPr lang="en-US" sz="900" u="none" dirty="0">
                  <a:latin typeface="Calibri" charset="0"/>
                </a:rPr>
                <a:t>10 Second Resolution </a:t>
              </a:r>
              <a:r>
                <a:rPr lang="en-US" sz="900" u="none" baseline="30000" dirty="0">
                  <a:latin typeface="Calibri" charset="0"/>
                </a:rPr>
                <a:t>2</a:t>
              </a:r>
              <a:endParaRPr lang="en-US" sz="900" u="none" dirty="0">
                <a:latin typeface="Calibri" charset="0"/>
              </a:endParaRPr>
            </a:p>
          </p:txBody>
        </p:sp>
      </p:grpSp>
      <p:graphicFrame>
        <p:nvGraphicFramePr>
          <p:cNvPr id="2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864058"/>
              </p:ext>
            </p:extLst>
          </p:nvPr>
        </p:nvGraphicFramePr>
        <p:xfrm>
          <a:off x="393937" y="1322681"/>
          <a:ext cx="5952710" cy="371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13068" y="4935935"/>
            <a:ext cx="818328" cy="23651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4213" tIns="37106" rIns="74213" bIns="37106">
            <a:spAutoFit/>
          </a:bodyPr>
          <a:lstStyle>
            <a:lvl1pPr defTabSz="1006475"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1006475"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50" u="none" dirty="0">
                <a:latin typeface="Calibri" charset="0"/>
              </a:rPr>
              <a:t>Hour of Day</a:t>
            </a:r>
            <a:endParaRPr lang="en-US" sz="1050" u="none" baseline="30000" dirty="0">
              <a:latin typeface="Calibri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181146" y="2266506"/>
            <a:ext cx="2393326" cy="1626318"/>
            <a:chOff x="4337672" y="1277746"/>
            <a:chExt cx="2393326" cy="1626318"/>
          </a:xfrm>
        </p:grpSpPr>
        <p:sp>
          <p:nvSpPr>
            <p:cNvPr id="25" name="Freeform 24"/>
            <p:cNvSpPr/>
            <p:nvPr/>
          </p:nvSpPr>
          <p:spPr>
            <a:xfrm>
              <a:off x="4501091" y="1304925"/>
              <a:ext cx="1658408" cy="1459442"/>
            </a:xfrm>
            <a:custGeom>
              <a:avLst/>
              <a:gdLst>
                <a:gd name="connsiteX0" fmla="*/ 330200 w 1845734"/>
                <a:gd name="connsiteY0" fmla="*/ 0 h 1185333"/>
                <a:gd name="connsiteX1" fmla="*/ 1845734 w 1845734"/>
                <a:gd name="connsiteY1" fmla="*/ 254000 h 1185333"/>
                <a:gd name="connsiteX2" fmla="*/ 939800 w 1845734"/>
                <a:gd name="connsiteY2" fmla="*/ 1185333 h 1185333"/>
                <a:gd name="connsiteX3" fmla="*/ 0 w 1845734"/>
                <a:gd name="connsiteY3" fmla="*/ 550333 h 1185333"/>
                <a:gd name="connsiteX4" fmla="*/ 0 w 1845734"/>
                <a:gd name="connsiteY4" fmla="*/ 550333 h 1185333"/>
                <a:gd name="connsiteX0" fmla="*/ 330200 w 1845734"/>
                <a:gd name="connsiteY0" fmla="*/ 0 h 1185333"/>
                <a:gd name="connsiteX1" fmla="*/ 1845734 w 1845734"/>
                <a:gd name="connsiteY1" fmla="*/ 254000 h 1185333"/>
                <a:gd name="connsiteX2" fmla="*/ 939800 w 1845734"/>
                <a:gd name="connsiteY2" fmla="*/ 1185333 h 1185333"/>
                <a:gd name="connsiteX3" fmla="*/ 0 w 1845734"/>
                <a:gd name="connsiteY3" fmla="*/ 550333 h 1185333"/>
                <a:gd name="connsiteX4" fmla="*/ 0 w 1845734"/>
                <a:gd name="connsiteY4" fmla="*/ 550333 h 1185333"/>
                <a:gd name="connsiteX5" fmla="*/ 330200 w 1845734"/>
                <a:gd name="connsiteY5" fmla="*/ 0 h 1185333"/>
                <a:gd name="connsiteX0" fmla="*/ 398726 w 1914260"/>
                <a:gd name="connsiteY0" fmla="*/ 0 h 1185333"/>
                <a:gd name="connsiteX1" fmla="*/ 1914260 w 1914260"/>
                <a:gd name="connsiteY1" fmla="*/ 254000 h 1185333"/>
                <a:gd name="connsiteX2" fmla="*/ 1008326 w 1914260"/>
                <a:gd name="connsiteY2" fmla="*/ 1185333 h 1185333"/>
                <a:gd name="connsiteX3" fmla="*/ 68526 w 1914260"/>
                <a:gd name="connsiteY3" fmla="*/ 550333 h 1185333"/>
                <a:gd name="connsiteX4" fmla="*/ 72760 w 1914260"/>
                <a:gd name="connsiteY4" fmla="*/ 571500 h 1185333"/>
                <a:gd name="connsiteX5" fmla="*/ 398726 w 1914260"/>
                <a:gd name="connsiteY5" fmla="*/ 0 h 1185333"/>
                <a:gd name="connsiteX0" fmla="*/ 398726 w 1914260"/>
                <a:gd name="connsiteY0" fmla="*/ 0 h 1185333"/>
                <a:gd name="connsiteX1" fmla="*/ 1914260 w 1914260"/>
                <a:gd name="connsiteY1" fmla="*/ 254000 h 1185333"/>
                <a:gd name="connsiteX2" fmla="*/ 1008326 w 1914260"/>
                <a:gd name="connsiteY2" fmla="*/ 1185333 h 1185333"/>
                <a:gd name="connsiteX3" fmla="*/ 68526 w 1914260"/>
                <a:gd name="connsiteY3" fmla="*/ 550333 h 1185333"/>
                <a:gd name="connsiteX4" fmla="*/ 72760 w 1914260"/>
                <a:gd name="connsiteY4" fmla="*/ 571500 h 1185333"/>
                <a:gd name="connsiteX5" fmla="*/ 398726 w 1914260"/>
                <a:gd name="connsiteY5" fmla="*/ 0 h 1185333"/>
                <a:gd name="connsiteX0" fmla="*/ 398726 w 1914260"/>
                <a:gd name="connsiteY0" fmla="*/ 0 h 1185333"/>
                <a:gd name="connsiteX1" fmla="*/ 1914260 w 1914260"/>
                <a:gd name="connsiteY1" fmla="*/ 254000 h 1185333"/>
                <a:gd name="connsiteX2" fmla="*/ 1008326 w 1914260"/>
                <a:gd name="connsiteY2" fmla="*/ 1185333 h 1185333"/>
                <a:gd name="connsiteX3" fmla="*/ 68526 w 1914260"/>
                <a:gd name="connsiteY3" fmla="*/ 550333 h 1185333"/>
                <a:gd name="connsiteX4" fmla="*/ 72760 w 1914260"/>
                <a:gd name="connsiteY4" fmla="*/ 571500 h 1185333"/>
                <a:gd name="connsiteX5" fmla="*/ 398726 w 1914260"/>
                <a:gd name="connsiteY5" fmla="*/ 0 h 1185333"/>
                <a:gd name="connsiteX0" fmla="*/ 325966 w 1841500"/>
                <a:gd name="connsiteY0" fmla="*/ 0 h 1185333"/>
                <a:gd name="connsiteX1" fmla="*/ 1841500 w 1841500"/>
                <a:gd name="connsiteY1" fmla="*/ 254000 h 1185333"/>
                <a:gd name="connsiteX2" fmla="*/ 935566 w 1841500"/>
                <a:gd name="connsiteY2" fmla="*/ 1185333 h 1185333"/>
                <a:gd name="connsiteX3" fmla="*/ 0 w 1841500"/>
                <a:gd name="connsiteY3" fmla="*/ 571500 h 1185333"/>
                <a:gd name="connsiteX4" fmla="*/ 325966 w 1841500"/>
                <a:gd name="connsiteY4" fmla="*/ 0 h 1185333"/>
                <a:gd name="connsiteX0" fmla="*/ 325966 w 1841500"/>
                <a:gd name="connsiteY0" fmla="*/ 0 h 1185333"/>
                <a:gd name="connsiteX1" fmla="*/ 1841500 w 1841500"/>
                <a:gd name="connsiteY1" fmla="*/ 254000 h 1185333"/>
                <a:gd name="connsiteX2" fmla="*/ 935566 w 1841500"/>
                <a:gd name="connsiteY2" fmla="*/ 1185333 h 1185333"/>
                <a:gd name="connsiteX3" fmla="*/ 0 w 1841500"/>
                <a:gd name="connsiteY3" fmla="*/ 571500 h 1185333"/>
                <a:gd name="connsiteX4" fmla="*/ 325966 w 1841500"/>
                <a:gd name="connsiteY4" fmla="*/ 0 h 1185333"/>
                <a:gd name="connsiteX0" fmla="*/ 325966 w 1841500"/>
                <a:gd name="connsiteY0" fmla="*/ 0 h 1185333"/>
                <a:gd name="connsiteX1" fmla="*/ 1841500 w 1841500"/>
                <a:gd name="connsiteY1" fmla="*/ 254000 h 1185333"/>
                <a:gd name="connsiteX2" fmla="*/ 935566 w 1841500"/>
                <a:gd name="connsiteY2" fmla="*/ 1185333 h 1185333"/>
                <a:gd name="connsiteX3" fmla="*/ 0 w 1841500"/>
                <a:gd name="connsiteY3" fmla="*/ 571500 h 1185333"/>
                <a:gd name="connsiteX4" fmla="*/ 325966 w 1841500"/>
                <a:gd name="connsiteY4" fmla="*/ 0 h 1185333"/>
                <a:gd name="connsiteX0" fmla="*/ 325966 w 1828800"/>
                <a:gd name="connsiteY0" fmla="*/ 0 h 1185333"/>
                <a:gd name="connsiteX1" fmla="*/ 1828800 w 1828800"/>
                <a:gd name="connsiteY1" fmla="*/ 258234 h 1185333"/>
                <a:gd name="connsiteX2" fmla="*/ 935566 w 1828800"/>
                <a:gd name="connsiteY2" fmla="*/ 1185333 h 1185333"/>
                <a:gd name="connsiteX3" fmla="*/ 0 w 1828800"/>
                <a:gd name="connsiteY3" fmla="*/ 571500 h 1185333"/>
                <a:gd name="connsiteX4" fmla="*/ 325966 w 1828800"/>
                <a:gd name="connsiteY4" fmla="*/ 0 h 1185333"/>
                <a:gd name="connsiteX0" fmla="*/ 325966 w 1667933"/>
                <a:gd name="connsiteY0" fmla="*/ 0 h 1185333"/>
                <a:gd name="connsiteX1" fmla="*/ 1667933 w 1667933"/>
                <a:gd name="connsiteY1" fmla="*/ 207434 h 1185333"/>
                <a:gd name="connsiteX2" fmla="*/ 935566 w 1667933"/>
                <a:gd name="connsiteY2" fmla="*/ 1185333 h 1185333"/>
                <a:gd name="connsiteX3" fmla="*/ 0 w 1667933"/>
                <a:gd name="connsiteY3" fmla="*/ 571500 h 1185333"/>
                <a:gd name="connsiteX4" fmla="*/ 325966 w 1667933"/>
                <a:gd name="connsiteY4" fmla="*/ 0 h 1185333"/>
                <a:gd name="connsiteX0" fmla="*/ 325966 w 1667933"/>
                <a:gd name="connsiteY0" fmla="*/ 0 h 1443567"/>
                <a:gd name="connsiteX1" fmla="*/ 1667933 w 1667933"/>
                <a:gd name="connsiteY1" fmla="*/ 207434 h 1443567"/>
                <a:gd name="connsiteX2" fmla="*/ 1113366 w 1667933"/>
                <a:gd name="connsiteY2" fmla="*/ 1443567 h 1443567"/>
                <a:gd name="connsiteX3" fmla="*/ 0 w 1667933"/>
                <a:gd name="connsiteY3" fmla="*/ 571500 h 1443567"/>
                <a:gd name="connsiteX4" fmla="*/ 325966 w 1667933"/>
                <a:gd name="connsiteY4" fmla="*/ 0 h 1443567"/>
                <a:gd name="connsiteX0" fmla="*/ 316441 w 1667933"/>
                <a:gd name="connsiteY0" fmla="*/ 0 h 1459442"/>
                <a:gd name="connsiteX1" fmla="*/ 1667933 w 1667933"/>
                <a:gd name="connsiteY1" fmla="*/ 223309 h 1459442"/>
                <a:gd name="connsiteX2" fmla="*/ 1113366 w 1667933"/>
                <a:gd name="connsiteY2" fmla="*/ 1459442 h 1459442"/>
                <a:gd name="connsiteX3" fmla="*/ 0 w 1667933"/>
                <a:gd name="connsiteY3" fmla="*/ 587375 h 1459442"/>
                <a:gd name="connsiteX4" fmla="*/ 316441 w 1667933"/>
                <a:gd name="connsiteY4" fmla="*/ 0 h 1459442"/>
                <a:gd name="connsiteX0" fmla="*/ 303741 w 1655233"/>
                <a:gd name="connsiteY0" fmla="*/ 0 h 1459442"/>
                <a:gd name="connsiteX1" fmla="*/ 1655233 w 1655233"/>
                <a:gd name="connsiteY1" fmla="*/ 223309 h 1459442"/>
                <a:gd name="connsiteX2" fmla="*/ 1100666 w 1655233"/>
                <a:gd name="connsiteY2" fmla="*/ 1459442 h 1459442"/>
                <a:gd name="connsiteX3" fmla="*/ 0 w 1655233"/>
                <a:gd name="connsiteY3" fmla="*/ 577850 h 1459442"/>
                <a:gd name="connsiteX4" fmla="*/ 303741 w 1655233"/>
                <a:gd name="connsiteY4" fmla="*/ 0 h 1459442"/>
                <a:gd name="connsiteX0" fmla="*/ 306916 w 1658408"/>
                <a:gd name="connsiteY0" fmla="*/ 0 h 1459442"/>
                <a:gd name="connsiteX1" fmla="*/ 1658408 w 1658408"/>
                <a:gd name="connsiteY1" fmla="*/ 223309 h 1459442"/>
                <a:gd name="connsiteX2" fmla="*/ 1103841 w 1658408"/>
                <a:gd name="connsiteY2" fmla="*/ 1459442 h 1459442"/>
                <a:gd name="connsiteX3" fmla="*/ 0 w 1658408"/>
                <a:gd name="connsiteY3" fmla="*/ 587375 h 1459442"/>
                <a:gd name="connsiteX4" fmla="*/ 306916 w 1658408"/>
                <a:gd name="connsiteY4" fmla="*/ 0 h 1459442"/>
                <a:gd name="connsiteX0" fmla="*/ 306916 w 1658408"/>
                <a:gd name="connsiteY0" fmla="*/ 0 h 1459442"/>
                <a:gd name="connsiteX1" fmla="*/ 1658408 w 1658408"/>
                <a:gd name="connsiteY1" fmla="*/ 223309 h 1459442"/>
                <a:gd name="connsiteX2" fmla="*/ 1103841 w 1658408"/>
                <a:gd name="connsiteY2" fmla="*/ 1459442 h 1459442"/>
                <a:gd name="connsiteX3" fmla="*/ 0 w 1658408"/>
                <a:gd name="connsiteY3" fmla="*/ 587375 h 1459442"/>
                <a:gd name="connsiteX4" fmla="*/ 306916 w 1658408"/>
                <a:gd name="connsiteY4" fmla="*/ 0 h 1459442"/>
                <a:gd name="connsiteX0" fmla="*/ 306916 w 1658408"/>
                <a:gd name="connsiteY0" fmla="*/ 0 h 1459442"/>
                <a:gd name="connsiteX1" fmla="*/ 1658408 w 1658408"/>
                <a:gd name="connsiteY1" fmla="*/ 223309 h 1459442"/>
                <a:gd name="connsiteX2" fmla="*/ 1103841 w 1658408"/>
                <a:gd name="connsiteY2" fmla="*/ 1459442 h 1459442"/>
                <a:gd name="connsiteX3" fmla="*/ 0 w 1658408"/>
                <a:gd name="connsiteY3" fmla="*/ 587375 h 1459442"/>
                <a:gd name="connsiteX4" fmla="*/ 306916 w 1658408"/>
                <a:gd name="connsiteY4" fmla="*/ 0 h 1459442"/>
                <a:gd name="connsiteX0" fmla="*/ 306916 w 1658408"/>
                <a:gd name="connsiteY0" fmla="*/ 0 h 1459442"/>
                <a:gd name="connsiteX1" fmla="*/ 1658408 w 1658408"/>
                <a:gd name="connsiteY1" fmla="*/ 223309 h 1459442"/>
                <a:gd name="connsiteX2" fmla="*/ 1103841 w 1658408"/>
                <a:gd name="connsiteY2" fmla="*/ 1459442 h 1459442"/>
                <a:gd name="connsiteX3" fmla="*/ 0 w 1658408"/>
                <a:gd name="connsiteY3" fmla="*/ 587375 h 1459442"/>
                <a:gd name="connsiteX4" fmla="*/ 306916 w 1658408"/>
                <a:gd name="connsiteY4" fmla="*/ 0 h 1459442"/>
                <a:gd name="connsiteX0" fmla="*/ 306916 w 1658408"/>
                <a:gd name="connsiteY0" fmla="*/ 0 h 1459442"/>
                <a:gd name="connsiteX1" fmla="*/ 1658408 w 1658408"/>
                <a:gd name="connsiteY1" fmla="*/ 223309 h 1459442"/>
                <a:gd name="connsiteX2" fmla="*/ 1103841 w 1658408"/>
                <a:gd name="connsiteY2" fmla="*/ 1459442 h 1459442"/>
                <a:gd name="connsiteX3" fmla="*/ 0 w 1658408"/>
                <a:gd name="connsiteY3" fmla="*/ 587375 h 1459442"/>
                <a:gd name="connsiteX4" fmla="*/ 306916 w 1658408"/>
                <a:gd name="connsiteY4" fmla="*/ 0 h 1459442"/>
                <a:gd name="connsiteX0" fmla="*/ 306916 w 1658408"/>
                <a:gd name="connsiteY0" fmla="*/ 0 h 1459442"/>
                <a:gd name="connsiteX1" fmla="*/ 1658408 w 1658408"/>
                <a:gd name="connsiteY1" fmla="*/ 223309 h 1459442"/>
                <a:gd name="connsiteX2" fmla="*/ 1103841 w 1658408"/>
                <a:gd name="connsiteY2" fmla="*/ 1459442 h 1459442"/>
                <a:gd name="connsiteX3" fmla="*/ 0 w 1658408"/>
                <a:gd name="connsiteY3" fmla="*/ 587375 h 1459442"/>
                <a:gd name="connsiteX4" fmla="*/ 306916 w 1658408"/>
                <a:gd name="connsiteY4" fmla="*/ 0 h 145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408" h="1459442">
                  <a:moveTo>
                    <a:pt x="306916" y="0"/>
                  </a:moveTo>
                  <a:lnTo>
                    <a:pt x="1658408" y="223309"/>
                  </a:lnTo>
                  <a:lnTo>
                    <a:pt x="1103841" y="1459442"/>
                  </a:lnTo>
                  <a:lnTo>
                    <a:pt x="0" y="587375"/>
                  </a:lnTo>
                  <a:cubicBezTo>
                    <a:pt x="435680" y="783166"/>
                    <a:pt x="682977" y="233891"/>
                    <a:pt x="306916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314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6475"/>
              <a:endParaRPr lang="en-US" sz="1200" dirty="0">
                <a:latin typeface="Arial" pitchFamily="-10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588" b="26479"/>
            <a:stretch/>
          </p:blipFill>
          <p:spPr>
            <a:xfrm>
              <a:off x="5359398" y="1532464"/>
              <a:ext cx="1371600" cy="1371600"/>
            </a:xfrm>
            <a:prstGeom prst="ellipse">
              <a:avLst/>
            </a:prstGeom>
            <a:solidFill>
              <a:schemeClr val="bg1"/>
            </a:solidFill>
            <a:ln w="25400" cap="rnd"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Oval 26"/>
            <p:cNvSpPr/>
            <p:nvPr/>
          </p:nvSpPr>
          <p:spPr>
            <a:xfrm>
              <a:off x="4337672" y="1277746"/>
              <a:ext cx="658000" cy="65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7151" tIns="17780" rIns="390610" bIns="17780" numCol="1" spcCol="1270" rtlCol="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Aft>
                  <a:spcPct val="35000"/>
                </a:spcAft>
              </a:pPr>
              <a:endParaRPr lang="en-US" sz="900" b="0" u="none" dirty="0"/>
            </a:p>
          </p:txBody>
        </p:sp>
      </p:grpSp>
      <p:sp>
        <p:nvSpPr>
          <p:cNvPr id="28" name="Line Callout 2 27"/>
          <p:cNvSpPr/>
          <p:nvPr/>
        </p:nvSpPr>
        <p:spPr>
          <a:xfrm>
            <a:off x="1103720" y="2197523"/>
            <a:ext cx="1057274" cy="457048"/>
          </a:xfrm>
          <a:prstGeom prst="borderCallout2">
            <a:avLst>
              <a:gd name="adj1" fmla="val 18750"/>
              <a:gd name="adj2" fmla="val 108105"/>
              <a:gd name="adj3" fmla="val 18750"/>
              <a:gd name="adj4" fmla="val 129223"/>
              <a:gd name="adj5" fmla="val 58138"/>
              <a:gd name="adj6" fmla="val 1601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rtlCol="0" anchor="ctr" anchorCtr="0">
            <a:spAutoFit/>
          </a:bodyPr>
          <a:lstStyle/>
          <a:p>
            <a:pPr algn="ctr" defTabSz="3111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100" b="0" u="none" kern="1200" dirty="0" smtClean="0"/>
              <a:t>Typical diurnal</a:t>
            </a:r>
          </a:p>
          <a:p>
            <a:pPr algn="ctr" defTabSz="3111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100" b="0" u="none" kern="1200" dirty="0" smtClean="0"/>
              <a:t>hourly load profile</a:t>
            </a:r>
            <a:r>
              <a:rPr lang="en-US" sz="1100" b="0" u="none" kern="1200" baseline="30000" dirty="0" smtClean="0"/>
              <a:t>1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5030067" y="4269171"/>
            <a:ext cx="1138236" cy="472218"/>
          </a:xfrm>
          <a:prstGeom prst="borderCallout1">
            <a:avLst>
              <a:gd name="adj1" fmla="val 343"/>
              <a:gd name="adj2" fmla="val 40760"/>
              <a:gd name="adj3" fmla="val -120697"/>
              <a:gd name="adj4" fmla="val 206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rtlCol="0" anchor="ctr" anchorCtr="0">
            <a:sp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  <a:tabLst>
                <a:tab pos="342900" algn="l"/>
              </a:tabLst>
            </a:pPr>
            <a:r>
              <a:rPr lang="en-US" sz="1100" b="0" u="none" dirty="0"/>
              <a:t>Minute to minute fluctuations from load or supply</a:t>
            </a:r>
          </a:p>
        </p:txBody>
      </p:sp>
    </p:spTree>
    <p:extLst>
      <p:ext uri="{BB962C8B-B14F-4D97-AF65-F5344CB8AC3E}">
        <p14:creationId xmlns:p14="http://schemas.microsoft.com/office/powerpoint/2010/main" val="2911269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 bwMode="black">
          <a:xfrm>
            <a:off x="438266" y="1027879"/>
            <a:ext cx="2426061" cy="236736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34" name="Rounded Rectangle 33"/>
          <p:cNvSpPr/>
          <p:nvPr/>
        </p:nvSpPr>
        <p:spPr bwMode="black">
          <a:xfrm>
            <a:off x="6281901" y="1027879"/>
            <a:ext cx="2426061" cy="236736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33" name="Rounded Rectangle 32"/>
          <p:cNvSpPr/>
          <p:nvPr/>
        </p:nvSpPr>
        <p:spPr bwMode="black">
          <a:xfrm>
            <a:off x="3360065" y="1027879"/>
            <a:ext cx="2426061" cy="236736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2" name="Rounded Rectangle 11"/>
          <p:cNvSpPr/>
          <p:nvPr/>
        </p:nvSpPr>
        <p:spPr bwMode="black">
          <a:xfrm>
            <a:off x="320044" y="3761675"/>
            <a:ext cx="4101737" cy="215215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32" name="Rounded Rectangle 31"/>
          <p:cNvSpPr/>
          <p:nvPr/>
        </p:nvSpPr>
        <p:spPr bwMode="black">
          <a:xfrm>
            <a:off x="4637663" y="3761675"/>
            <a:ext cx="4101737" cy="215215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Is A Very Broad Asset Class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black">
          <a:xfrm>
            <a:off x="7462271" y="577201"/>
            <a:ext cx="163696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39" indent="-230139" algn="ctr" defTabSz="887229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20" name="Rounded Rectangle 19"/>
          <p:cNvSpPr/>
          <p:nvPr/>
        </p:nvSpPr>
        <p:spPr bwMode="black">
          <a:xfrm>
            <a:off x="922009" y="1038442"/>
            <a:ext cx="1458568" cy="249713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100" u="none" dirty="0">
                <a:solidFill>
                  <a:srgbClr val="000000"/>
                </a:solidFill>
              </a:rPr>
              <a:t>Chemical Storage</a:t>
            </a:r>
          </a:p>
        </p:txBody>
      </p:sp>
      <p:sp>
        <p:nvSpPr>
          <p:cNvPr id="17" name="Rounded Rectangle 16"/>
          <p:cNvSpPr/>
          <p:nvPr/>
        </p:nvSpPr>
        <p:spPr bwMode="black">
          <a:xfrm>
            <a:off x="922009" y="3108351"/>
            <a:ext cx="1458568" cy="227012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b="0" i="1" u="none" dirty="0" smtClean="0">
                <a:solidFill>
                  <a:srgbClr val="000000"/>
                </a:solidFill>
              </a:rPr>
              <a:t>(Batteries)</a:t>
            </a:r>
            <a:endParaRPr lang="en-US" b="0" i="1" u="none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black">
          <a:xfrm>
            <a:off x="3649356" y="1038442"/>
            <a:ext cx="1847468" cy="249713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100" u="none" dirty="0">
                <a:solidFill>
                  <a:srgbClr val="000000"/>
                </a:solidFill>
              </a:rPr>
              <a:t>Mechanical Storage</a:t>
            </a:r>
          </a:p>
        </p:txBody>
      </p:sp>
      <p:pic>
        <p:nvPicPr>
          <p:cNvPr id="1026" name="Picture 2" descr="http://gigaom2.files.wordpress.com/2011/10/beaconpower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770" y="1308699"/>
            <a:ext cx="2050638" cy="17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 bwMode="black">
          <a:xfrm>
            <a:off x="3843806" y="3108351"/>
            <a:ext cx="1458568" cy="227012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b="0" i="1" u="none" dirty="0">
                <a:solidFill>
                  <a:srgbClr val="000000"/>
                </a:solidFill>
              </a:rPr>
              <a:t>(Flywheel)</a:t>
            </a:r>
          </a:p>
        </p:txBody>
      </p:sp>
      <p:sp>
        <p:nvSpPr>
          <p:cNvPr id="23" name="Rounded Rectangle 22"/>
          <p:cNvSpPr/>
          <p:nvPr/>
        </p:nvSpPr>
        <p:spPr bwMode="black">
          <a:xfrm>
            <a:off x="6563770" y="1038442"/>
            <a:ext cx="1860056" cy="249713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100" u="none" dirty="0">
                <a:solidFill>
                  <a:srgbClr val="000000"/>
                </a:solidFill>
              </a:rPr>
              <a:t>Bulk Mechanical Storage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25031" y="1315745"/>
            <a:ext cx="2137534" cy="1781273"/>
          </a:xfrm>
          <a:prstGeom prst="roundRect">
            <a:avLst>
              <a:gd name="adj" fmla="val 0"/>
            </a:avLst>
          </a:prstGeom>
          <a:blipFill rotWithShape="0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ounded Rectangle 29"/>
          <p:cNvSpPr/>
          <p:nvPr/>
        </p:nvSpPr>
        <p:spPr bwMode="black">
          <a:xfrm>
            <a:off x="6531648" y="3108351"/>
            <a:ext cx="1924296" cy="227012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b="0" i="1" u="none" dirty="0" smtClean="0">
                <a:solidFill>
                  <a:srgbClr val="000000"/>
                </a:solidFill>
              </a:rPr>
              <a:t>(Compressed Air)</a:t>
            </a:r>
            <a:endParaRPr lang="en-US" b="0" i="1" u="none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black">
          <a:xfrm>
            <a:off x="1751861" y="3796099"/>
            <a:ext cx="1363630" cy="249713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100" u="none" dirty="0">
                <a:solidFill>
                  <a:srgbClr val="000000"/>
                </a:solidFill>
              </a:rPr>
              <a:t>Thermal Storage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10549" y="4083065"/>
            <a:ext cx="1881647" cy="1560665"/>
          </a:xfrm>
          <a:prstGeom prst="roundRect">
            <a:avLst>
              <a:gd name="adj" fmla="val 0"/>
            </a:avLst>
          </a:prstGeom>
          <a:blipFill rotWithShape="0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2" descr="Libu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67" y="4078707"/>
            <a:ext cx="1752064" cy="156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 bwMode="black">
          <a:xfrm>
            <a:off x="722081" y="5634995"/>
            <a:ext cx="1458568" cy="227012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b="0" i="1" u="none" dirty="0">
                <a:solidFill>
                  <a:srgbClr val="000000"/>
                </a:solidFill>
              </a:rPr>
              <a:t>(</a:t>
            </a:r>
            <a:r>
              <a:rPr lang="en-US" b="0" i="1" u="none" dirty="0" smtClean="0">
                <a:solidFill>
                  <a:srgbClr val="000000"/>
                </a:solidFill>
              </a:rPr>
              <a:t>Ice)</a:t>
            </a:r>
            <a:endParaRPr lang="en-US" b="0" i="1" u="none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black">
          <a:xfrm>
            <a:off x="2429050" y="5634995"/>
            <a:ext cx="1924296" cy="227012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b="0" i="1" u="none" dirty="0" smtClean="0">
                <a:solidFill>
                  <a:srgbClr val="000000"/>
                </a:solidFill>
              </a:rPr>
              <a:t>(Molten Salt)</a:t>
            </a:r>
            <a:endParaRPr lang="en-US" b="0" i="1" u="none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81009" y="4083065"/>
            <a:ext cx="1845651" cy="1560665"/>
          </a:xfrm>
          <a:prstGeom prst="roundRect">
            <a:avLst>
              <a:gd name="adj" fmla="val 0"/>
            </a:avLst>
          </a:prstGeom>
          <a:blipFill rotWithShape="0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8" name="Picture 4" descr="http://cdn.greenoptimistic.com/wp-content/uploads/2012/03/gravel-energy-storag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381" y="4078709"/>
            <a:ext cx="1841862" cy="156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042" y="3808104"/>
            <a:ext cx="1794954" cy="225703"/>
          </a:xfrm>
          <a:prstGeom prst="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sz="1100" u="none" dirty="0">
                <a:solidFill>
                  <a:srgbClr val="000000"/>
                </a:solidFill>
              </a:rPr>
              <a:t>Bulk Gravitational Storage</a:t>
            </a:r>
          </a:p>
        </p:txBody>
      </p:sp>
      <p:sp>
        <p:nvSpPr>
          <p:cNvPr id="24" name="Rounded Rectangle 23"/>
          <p:cNvSpPr/>
          <p:nvPr/>
        </p:nvSpPr>
        <p:spPr bwMode="black">
          <a:xfrm>
            <a:off x="4946559" y="5634995"/>
            <a:ext cx="1458568" cy="227012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b="0" i="1" u="none" dirty="0">
                <a:solidFill>
                  <a:srgbClr val="000000"/>
                </a:solidFill>
              </a:rPr>
              <a:t>(Pumped Hydro)</a:t>
            </a:r>
          </a:p>
        </p:txBody>
      </p:sp>
      <p:sp>
        <p:nvSpPr>
          <p:cNvPr id="31" name="Rounded Rectangle 30"/>
          <p:cNvSpPr/>
          <p:nvPr/>
        </p:nvSpPr>
        <p:spPr bwMode="black">
          <a:xfrm>
            <a:off x="6709164" y="5634995"/>
            <a:ext cx="1924296" cy="227012"/>
          </a:xfrm>
          <a:prstGeom prst="roundRect">
            <a:avLst/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prstTxWarp prst="textNoShape">
              <a:avLst/>
            </a:prstTxWarp>
            <a:noAutofit/>
          </a:bodyPr>
          <a:lstStyle/>
          <a:p>
            <a:pPr algn="ctr" defTabSz="966723">
              <a:buClr>
                <a:srgbClr val="252B69"/>
              </a:buClr>
            </a:pPr>
            <a:r>
              <a:rPr lang="en-US" b="0" i="1" u="none" dirty="0" smtClean="0">
                <a:solidFill>
                  <a:srgbClr val="000000"/>
                </a:solidFill>
              </a:rPr>
              <a:t>(Gravel)</a:t>
            </a:r>
            <a:endParaRPr lang="en-US" b="0" i="1" u="none" dirty="0">
              <a:solidFill>
                <a:srgbClr val="000000"/>
              </a:solidFill>
            </a:endParaRPr>
          </a:p>
        </p:txBody>
      </p:sp>
      <p:pic>
        <p:nvPicPr>
          <p:cNvPr id="36" name="Picture 3" descr="C:\Users\AJ\Downloads\_SAM361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36" y="1315727"/>
            <a:ext cx="2062112" cy="17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Diversity &amp; Modularity = Broad Electric Power System Applicability </a:t>
            </a:r>
            <a:endParaRPr lang="en-US" sz="2400" dirty="0"/>
          </a:p>
        </p:txBody>
      </p:sp>
      <p:sp>
        <p:nvSpPr>
          <p:cNvPr id="14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4B5B7-BBC4-BB49-9FC5-6FA9589B8B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3" descr="storage-bul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833" y="897040"/>
            <a:ext cx="114776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00460" y="829359"/>
            <a:ext cx="987936" cy="25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0" tIns="44446" rIns="90480" bIns="44446">
            <a:spAutoFit/>
          </a:bodyPr>
          <a:lstStyle/>
          <a:p>
            <a:pPr defTabSz="903199">
              <a:lnSpc>
                <a:spcPct val="90000"/>
              </a:lnSpc>
            </a:pPr>
            <a:r>
              <a:rPr lang="en-US" sz="1200" u="none" dirty="0">
                <a:solidFill>
                  <a:srgbClr val="C00000"/>
                </a:solidFill>
                <a:latin typeface="+mn-lt"/>
              </a:rPr>
              <a:t>Bulk Storage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299709" y="2946521"/>
            <a:ext cx="6748322" cy="2547937"/>
            <a:chOff x="682" y="2141"/>
            <a:chExt cx="4539" cy="1605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4387" y="2942"/>
              <a:ext cx="1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3685" y="2930"/>
              <a:ext cx="1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 flipV="1">
              <a:off x="682" y="2693"/>
              <a:ext cx="664" cy="239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0"/>
                </a:cxn>
                <a:cxn ang="0">
                  <a:pos x="3866" y="0"/>
                </a:cxn>
              </a:cxnLst>
              <a:rect l="0" t="0" r="r" b="b"/>
              <a:pathLst>
                <a:path w="3866" h="299">
                  <a:moveTo>
                    <a:pt x="0" y="299"/>
                  </a:moveTo>
                  <a:lnTo>
                    <a:pt x="0" y="0"/>
                  </a:lnTo>
                  <a:lnTo>
                    <a:pt x="386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708" y="2917"/>
              <a:ext cx="0" cy="6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349" y="2931"/>
              <a:ext cx="3872" cy="299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0"/>
                </a:cxn>
                <a:cxn ang="0">
                  <a:pos x="3866" y="0"/>
                </a:cxn>
              </a:cxnLst>
              <a:rect l="0" t="0" r="r" b="b"/>
              <a:pathLst>
                <a:path w="3866" h="299">
                  <a:moveTo>
                    <a:pt x="0" y="299"/>
                  </a:moveTo>
                  <a:lnTo>
                    <a:pt x="0" y="0"/>
                  </a:lnTo>
                  <a:lnTo>
                    <a:pt x="386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710" y="3120"/>
              <a:ext cx="1281" cy="626"/>
            </a:xfrm>
            <a:custGeom>
              <a:avLst/>
              <a:gdLst/>
              <a:ahLst/>
              <a:cxnLst>
                <a:cxn ang="0">
                  <a:pos x="345" y="566"/>
                </a:cxn>
                <a:cxn ang="0">
                  <a:pos x="0" y="566"/>
                </a:cxn>
                <a:cxn ang="0">
                  <a:pos x="0" y="0"/>
                </a:cxn>
                <a:cxn ang="0">
                  <a:pos x="1281" y="0"/>
                </a:cxn>
                <a:cxn ang="0">
                  <a:pos x="1281" y="626"/>
                </a:cxn>
              </a:cxnLst>
              <a:rect l="0" t="0" r="r" b="b"/>
              <a:pathLst>
                <a:path w="1281" h="626">
                  <a:moveTo>
                    <a:pt x="345" y="566"/>
                  </a:moveTo>
                  <a:lnTo>
                    <a:pt x="0" y="566"/>
                  </a:lnTo>
                  <a:lnTo>
                    <a:pt x="0" y="0"/>
                  </a:lnTo>
                  <a:lnTo>
                    <a:pt x="1281" y="0"/>
                  </a:lnTo>
                  <a:lnTo>
                    <a:pt x="1281" y="62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10800000">
              <a:off x="2881" y="2141"/>
              <a:ext cx="490" cy="15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1" y="0"/>
                </a:cxn>
                <a:cxn ang="0">
                  <a:pos x="1751" y="1571"/>
                </a:cxn>
                <a:cxn ang="0">
                  <a:pos x="2226" y="1571"/>
                </a:cxn>
              </a:cxnLst>
              <a:rect l="0" t="0" r="r" b="b"/>
              <a:pathLst>
                <a:path w="2226" h="1571">
                  <a:moveTo>
                    <a:pt x="0" y="0"/>
                  </a:moveTo>
                  <a:lnTo>
                    <a:pt x="1751" y="0"/>
                  </a:lnTo>
                  <a:lnTo>
                    <a:pt x="1751" y="1571"/>
                  </a:lnTo>
                  <a:lnTo>
                    <a:pt x="2226" y="1571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2705" y="3382"/>
              <a:ext cx="2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923" y="2591"/>
              <a:ext cx="1" cy="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5400000" flipV="1">
              <a:off x="1690" y="2711"/>
              <a:ext cx="371" cy="89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0"/>
                </a:cxn>
                <a:cxn ang="0">
                  <a:pos x="3866" y="0"/>
                </a:cxn>
              </a:cxnLst>
              <a:rect l="0" t="0" r="r" b="b"/>
              <a:pathLst>
                <a:path w="3866" h="299">
                  <a:moveTo>
                    <a:pt x="0" y="299"/>
                  </a:moveTo>
                  <a:lnTo>
                    <a:pt x="0" y="0"/>
                  </a:lnTo>
                  <a:lnTo>
                    <a:pt x="386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21" name="Freeform 17"/>
          <p:cNvSpPr>
            <a:spLocks/>
          </p:cNvSpPr>
          <p:nvPr/>
        </p:nvSpPr>
        <p:spPr bwMode="auto">
          <a:xfrm>
            <a:off x="4637445" y="4176830"/>
            <a:ext cx="911372" cy="1338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94"/>
              </a:cxn>
              <a:cxn ang="0">
                <a:pos x="613" y="1594"/>
              </a:cxn>
            </a:cxnLst>
            <a:rect l="0" t="0" r="r" b="b"/>
            <a:pathLst>
              <a:path w="613" h="1594">
                <a:moveTo>
                  <a:pt x="0" y="0"/>
                </a:moveTo>
                <a:lnTo>
                  <a:pt x="0" y="1594"/>
                </a:lnTo>
                <a:lnTo>
                  <a:pt x="613" y="159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endParaRPr lang="en-US" dirty="0"/>
          </a:p>
        </p:txBody>
      </p:sp>
      <p:pic>
        <p:nvPicPr>
          <p:cNvPr id="22" name="Picture 18" descr="factory-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198" y="4824515"/>
            <a:ext cx="1503097" cy="1169988"/>
          </a:xfrm>
          <a:prstGeom prst="rect">
            <a:avLst/>
          </a:prstGeom>
          <a:noFill/>
        </p:spPr>
      </p:pic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643392" y="4135539"/>
            <a:ext cx="35949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endParaRPr lang="en-US" dirty="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7216941" y="4195863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  <p:pic>
        <p:nvPicPr>
          <p:cNvPr id="25" name="Picture 21" descr="dormator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079" y="4915027"/>
            <a:ext cx="1082348" cy="906463"/>
          </a:xfrm>
          <a:prstGeom prst="rect">
            <a:avLst/>
          </a:prstGeom>
          <a:noFill/>
        </p:spPr>
      </p:pic>
      <p:pic>
        <p:nvPicPr>
          <p:cNvPr id="26" name="Picture 22" descr="academic bld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894" y="3810101"/>
            <a:ext cx="991656" cy="685800"/>
          </a:xfrm>
          <a:prstGeom prst="rect">
            <a:avLst/>
          </a:prstGeom>
          <a:noFill/>
        </p:spPr>
      </p:pic>
      <p:pic>
        <p:nvPicPr>
          <p:cNvPr id="27" name="Picture 23" descr="transformer-b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768" y="3851377"/>
            <a:ext cx="511439" cy="512763"/>
          </a:xfrm>
          <a:prstGeom prst="rect">
            <a:avLst/>
          </a:prstGeom>
          <a:noFill/>
        </p:spPr>
      </p:pic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4618132" y="831951"/>
            <a:ext cx="1663665" cy="1701800"/>
            <a:chOff x="2914" y="809"/>
            <a:chExt cx="1119" cy="1072"/>
          </a:xfrm>
        </p:grpSpPr>
        <p:pic>
          <p:nvPicPr>
            <p:cNvPr id="29" name="Picture 25" descr="transmission tower-a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" y="1067"/>
              <a:ext cx="649" cy="814"/>
            </a:xfrm>
            <a:prstGeom prst="rect">
              <a:avLst/>
            </a:prstGeom>
            <a:noFill/>
          </p:spPr>
        </p:pic>
        <p:grpSp>
          <p:nvGrpSpPr>
            <p:cNvPr id="30" name="Group 26"/>
            <p:cNvGrpSpPr>
              <a:grpSpLocks/>
            </p:cNvGrpSpPr>
            <p:nvPr/>
          </p:nvGrpSpPr>
          <p:grpSpPr bwMode="auto">
            <a:xfrm>
              <a:off x="2914" y="809"/>
              <a:ext cx="872" cy="739"/>
              <a:chOff x="2914" y="809"/>
              <a:chExt cx="872" cy="739"/>
            </a:xfrm>
          </p:grpSpPr>
          <p:sp>
            <p:nvSpPr>
              <p:cNvPr id="31" name="Arc 27"/>
              <p:cNvSpPr>
                <a:spLocks/>
              </p:cNvSpPr>
              <p:nvPr/>
            </p:nvSpPr>
            <p:spPr bwMode="auto">
              <a:xfrm rot="2609718" flipV="1">
                <a:off x="3099" y="827"/>
                <a:ext cx="687" cy="47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62"/>
                  <a:gd name="T1" fmla="*/ 0 h 21600"/>
                  <a:gd name="T2" fmla="*/ 21562 w 21562"/>
                  <a:gd name="T3" fmla="*/ 20322 h 21600"/>
                  <a:gd name="T4" fmla="*/ 0 w 215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2" h="21600" fill="none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</a:path>
                  <a:path w="21562" h="21600" stroke="0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Arc 28"/>
              <p:cNvSpPr>
                <a:spLocks/>
              </p:cNvSpPr>
              <p:nvPr/>
            </p:nvSpPr>
            <p:spPr bwMode="auto">
              <a:xfrm rot="2900638" flipV="1">
                <a:off x="3001" y="858"/>
                <a:ext cx="649" cy="5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62"/>
                  <a:gd name="T1" fmla="*/ 0 h 21600"/>
                  <a:gd name="T2" fmla="*/ 21562 w 21562"/>
                  <a:gd name="T3" fmla="*/ 20322 h 21600"/>
                  <a:gd name="T4" fmla="*/ 0 w 215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2" h="21600" fill="none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</a:path>
                  <a:path w="21562" h="21600" stroke="0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Arc 29"/>
              <p:cNvSpPr>
                <a:spLocks/>
              </p:cNvSpPr>
              <p:nvPr/>
            </p:nvSpPr>
            <p:spPr bwMode="auto">
              <a:xfrm rot="2900638" flipV="1">
                <a:off x="2846" y="955"/>
                <a:ext cx="661" cy="52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62"/>
                  <a:gd name="T1" fmla="*/ 0 h 21600"/>
                  <a:gd name="T2" fmla="*/ 21562 w 21562"/>
                  <a:gd name="T3" fmla="*/ 20322 h 21600"/>
                  <a:gd name="T4" fmla="*/ 0 w 215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2" h="21600" fill="none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</a:path>
                  <a:path w="21562" h="21600" stroke="0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4" name="Group 30"/>
          <p:cNvGrpSpPr>
            <a:grpSpLocks/>
          </p:cNvGrpSpPr>
          <p:nvPr/>
        </p:nvGrpSpPr>
        <p:grpSpPr bwMode="auto">
          <a:xfrm>
            <a:off x="5834272" y="976415"/>
            <a:ext cx="1656230" cy="1830388"/>
            <a:chOff x="3732" y="900"/>
            <a:chExt cx="1114" cy="1153"/>
          </a:xfrm>
        </p:grpSpPr>
        <p:pic>
          <p:nvPicPr>
            <p:cNvPr id="35" name="Picture 31" descr="transmission tower-a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" y="1239"/>
              <a:ext cx="649" cy="814"/>
            </a:xfrm>
            <a:prstGeom prst="rect">
              <a:avLst/>
            </a:prstGeom>
            <a:noFill/>
          </p:spPr>
        </p:pic>
        <p:grpSp>
          <p:nvGrpSpPr>
            <p:cNvPr id="36" name="Group 32"/>
            <p:cNvGrpSpPr>
              <a:grpSpLocks/>
            </p:cNvGrpSpPr>
            <p:nvPr/>
          </p:nvGrpSpPr>
          <p:grpSpPr bwMode="auto">
            <a:xfrm>
              <a:off x="3732" y="900"/>
              <a:ext cx="785" cy="825"/>
              <a:chOff x="3732" y="900"/>
              <a:chExt cx="785" cy="825"/>
            </a:xfrm>
          </p:grpSpPr>
          <p:sp>
            <p:nvSpPr>
              <p:cNvPr id="37" name="Arc 33"/>
              <p:cNvSpPr>
                <a:spLocks/>
              </p:cNvSpPr>
              <p:nvPr/>
            </p:nvSpPr>
            <p:spPr bwMode="auto">
              <a:xfrm rot="2900638" flipV="1">
                <a:off x="3917" y="981"/>
                <a:ext cx="681" cy="51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62"/>
                  <a:gd name="T1" fmla="*/ 0 h 21600"/>
                  <a:gd name="T2" fmla="*/ 21562 w 21562"/>
                  <a:gd name="T3" fmla="*/ 20322 h 21600"/>
                  <a:gd name="T4" fmla="*/ 0 w 215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2" h="21600" fill="none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</a:path>
                  <a:path w="21562" h="21600" stroke="0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Arc 34"/>
              <p:cNvSpPr>
                <a:spLocks/>
              </p:cNvSpPr>
              <p:nvPr/>
            </p:nvSpPr>
            <p:spPr bwMode="auto">
              <a:xfrm rot="2900638" flipV="1">
                <a:off x="3796" y="1062"/>
                <a:ext cx="660" cy="5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62"/>
                  <a:gd name="T1" fmla="*/ 0 h 21600"/>
                  <a:gd name="T2" fmla="*/ 21562 w 21562"/>
                  <a:gd name="T3" fmla="*/ 20322 h 21600"/>
                  <a:gd name="T4" fmla="*/ 0 w 215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2" h="21600" fill="none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</a:path>
                  <a:path w="21562" h="21600" stroke="0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" name="Arc 35"/>
              <p:cNvSpPr>
                <a:spLocks/>
              </p:cNvSpPr>
              <p:nvPr/>
            </p:nvSpPr>
            <p:spPr bwMode="auto">
              <a:xfrm rot="2900638" flipV="1">
                <a:off x="3662" y="1137"/>
                <a:ext cx="658" cy="5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62"/>
                  <a:gd name="T1" fmla="*/ 0 h 21600"/>
                  <a:gd name="T2" fmla="*/ 21562 w 21562"/>
                  <a:gd name="T3" fmla="*/ 20322 h 21600"/>
                  <a:gd name="T4" fmla="*/ 0 w 215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2" h="21600" fill="none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</a:path>
                  <a:path w="21562" h="21600" stroke="0" extrusionOk="0">
                    <a:moveTo>
                      <a:pt x="-1" y="0"/>
                    </a:moveTo>
                    <a:cubicBezTo>
                      <a:pt x="11432" y="0"/>
                      <a:pt x="20885" y="8909"/>
                      <a:pt x="21562" y="203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0" name="Group 36"/>
          <p:cNvGrpSpPr>
            <a:grpSpLocks/>
          </p:cNvGrpSpPr>
          <p:nvPr/>
        </p:nvGrpSpPr>
        <p:grpSpPr bwMode="auto">
          <a:xfrm>
            <a:off x="3162603" y="966914"/>
            <a:ext cx="1910463" cy="1292225"/>
            <a:chOff x="1935" y="894"/>
            <a:chExt cx="1285" cy="814"/>
          </a:xfrm>
        </p:grpSpPr>
        <p:pic>
          <p:nvPicPr>
            <p:cNvPr id="41" name="Picture 37" descr="transmission tower-a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" y="894"/>
              <a:ext cx="649" cy="814"/>
            </a:xfrm>
            <a:prstGeom prst="rect">
              <a:avLst/>
            </a:prstGeom>
            <a:noFill/>
          </p:spPr>
        </p:pic>
        <p:grpSp>
          <p:nvGrpSpPr>
            <p:cNvPr id="42" name="Group 38"/>
            <p:cNvGrpSpPr>
              <a:grpSpLocks/>
            </p:cNvGrpSpPr>
            <p:nvPr/>
          </p:nvGrpSpPr>
          <p:grpSpPr bwMode="auto">
            <a:xfrm>
              <a:off x="1935" y="971"/>
              <a:ext cx="1092" cy="453"/>
              <a:chOff x="1935" y="971"/>
              <a:chExt cx="1092" cy="453"/>
            </a:xfrm>
          </p:grpSpPr>
          <p:sp>
            <p:nvSpPr>
              <p:cNvPr id="43" name="Arc 39"/>
              <p:cNvSpPr>
                <a:spLocks/>
              </p:cNvSpPr>
              <p:nvPr/>
            </p:nvSpPr>
            <p:spPr bwMode="auto">
              <a:xfrm flipV="1">
                <a:off x="2009" y="971"/>
                <a:ext cx="1018" cy="3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" name="Arc 40"/>
              <p:cNvSpPr>
                <a:spLocks/>
              </p:cNvSpPr>
              <p:nvPr/>
            </p:nvSpPr>
            <p:spPr bwMode="auto">
              <a:xfrm flipV="1">
                <a:off x="2004" y="1046"/>
                <a:ext cx="890" cy="3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Arc 41"/>
              <p:cNvSpPr>
                <a:spLocks/>
              </p:cNvSpPr>
              <p:nvPr/>
            </p:nvSpPr>
            <p:spPr bwMode="auto">
              <a:xfrm flipV="1">
                <a:off x="1935" y="1152"/>
                <a:ext cx="825" cy="2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321110" y="4135539"/>
            <a:ext cx="21156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endParaRPr lang="en-US" dirty="0"/>
          </a:p>
        </p:txBody>
      </p:sp>
      <p:sp>
        <p:nvSpPr>
          <p:cNvPr id="47" name="Freeform 43"/>
          <p:cNvSpPr>
            <a:spLocks/>
          </p:cNvSpPr>
          <p:nvPr/>
        </p:nvSpPr>
        <p:spPr bwMode="auto">
          <a:xfrm>
            <a:off x="1262545" y="4432427"/>
            <a:ext cx="1907489" cy="906463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0" y="0"/>
              </a:cxn>
              <a:cxn ang="0">
                <a:pos x="1152" y="0"/>
              </a:cxn>
              <a:cxn ang="0">
                <a:pos x="1152" y="672"/>
              </a:cxn>
            </a:cxnLst>
            <a:rect l="0" t="0" r="r" b="b"/>
            <a:pathLst>
              <a:path w="1153" h="673">
                <a:moveTo>
                  <a:pt x="0" y="672"/>
                </a:moveTo>
                <a:lnTo>
                  <a:pt x="0" y="0"/>
                </a:lnTo>
                <a:lnTo>
                  <a:pt x="1152" y="0"/>
                </a:lnTo>
                <a:lnTo>
                  <a:pt x="1152" y="67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2608044" y="4784827"/>
            <a:ext cx="561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endParaRPr lang="en-US" dirty="0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2731441" y="5070576"/>
            <a:ext cx="438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endParaRPr lang="en-US" dirty="0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2368711" y="5334101"/>
            <a:ext cx="80135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endParaRPr lang="en-US" dirty="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1262542" y="5334101"/>
            <a:ext cx="6705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endParaRPr lang="en-US" dirty="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1262565" y="5019776"/>
            <a:ext cx="44453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endParaRPr lang="en-US" dirty="0"/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>
            <a:off x="1262542" y="4741963"/>
            <a:ext cx="7136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endParaRPr lang="en-US" dirty="0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2237843" y="4229201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endParaRPr lang="en-US" dirty="0"/>
          </a:p>
        </p:txBody>
      </p:sp>
      <p:grpSp>
        <p:nvGrpSpPr>
          <p:cNvPr id="55" name="Group 51"/>
          <p:cNvGrpSpPr>
            <a:grpSpLocks/>
          </p:cNvGrpSpPr>
          <p:nvPr/>
        </p:nvGrpSpPr>
        <p:grpSpPr bwMode="auto">
          <a:xfrm>
            <a:off x="3187872" y="5365859"/>
            <a:ext cx="640786" cy="654051"/>
            <a:chOff x="2040" y="3656"/>
            <a:chExt cx="431" cy="412"/>
          </a:xfrm>
        </p:grpSpPr>
        <p:pic>
          <p:nvPicPr>
            <p:cNvPr id="56" name="Picture 52" descr="vehicle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3656"/>
              <a:ext cx="431" cy="280"/>
            </a:xfrm>
            <a:prstGeom prst="rect">
              <a:avLst/>
            </a:prstGeom>
            <a:noFill/>
          </p:spPr>
        </p:pic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2198" y="3923"/>
              <a:ext cx="123" cy="14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903199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4"/>
          <p:cNvGrpSpPr>
            <a:grpSpLocks/>
          </p:cNvGrpSpPr>
          <p:nvPr/>
        </p:nvGrpSpPr>
        <p:grpSpPr bwMode="auto">
          <a:xfrm>
            <a:off x="401717" y="5018194"/>
            <a:ext cx="889072" cy="835025"/>
            <a:chOff x="64" y="2786"/>
            <a:chExt cx="598" cy="526"/>
          </a:xfrm>
        </p:grpSpPr>
        <p:pic>
          <p:nvPicPr>
            <p:cNvPr id="59" name="Picture 55" descr="pv array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2786"/>
              <a:ext cx="598" cy="383"/>
            </a:xfrm>
            <a:prstGeom prst="rect">
              <a:avLst/>
            </a:prstGeom>
            <a:noFill/>
          </p:spPr>
        </p:pic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306" y="3167"/>
              <a:ext cx="123" cy="1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903199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57"/>
          <p:cNvGrpSpPr>
            <a:grpSpLocks/>
          </p:cNvGrpSpPr>
          <p:nvPr/>
        </p:nvGrpSpPr>
        <p:grpSpPr bwMode="auto">
          <a:xfrm>
            <a:off x="1814130" y="1290740"/>
            <a:ext cx="1144791" cy="608013"/>
            <a:chOff x="1028" y="1098"/>
            <a:chExt cx="770" cy="383"/>
          </a:xfrm>
        </p:grpSpPr>
        <p:sp>
          <p:nvSpPr>
            <p:cNvPr id="62" name="Arc 58"/>
            <p:cNvSpPr>
              <a:spLocks/>
            </p:cNvSpPr>
            <p:nvPr/>
          </p:nvSpPr>
          <p:spPr bwMode="auto">
            <a:xfrm rot="1373433" flipV="1">
              <a:off x="1035" y="1124"/>
              <a:ext cx="760" cy="2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Arc 59"/>
            <p:cNvSpPr>
              <a:spLocks/>
            </p:cNvSpPr>
            <p:nvPr/>
          </p:nvSpPr>
          <p:spPr bwMode="auto">
            <a:xfrm rot="1601709" flipV="1">
              <a:off x="1029" y="1148"/>
              <a:ext cx="769" cy="3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Arc 60"/>
            <p:cNvSpPr>
              <a:spLocks/>
            </p:cNvSpPr>
            <p:nvPr/>
          </p:nvSpPr>
          <p:spPr bwMode="auto">
            <a:xfrm rot="1160400" flipV="1">
              <a:off x="1034" y="1098"/>
              <a:ext cx="760" cy="2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Arc 61"/>
            <p:cNvSpPr>
              <a:spLocks/>
            </p:cNvSpPr>
            <p:nvPr/>
          </p:nvSpPr>
          <p:spPr bwMode="auto">
            <a:xfrm rot="1830461" flipV="1">
              <a:off x="1028" y="1177"/>
              <a:ext cx="769" cy="3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66" name="Picture 62" descr="transformer-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246" y="1371727"/>
            <a:ext cx="658627" cy="638175"/>
          </a:xfrm>
          <a:prstGeom prst="rect">
            <a:avLst/>
          </a:prstGeom>
          <a:noFill/>
        </p:spPr>
      </p:pic>
      <p:grpSp>
        <p:nvGrpSpPr>
          <p:cNvPr id="67" name="Group 63"/>
          <p:cNvGrpSpPr>
            <a:grpSpLocks/>
          </p:cNvGrpSpPr>
          <p:nvPr/>
        </p:nvGrpSpPr>
        <p:grpSpPr bwMode="auto">
          <a:xfrm>
            <a:off x="4131953" y="2992565"/>
            <a:ext cx="1049640" cy="1571625"/>
            <a:chOff x="2587" y="2170"/>
            <a:chExt cx="706" cy="990"/>
          </a:xfrm>
        </p:grpSpPr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2927" y="2170"/>
              <a:ext cx="0" cy="6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3081" y="2583"/>
              <a:ext cx="123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903199">
                <a:lnSpc>
                  <a:spcPct val="90000"/>
                </a:lnSpc>
              </a:pPr>
              <a:endParaRPr lang="en-US" sz="1200" dirty="0"/>
            </a:p>
          </p:txBody>
        </p:sp>
        <p:pic>
          <p:nvPicPr>
            <p:cNvPr id="70" name="Picture 66" descr="substation-distribution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" y="2662"/>
              <a:ext cx="706" cy="498"/>
            </a:xfrm>
            <a:prstGeom prst="rect">
              <a:avLst/>
            </a:prstGeom>
            <a:noFill/>
          </p:spPr>
        </p:pic>
      </p:grpSp>
      <p:grpSp>
        <p:nvGrpSpPr>
          <p:cNvPr id="71" name="Group 67"/>
          <p:cNvGrpSpPr>
            <a:grpSpLocks/>
          </p:cNvGrpSpPr>
          <p:nvPr/>
        </p:nvGrpSpPr>
        <p:grpSpPr bwMode="auto">
          <a:xfrm>
            <a:off x="3729054" y="1676527"/>
            <a:ext cx="3476003" cy="1617663"/>
            <a:chOff x="2316" y="1341"/>
            <a:chExt cx="2338" cy="1019"/>
          </a:xfrm>
        </p:grpSpPr>
        <p:pic>
          <p:nvPicPr>
            <p:cNvPr id="72" name="Picture 68" descr="substation-generation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" y="1881"/>
              <a:ext cx="702" cy="479"/>
            </a:xfrm>
            <a:prstGeom prst="rect">
              <a:avLst/>
            </a:prstGeom>
            <a:noFill/>
          </p:spPr>
        </p:pic>
        <p:grpSp>
          <p:nvGrpSpPr>
            <p:cNvPr id="73" name="Group 69"/>
            <p:cNvGrpSpPr>
              <a:grpSpLocks/>
            </p:cNvGrpSpPr>
            <p:nvPr/>
          </p:nvGrpSpPr>
          <p:grpSpPr bwMode="auto">
            <a:xfrm>
              <a:off x="3005" y="1341"/>
              <a:ext cx="1649" cy="811"/>
              <a:chOff x="3005" y="1341"/>
              <a:chExt cx="1649" cy="811"/>
            </a:xfrm>
          </p:grpSpPr>
          <p:sp>
            <p:nvSpPr>
              <p:cNvPr id="75" name="Arc 70"/>
              <p:cNvSpPr>
                <a:spLocks/>
              </p:cNvSpPr>
              <p:nvPr/>
            </p:nvSpPr>
            <p:spPr bwMode="auto">
              <a:xfrm flipV="1">
                <a:off x="3084" y="1410"/>
                <a:ext cx="1441" cy="69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Arc 71"/>
              <p:cNvSpPr>
                <a:spLocks/>
              </p:cNvSpPr>
              <p:nvPr/>
            </p:nvSpPr>
            <p:spPr bwMode="auto">
              <a:xfrm flipV="1">
                <a:off x="3167" y="1465"/>
                <a:ext cx="1220" cy="58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" name="Arc 72"/>
              <p:cNvSpPr>
                <a:spLocks/>
              </p:cNvSpPr>
              <p:nvPr/>
            </p:nvSpPr>
            <p:spPr bwMode="auto">
              <a:xfrm flipV="1">
                <a:off x="3005" y="1341"/>
                <a:ext cx="1649" cy="8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2316" y="1823"/>
              <a:ext cx="123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903199">
                <a:lnSpc>
                  <a:spcPct val="90000"/>
                </a:lnSpc>
              </a:pPr>
              <a:endParaRPr lang="en-US" sz="1200" dirty="0"/>
            </a:p>
          </p:txBody>
        </p:sp>
      </p:grpSp>
      <p:sp>
        <p:nvSpPr>
          <p:cNvPr id="78" name="Arc 74"/>
          <p:cNvSpPr>
            <a:spLocks/>
          </p:cNvSpPr>
          <p:nvPr/>
        </p:nvSpPr>
        <p:spPr bwMode="auto">
          <a:xfrm rot="3520344" flipV="1">
            <a:off x="6671325" y="2107211"/>
            <a:ext cx="1498600" cy="57685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  <p:sp>
        <p:nvSpPr>
          <p:cNvPr id="79" name="Arc 75"/>
          <p:cNvSpPr>
            <a:spLocks/>
          </p:cNvSpPr>
          <p:nvPr/>
        </p:nvSpPr>
        <p:spPr bwMode="auto">
          <a:xfrm rot="3981083" flipV="1">
            <a:off x="6799332" y="2072491"/>
            <a:ext cx="1354137" cy="441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  <p:sp>
        <p:nvSpPr>
          <p:cNvPr id="80" name="Arc 76"/>
          <p:cNvSpPr>
            <a:spLocks/>
          </p:cNvSpPr>
          <p:nvPr/>
        </p:nvSpPr>
        <p:spPr bwMode="auto">
          <a:xfrm rot="4100955" flipV="1">
            <a:off x="6890671" y="2128094"/>
            <a:ext cx="1216025" cy="1858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/>
          </a:p>
        </p:txBody>
      </p:sp>
      <p:pic>
        <p:nvPicPr>
          <p:cNvPr id="81" name="Picture 77" descr="wind turbine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134" y="1819376"/>
            <a:ext cx="767159" cy="1127125"/>
          </a:xfrm>
          <a:prstGeom prst="rect">
            <a:avLst/>
          </a:prstGeom>
          <a:noFill/>
        </p:spPr>
      </p:pic>
      <p:grpSp>
        <p:nvGrpSpPr>
          <p:cNvPr id="82" name="Group 78"/>
          <p:cNvGrpSpPr>
            <a:grpSpLocks/>
          </p:cNvGrpSpPr>
          <p:nvPr/>
        </p:nvGrpSpPr>
        <p:grpSpPr bwMode="auto">
          <a:xfrm>
            <a:off x="514709" y="914507"/>
            <a:ext cx="1723134" cy="1398588"/>
            <a:chOff x="154" y="861"/>
            <a:chExt cx="1159" cy="881"/>
          </a:xfrm>
        </p:grpSpPr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154" y="1579"/>
              <a:ext cx="123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903199">
                <a:lnSpc>
                  <a:spcPct val="90000"/>
                </a:lnSpc>
              </a:pPr>
              <a:endParaRPr lang="en-US" sz="1200" dirty="0"/>
            </a:p>
          </p:txBody>
        </p:sp>
        <p:pic>
          <p:nvPicPr>
            <p:cNvPr id="84" name="Picture 80" descr="power plant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861"/>
              <a:ext cx="834" cy="852"/>
            </a:xfrm>
            <a:prstGeom prst="rect">
              <a:avLst/>
            </a:prstGeom>
            <a:noFill/>
          </p:spPr>
        </p:pic>
      </p:grpSp>
      <p:grpSp>
        <p:nvGrpSpPr>
          <p:cNvPr id="85" name="Group 81"/>
          <p:cNvGrpSpPr>
            <a:grpSpLocks/>
          </p:cNvGrpSpPr>
          <p:nvPr/>
        </p:nvGrpSpPr>
        <p:grpSpPr bwMode="auto">
          <a:xfrm>
            <a:off x="3614586" y="4581627"/>
            <a:ext cx="1019905" cy="569912"/>
            <a:chOff x="2239" y="3171"/>
            <a:chExt cx="686" cy="359"/>
          </a:xfrm>
        </p:grpSpPr>
        <p:sp>
          <p:nvSpPr>
            <p:cNvPr id="86" name="Line 82"/>
            <p:cNvSpPr>
              <a:spLocks noChangeShapeType="1"/>
            </p:cNvSpPr>
            <p:nvPr/>
          </p:nvSpPr>
          <p:spPr bwMode="auto">
            <a:xfrm>
              <a:off x="2524" y="3343"/>
              <a:ext cx="4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pic>
          <p:nvPicPr>
            <p:cNvPr id="87" name="Picture 83" descr="factory-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" y="3171"/>
              <a:ext cx="492" cy="359"/>
            </a:xfrm>
            <a:prstGeom prst="rect">
              <a:avLst/>
            </a:prstGeom>
            <a:noFill/>
          </p:spPr>
        </p:pic>
      </p:grpSp>
      <p:pic>
        <p:nvPicPr>
          <p:cNvPr id="88" name="Picture 84" descr="subdivision-sm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841" y="4438751"/>
            <a:ext cx="18153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" name="Group 85"/>
          <p:cNvGrpSpPr>
            <a:grpSpLocks/>
          </p:cNvGrpSpPr>
          <p:nvPr/>
        </p:nvGrpSpPr>
        <p:grpSpPr bwMode="auto">
          <a:xfrm>
            <a:off x="6440871" y="4129215"/>
            <a:ext cx="686875" cy="739775"/>
            <a:chOff x="4140" y="2886"/>
            <a:chExt cx="462" cy="466"/>
          </a:xfrm>
        </p:grpSpPr>
        <p:sp>
          <p:nvSpPr>
            <p:cNvPr id="90" name="Line 86"/>
            <p:cNvSpPr>
              <a:spLocks noChangeShapeType="1"/>
            </p:cNvSpPr>
            <p:nvPr/>
          </p:nvSpPr>
          <p:spPr bwMode="auto">
            <a:xfrm flipV="1">
              <a:off x="4349" y="2886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pic>
          <p:nvPicPr>
            <p:cNvPr id="91" name="Picture 87" descr="dormatory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2990"/>
              <a:ext cx="462" cy="362"/>
            </a:xfrm>
            <a:prstGeom prst="rect">
              <a:avLst/>
            </a:prstGeom>
            <a:noFill/>
          </p:spPr>
        </p:pic>
      </p:grpSp>
      <p:grpSp>
        <p:nvGrpSpPr>
          <p:cNvPr id="92" name="Group 88"/>
          <p:cNvGrpSpPr>
            <a:grpSpLocks/>
          </p:cNvGrpSpPr>
          <p:nvPr/>
        </p:nvGrpSpPr>
        <p:grpSpPr bwMode="auto">
          <a:xfrm>
            <a:off x="5409063" y="4118077"/>
            <a:ext cx="654166" cy="777875"/>
            <a:chOff x="3446" y="2879"/>
            <a:chExt cx="440" cy="490"/>
          </a:xfrm>
        </p:grpSpPr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V="1">
              <a:off x="3653" y="2879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pic>
          <p:nvPicPr>
            <p:cNvPr id="94" name="Picture 90" descr="dormatory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" y="3024"/>
              <a:ext cx="440" cy="345"/>
            </a:xfrm>
            <a:prstGeom prst="rect">
              <a:avLst/>
            </a:prstGeom>
            <a:noFill/>
          </p:spPr>
        </p:pic>
      </p:grpSp>
      <p:grpSp>
        <p:nvGrpSpPr>
          <p:cNvPr id="95" name="Group 91"/>
          <p:cNvGrpSpPr>
            <a:grpSpLocks/>
          </p:cNvGrpSpPr>
          <p:nvPr/>
        </p:nvGrpSpPr>
        <p:grpSpPr bwMode="auto">
          <a:xfrm>
            <a:off x="7390891" y="3351336"/>
            <a:ext cx="785000" cy="768351"/>
            <a:chOff x="4779" y="2396"/>
            <a:chExt cx="528" cy="484"/>
          </a:xfrm>
        </p:grpSpPr>
        <p:sp>
          <p:nvSpPr>
            <p:cNvPr id="96" name="Line 92"/>
            <p:cNvSpPr>
              <a:spLocks noChangeShapeType="1"/>
            </p:cNvSpPr>
            <p:nvPr/>
          </p:nvSpPr>
          <p:spPr bwMode="auto">
            <a:xfrm flipV="1">
              <a:off x="4958" y="2586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pic>
          <p:nvPicPr>
            <p:cNvPr id="97" name="Picture 93" descr="academic bld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" y="2396"/>
              <a:ext cx="528" cy="342"/>
            </a:xfrm>
            <a:prstGeom prst="rect">
              <a:avLst/>
            </a:prstGeom>
            <a:noFill/>
          </p:spPr>
        </p:pic>
      </p:grpSp>
      <p:grpSp>
        <p:nvGrpSpPr>
          <p:cNvPr id="98" name="Group 94"/>
          <p:cNvGrpSpPr>
            <a:grpSpLocks/>
          </p:cNvGrpSpPr>
          <p:nvPr/>
        </p:nvGrpSpPr>
        <p:grpSpPr bwMode="auto">
          <a:xfrm>
            <a:off x="2364215" y="3194152"/>
            <a:ext cx="1207234" cy="941387"/>
            <a:chOff x="1398" y="2297"/>
            <a:chExt cx="812" cy="593"/>
          </a:xfrm>
        </p:grpSpPr>
        <p:sp>
          <p:nvSpPr>
            <p:cNvPr id="99" name="Line 95"/>
            <p:cNvSpPr>
              <a:spLocks noChangeShapeType="1"/>
            </p:cNvSpPr>
            <p:nvPr/>
          </p:nvSpPr>
          <p:spPr bwMode="auto">
            <a:xfrm>
              <a:off x="1804" y="2717"/>
              <a:ext cx="0" cy="1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grpSp>
          <p:nvGrpSpPr>
            <p:cNvPr id="100" name="Group 96"/>
            <p:cNvGrpSpPr>
              <a:grpSpLocks/>
            </p:cNvGrpSpPr>
            <p:nvPr/>
          </p:nvGrpSpPr>
          <p:grpSpPr bwMode="auto">
            <a:xfrm>
              <a:off x="1398" y="2297"/>
              <a:ext cx="812" cy="469"/>
              <a:chOff x="641" y="1949"/>
              <a:chExt cx="1283" cy="740"/>
            </a:xfrm>
          </p:grpSpPr>
          <p:sp>
            <p:nvSpPr>
              <p:cNvPr id="101" name="Freeform 97"/>
              <p:cNvSpPr>
                <a:spLocks/>
              </p:cNvSpPr>
              <p:nvPr/>
            </p:nvSpPr>
            <p:spPr bwMode="auto">
              <a:xfrm>
                <a:off x="641" y="1949"/>
                <a:ext cx="1283" cy="571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0" y="0"/>
                  </a:cxn>
                  <a:cxn ang="0">
                    <a:pos x="1152" y="0"/>
                  </a:cxn>
                  <a:cxn ang="0">
                    <a:pos x="1152" y="672"/>
                  </a:cxn>
                </a:cxnLst>
                <a:rect l="0" t="0" r="r" b="b"/>
                <a:pathLst>
                  <a:path w="1153" h="673">
                    <a:moveTo>
                      <a:pt x="0" y="672"/>
                    </a:moveTo>
                    <a:lnTo>
                      <a:pt x="0" y="0"/>
                    </a:lnTo>
                    <a:lnTo>
                      <a:pt x="1152" y="0"/>
                    </a:lnTo>
                    <a:lnTo>
                      <a:pt x="1152" y="672"/>
                    </a:lnTo>
                  </a:path>
                </a:pathLst>
              </a:custGeom>
              <a:noFill/>
              <a:ln w="1905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Line 98"/>
              <p:cNvSpPr>
                <a:spLocks noChangeShapeType="1"/>
              </p:cNvSpPr>
              <p:nvPr/>
            </p:nvSpPr>
            <p:spPr bwMode="auto">
              <a:xfrm>
                <a:off x="1546" y="2171"/>
                <a:ext cx="37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103" name="Line 99"/>
              <p:cNvSpPr>
                <a:spLocks noChangeShapeType="1"/>
              </p:cNvSpPr>
              <p:nvPr/>
            </p:nvSpPr>
            <p:spPr bwMode="auto">
              <a:xfrm>
                <a:off x="1629" y="2351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104" name="Line 100"/>
              <p:cNvSpPr>
                <a:spLocks noChangeShapeType="1"/>
              </p:cNvSpPr>
              <p:nvPr/>
            </p:nvSpPr>
            <p:spPr bwMode="auto">
              <a:xfrm>
                <a:off x="1385" y="2517"/>
                <a:ext cx="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105" name="Line 101"/>
              <p:cNvSpPr>
                <a:spLocks noChangeShapeType="1"/>
              </p:cNvSpPr>
              <p:nvPr/>
            </p:nvSpPr>
            <p:spPr bwMode="auto">
              <a:xfrm>
                <a:off x="641" y="2517"/>
                <a:ext cx="4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106" name="Line 102"/>
              <p:cNvSpPr>
                <a:spLocks noChangeShapeType="1"/>
              </p:cNvSpPr>
              <p:nvPr/>
            </p:nvSpPr>
            <p:spPr bwMode="auto">
              <a:xfrm>
                <a:off x="641" y="2319"/>
                <a:ext cx="29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107" name="Line 103"/>
              <p:cNvSpPr>
                <a:spLocks noChangeShapeType="1"/>
              </p:cNvSpPr>
              <p:nvPr/>
            </p:nvSpPr>
            <p:spPr bwMode="auto">
              <a:xfrm>
                <a:off x="641" y="2144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dirty="0"/>
              </a:p>
            </p:txBody>
          </p:sp>
          <p:pic>
            <p:nvPicPr>
              <p:cNvPr id="108" name="Picture 104" descr="subdivision-sm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" y="1953"/>
                <a:ext cx="1221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9" name="Group 105"/>
          <p:cNvGrpSpPr>
            <a:grpSpLocks/>
          </p:cNvGrpSpPr>
          <p:nvPr/>
        </p:nvGrpSpPr>
        <p:grpSpPr bwMode="auto">
          <a:xfrm>
            <a:off x="660412" y="3184627"/>
            <a:ext cx="2103740" cy="952500"/>
            <a:chOff x="252" y="2291"/>
            <a:chExt cx="1415" cy="600"/>
          </a:xfrm>
        </p:grpSpPr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 flipH="1">
              <a:off x="653" y="2889"/>
              <a:ext cx="1014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grpSp>
          <p:nvGrpSpPr>
            <p:cNvPr id="111" name="Group 107"/>
            <p:cNvGrpSpPr>
              <a:grpSpLocks/>
            </p:cNvGrpSpPr>
            <p:nvPr/>
          </p:nvGrpSpPr>
          <p:grpSpPr bwMode="auto">
            <a:xfrm>
              <a:off x="252" y="2291"/>
              <a:ext cx="812" cy="593"/>
              <a:chOff x="252" y="2291"/>
              <a:chExt cx="812" cy="593"/>
            </a:xfrm>
          </p:grpSpPr>
          <p:sp>
            <p:nvSpPr>
              <p:cNvPr id="112" name="Line 108"/>
              <p:cNvSpPr>
                <a:spLocks noChangeShapeType="1"/>
              </p:cNvSpPr>
              <p:nvPr/>
            </p:nvSpPr>
            <p:spPr bwMode="auto">
              <a:xfrm>
                <a:off x="658" y="2711"/>
                <a:ext cx="0" cy="1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dirty="0"/>
              </a:p>
            </p:txBody>
          </p:sp>
          <p:grpSp>
            <p:nvGrpSpPr>
              <p:cNvPr id="113" name="Group 109"/>
              <p:cNvGrpSpPr>
                <a:grpSpLocks/>
              </p:cNvGrpSpPr>
              <p:nvPr/>
            </p:nvGrpSpPr>
            <p:grpSpPr bwMode="auto">
              <a:xfrm>
                <a:off x="252" y="2291"/>
                <a:ext cx="812" cy="469"/>
                <a:chOff x="641" y="1949"/>
                <a:chExt cx="1283" cy="740"/>
              </a:xfrm>
            </p:grpSpPr>
            <p:sp>
              <p:nvSpPr>
                <p:cNvPr id="114" name="Freeform 110"/>
                <p:cNvSpPr>
                  <a:spLocks/>
                </p:cNvSpPr>
                <p:nvPr/>
              </p:nvSpPr>
              <p:spPr bwMode="auto">
                <a:xfrm>
                  <a:off x="641" y="1949"/>
                  <a:ext cx="1283" cy="571"/>
                </a:xfrm>
                <a:custGeom>
                  <a:avLst/>
                  <a:gdLst/>
                  <a:ahLst/>
                  <a:cxnLst>
                    <a:cxn ang="0">
                      <a:pos x="0" y="672"/>
                    </a:cxn>
                    <a:cxn ang="0">
                      <a:pos x="0" y="0"/>
                    </a:cxn>
                    <a:cxn ang="0">
                      <a:pos x="1152" y="0"/>
                    </a:cxn>
                    <a:cxn ang="0">
                      <a:pos x="1152" y="672"/>
                    </a:cxn>
                  </a:cxnLst>
                  <a:rect l="0" t="0" r="r" b="b"/>
                  <a:pathLst>
                    <a:path w="1153" h="673">
                      <a:moveTo>
                        <a:pt x="0" y="672"/>
                      </a:moveTo>
                      <a:lnTo>
                        <a:pt x="0" y="0"/>
                      </a:lnTo>
                      <a:lnTo>
                        <a:pt x="1152" y="0"/>
                      </a:lnTo>
                      <a:lnTo>
                        <a:pt x="1152" y="672"/>
                      </a:lnTo>
                    </a:path>
                  </a:pathLst>
                </a:custGeom>
                <a:noFill/>
                <a:ln w="190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Line 111"/>
                <p:cNvSpPr>
                  <a:spLocks noChangeShapeType="1"/>
                </p:cNvSpPr>
                <p:nvPr/>
              </p:nvSpPr>
              <p:spPr bwMode="auto">
                <a:xfrm>
                  <a:off x="1546" y="2171"/>
                  <a:ext cx="37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116" name="Line 112"/>
                <p:cNvSpPr>
                  <a:spLocks noChangeShapeType="1"/>
                </p:cNvSpPr>
                <p:nvPr/>
              </p:nvSpPr>
              <p:spPr bwMode="auto">
                <a:xfrm>
                  <a:off x="1629" y="2351"/>
                  <a:ext cx="2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117" name="Line 113"/>
                <p:cNvSpPr>
                  <a:spLocks noChangeShapeType="1"/>
                </p:cNvSpPr>
                <p:nvPr/>
              </p:nvSpPr>
              <p:spPr bwMode="auto">
                <a:xfrm>
                  <a:off x="1385" y="2517"/>
                  <a:ext cx="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118" name="Line 114"/>
                <p:cNvSpPr>
                  <a:spLocks noChangeShapeType="1"/>
                </p:cNvSpPr>
                <p:nvPr/>
              </p:nvSpPr>
              <p:spPr bwMode="auto">
                <a:xfrm>
                  <a:off x="641" y="2517"/>
                  <a:ext cx="45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119" name="Line 115"/>
                <p:cNvSpPr>
                  <a:spLocks noChangeShapeType="1"/>
                </p:cNvSpPr>
                <p:nvPr/>
              </p:nvSpPr>
              <p:spPr bwMode="auto">
                <a:xfrm>
                  <a:off x="641" y="2319"/>
                  <a:ext cx="29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120" name="Line 116"/>
                <p:cNvSpPr>
                  <a:spLocks noChangeShapeType="1"/>
                </p:cNvSpPr>
                <p:nvPr/>
              </p:nvSpPr>
              <p:spPr bwMode="auto">
                <a:xfrm>
                  <a:off x="641" y="2144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pic>
              <p:nvPicPr>
                <p:cNvPr id="121" name="Picture 117" descr="subdivision-sm"/>
                <p:cNvPicPr>
                  <a:picLocks noChangeAspect="1" noChangeArrowheads="1"/>
                </p:cNvPicPr>
                <p:nvPr/>
              </p:nvPicPr>
              <p:blipFill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7" y="1953"/>
                  <a:ext cx="1221" cy="7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122" name="Picture 118" descr="transformer-b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444" y="3851377"/>
            <a:ext cx="511439" cy="512763"/>
          </a:xfrm>
          <a:prstGeom prst="rect">
            <a:avLst/>
          </a:prstGeom>
          <a:noFill/>
        </p:spPr>
      </p:pic>
      <p:grpSp>
        <p:nvGrpSpPr>
          <p:cNvPr id="123" name="Group 119"/>
          <p:cNvGrpSpPr>
            <a:grpSpLocks/>
          </p:cNvGrpSpPr>
          <p:nvPr/>
        </p:nvGrpSpPr>
        <p:grpSpPr bwMode="auto">
          <a:xfrm>
            <a:off x="1980649" y="1913076"/>
            <a:ext cx="1293465" cy="1071563"/>
            <a:chOff x="3973" y="2022"/>
            <a:chExt cx="870" cy="675"/>
          </a:xfrm>
        </p:grpSpPr>
        <p:pic>
          <p:nvPicPr>
            <p:cNvPr id="124" name="Picture 120" descr="storage-ancillary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" y="2022"/>
              <a:ext cx="645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3973" y="2534"/>
              <a:ext cx="870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903199">
                <a:lnSpc>
                  <a:spcPct val="90000"/>
                </a:lnSpc>
              </a:pPr>
              <a:r>
                <a:rPr lang="en-US" sz="1200" u="none" dirty="0">
                  <a:solidFill>
                    <a:srgbClr val="C00000"/>
                  </a:solidFill>
                  <a:latin typeface="+mn-lt"/>
                </a:rPr>
                <a:t>Ancillary Services</a:t>
              </a:r>
            </a:p>
          </p:txBody>
        </p:sp>
      </p:grpSp>
      <p:pic>
        <p:nvPicPr>
          <p:cNvPr id="127" name="Picture 123" descr="storage-distributed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781" y="3546603"/>
            <a:ext cx="609564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Rectangle 124"/>
          <p:cNvSpPr>
            <a:spLocks noChangeArrowheads="1"/>
          </p:cNvSpPr>
          <p:nvPr/>
        </p:nvSpPr>
        <p:spPr bwMode="auto">
          <a:xfrm>
            <a:off x="5409064" y="3533897"/>
            <a:ext cx="1095728" cy="425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>
            <a:spAutoFit/>
          </a:bodyPr>
          <a:lstStyle/>
          <a:p>
            <a:pPr defTabSz="903199">
              <a:lnSpc>
                <a:spcPct val="90000"/>
              </a:lnSpc>
            </a:pPr>
            <a:r>
              <a:rPr lang="en-US" sz="1200" u="none" dirty="0">
                <a:solidFill>
                  <a:srgbClr val="C00000"/>
                </a:solidFill>
                <a:latin typeface="+mn-lt"/>
              </a:rPr>
              <a:t>Distributed</a:t>
            </a:r>
          </a:p>
          <a:p>
            <a:pPr defTabSz="903199">
              <a:lnSpc>
                <a:spcPct val="90000"/>
              </a:lnSpc>
            </a:pPr>
            <a:r>
              <a:rPr lang="en-US" sz="1200" u="none" dirty="0">
                <a:solidFill>
                  <a:srgbClr val="C00000"/>
                </a:solidFill>
                <a:latin typeface="+mn-lt"/>
              </a:rPr>
              <a:t>Storage</a:t>
            </a:r>
          </a:p>
        </p:txBody>
      </p:sp>
      <p:pic>
        <p:nvPicPr>
          <p:cNvPr id="130" name="Picture 126" descr="storage-community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91" y="4114909"/>
            <a:ext cx="501032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Rectangle 127"/>
          <p:cNvSpPr>
            <a:spLocks noChangeArrowheads="1"/>
          </p:cNvSpPr>
          <p:nvPr/>
        </p:nvSpPr>
        <p:spPr bwMode="auto">
          <a:xfrm>
            <a:off x="209028" y="4640265"/>
            <a:ext cx="903327" cy="425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0" tIns="44446" rIns="90480" bIns="44446">
            <a:spAutoFit/>
          </a:bodyPr>
          <a:lstStyle/>
          <a:p>
            <a:pPr defTabSz="903199">
              <a:lnSpc>
                <a:spcPct val="90000"/>
              </a:lnSpc>
            </a:pPr>
            <a:r>
              <a:rPr lang="en-US" sz="1200" u="none" dirty="0">
                <a:solidFill>
                  <a:srgbClr val="C00000"/>
                </a:solidFill>
                <a:latin typeface="+mn-lt"/>
              </a:rPr>
              <a:t>Distributed</a:t>
            </a:r>
            <a:br>
              <a:rPr lang="en-US" sz="1200" u="none" dirty="0">
                <a:solidFill>
                  <a:srgbClr val="C00000"/>
                </a:solidFill>
                <a:latin typeface="+mn-lt"/>
              </a:rPr>
            </a:br>
            <a:r>
              <a:rPr lang="en-US" sz="1200" u="none" dirty="0">
                <a:solidFill>
                  <a:srgbClr val="C00000"/>
                </a:solidFill>
                <a:latin typeface="+mn-lt"/>
              </a:rPr>
              <a:t>Storage</a:t>
            </a:r>
          </a:p>
        </p:txBody>
      </p:sp>
      <p:pic>
        <p:nvPicPr>
          <p:cNvPr id="133" name="Picture 129" descr="storage-residential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298" y="5284883"/>
            <a:ext cx="599152" cy="5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32" descr="storage-community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721" y="4292728"/>
            <a:ext cx="595523" cy="5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ctangle 133"/>
          <p:cNvSpPr>
            <a:spLocks noChangeArrowheads="1"/>
          </p:cNvSpPr>
          <p:nvPr/>
        </p:nvSpPr>
        <p:spPr bwMode="auto">
          <a:xfrm>
            <a:off x="7644654" y="4882214"/>
            <a:ext cx="952169" cy="425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0" tIns="44446" rIns="90480" bIns="44446">
            <a:spAutoFit/>
          </a:bodyPr>
          <a:lstStyle/>
          <a:p>
            <a:pPr defTabSz="903199">
              <a:lnSpc>
                <a:spcPct val="90000"/>
              </a:lnSpc>
            </a:pPr>
            <a:r>
              <a:rPr lang="en-US" sz="1200" u="none" dirty="0">
                <a:solidFill>
                  <a:srgbClr val="C00000"/>
                </a:solidFill>
                <a:latin typeface="+mn-lt"/>
              </a:rPr>
              <a:t>Commercial</a:t>
            </a:r>
            <a:br>
              <a:rPr lang="en-US" sz="1200" u="none" dirty="0">
                <a:solidFill>
                  <a:srgbClr val="C00000"/>
                </a:solidFill>
                <a:latin typeface="+mn-lt"/>
              </a:rPr>
            </a:br>
            <a:r>
              <a:rPr lang="en-US" sz="1200" u="none" dirty="0">
                <a:solidFill>
                  <a:srgbClr val="C00000"/>
                </a:solidFill>
                <a:latin typeface="+mn-lt"/>
              </a:rPr>
              <a:t>Storage</a:t>
            </a:r>
          </a:p>
        </p:txBody>
      </p:sp>
      <p:pic>
        <p:nvPicPr>
          <p:cNvPr id="138" name="Picture 61" descr="EPRI logo_RGB_2@30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852" y="5735082"/>
            <a:ext cx="1712727" cy="30162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 bwMode="black">
          <a:xfrm>
            <a:off x="6573921" y="1084241"/>
            <a:ext cx="1305544" cy="389513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39" name="Oval 138"/>
          <p:cNvSpPr/>
          <p:nvPr/>
        </p:nvSpPr>
        <p:spPr bwMode="black">
          <a:xfrm>
            <a:off x="7673331" y="4399080"/>
            <a:ext cx="875206" cy="389513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41" name="Oval 140"/>
          <p:cNvSpPr/>
          <p:nvPr/>
        </p:nvSpPr>
        <p:spPr bwMode="black">
          <a:xfrm>
            <a:off x="4578960" y="3621264"/>
            <a:ext cx="875206" cy="389513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42" name="Oval 141"/>
          <p:cNvSpPr/>
          <p:nvPr/>
        </p:nvSpPr>
        <p:spPr bwMode="black">
          <a:xfrm>
            <a:off x="2092624" y="2086289"/>
            <a:ext cx="1047672" cy="389513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43" name="Oval 142"/>
          <p:cNvSpPr/>
          <p:nvPr/>
        </p:nvSpPr>
        <p:spPr bwMode="black">
          <a:xfrm>
            <a:off x="2245251" y="5353870"/>
            <a:ext cx="734032" cy="389513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  <p:sp>
        <p:nvSpPr>
          <p:cNvPr id="144" name="Rectangle 130"/>
          <p:cNvSpPr>
            <a:spLocks noChangeArrowheads="1"/>
          </p:cNvSpPr>
          <p:nvPr/>
        </p:nvSpPr>
        <p:spPr bwMode="auto">
          <a:xfrm>
            <a:off x="2195241" y="5821489"/>
            <a:ext cx="892507" cy="425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0" tIns="44446" rIns="90480" bIns="44446">
            <a:spAutoFit/>
          </a:bodyPr>
          <a:lstStyle/>
          <a:p>
            <a:pPr defTabSz="903199">
              <a:lnSpc>
                <a:spcPct val="90000"/>
              </a:lnSpc>
            </a:pPr>
            <a:r>
              <a:rPr lang="en-US" sz="1200" u="none" dirty="0">
                <a:solidFill>
                  <a:srgbClr val="C00000"/>
                </a:solidFill>
                <a:latin typeface="+mn-lt"/>
              </a:rPr>
              <a:t>Residential</a:t>
            </a:r>
            <a:br>
              <a:rPr lang="en-US" sz="1200" u="none" dirty="0">
                <a:solidFill>
                  <a:srgbClr val="C00000"/>
                </a:solidFill>
                <a:latin typeface="+mn-lt"/>
              </a:rPr>
            </a:br>
            <a:r>
              <a:rPr lang="en-US" sz="1200" u="none" dirty="0">
                <a:solidFill>
                  <a:srgbClr val="C00000"/>
                </a:solidFill>
                <a:latin typeface="+mn-lt"/>
              </a:rPr>
              <a:t>Storage</a:t>
            </a:r>
          </a:p>
        </p:txBody>
      </p:sp>
      <p:sp>
        <p:nvSpPr>
          <p:cNvPr id="145" name="Oval 144"/>
          <p:cNvSpPr/>
          <p:nvPr/>
        </p:nvSpPr>
        <p:spPr bwMode="black">
          <a:xfrm>
            <a:off x="434067" y="4157501"/>
            <a:ext cx="734032" cy="389513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rtlCol="0" anchor="ctr" anchorCtr="1">
            <a:prstTxWarp prst="textNoShape">
              <a:avLst/>
            </a:prstTxWarp>
            <a:spAutoFit/>
          </a:bodyPr>
          <a:lstStyle/>
          <a:p>
            <a:pPr marL="230165" indent="-230165" algn="ctr" defTabSz="887325">
              <a:buClr>
                <a:schemeClr val="folHlink"/>
              </a:buClr>
              <a:buFont typeface="Arial" pitchFamily="-110" charset="0"/>
              <a:buChar char="»"/>
            </a:pPr>
            <a:endParaRPr lang="en-US" sz="1800" b="0" u="none" dirty="0">
              <a:latin typeface="Calibri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5943528" y="21"/>
            <a:ext cx="3200472" cy="24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>
            <a:spAutoFit/>
          </a:bodyPr>
          <a:lstStyle/>
          <a:p>
            <a:pPr algn="r" defTabSz="45701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1152805" y="734373"/>
            <a:ext cx="6717462" cy="57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pPr algn="ctr" defTabSz="457016">
              <a:lnSpc>
                <a:spcPct val="85000"/>
              </a:lnSpc>
              <a:buClr>
                <a:srgbClr val="252B69"/>
              </a:buClr>
            </a:pPr>
            <a:r>
              <a:rPr lang="en-US" sz="1800" b="1" u="none" dirty="0">
                <a:solidFill>
                  <a:srgbClr val="252B69"/>
                </a:solidFill>
                <a:latin typeface="+mn-lt"/>
              </a:rPr>
              <a:t>Estimated Global Installed Capacity of Energy </a:t>
            </a:r>
            <a:r>
              <a:rPr lang="en-US" sz="1800" b="1" u="none" dirty="0" smtClean="0">
                <a:solidFill>
                  <a:srgbClr val="252B69"/>
                </a:solidFill>
                <a:latin typeface="+mn-lt"/>
              </a:rPr>
              <a:t>Storage (MW) </a:t>
            </a:r>
          </a:p>
          <a:p>
            <a:pPr algn="ctr" defTabSz="457016">
              <a:lnSpc>
                <a:spcPct val="85000"/>
              </a:lnSpc>
              <a:buClr>
                <a:srgbClr val="252B69"/>
              </a:buClr>
            </a:pPr>
            <a:r>
              <a:rPr lang="en-US" sz="1800" u="none" dirty="0" smtClean="0">
                <a:solidFill>
                  <a:srgbClr val="252B69"/>
                </a:solidFill>
                <a:latin typeface="+mn-lt"/>
              </a:rPr>
              <a:t>Represents approximately 2.7% of Global Installed Electric Capacity</a:t>
            </a:r>
            <a:r>
              <a:rPr lang="en-US" sz="1800" u="none" baseline="30000" dirty="0">
                <a:solidFill>
                  <a:srgbClr val="252B69"/>
                </a:solidFill>
                <a:latin typeface="+mn-lt"/>
              </a:rPr>
              <a:t>1</a:t>
            </a:r>
            <a:endParaRPr lang="en-US" sz="1800" b="1" u="none" baseline="30000" dirty="0">
              <a:solidFill>
                <a:srgbClr val="252B69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8457" y="1297555"/>
            <a:ext cx="7371618" cy="4684148"/>
            <a:chOff x="1872475" y="762465"/>
            <a:chExt cx="7960990" cy="3793993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1226518315"/>
                </p:ext>
              </p:extLst>
            </p:nvPr>
          </p:nvGraphicFramePr>
          <p:xfrm>
            <a:off x="1872475" y="762465"/>
            <a:ext cx="7960990" cy="3793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2244164" y="1146249"/>
              <a:ext cx="3770868" cy="249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none" dirty="0">
                  <a:latin typeface="+mn-lt"/>
                </a:rPr>
                <a:t>Global Total </a:t>
              </a:r>
              <a:r>
                <a:rPr lang="en-US" sz="1400" u="none" dirty="0" smtClean="0">
                  <a:latin typeface="+mn-lt"/>
                </a:rPr>
                <a:t>(Excl. </a:t>
              </a:r>
              <a:r>
                <a:rPr lang="en-US" sz="1400" u="none" dirty="0">
                  <a:latin typeface="+mn-lt"/>
                </a:rPr>
                <a:t>UPS): </a:t>
              </a:r>
              <a:r>
                <a:rPr lang="en-US" sz="1400" u="none" dirty="0" smtClean="0">
                  <a:latin typeface="+mn-lt"/>
                </a:rPr>
                <a:t>140,101 </a:t>
              </a:r>
              <a:r>
                <a:rPr lang="en-US" sz="1400" u="none" dirty="0">
                  <a:latin typeface="+mn-lt"/>
                </a:rPr>
                <a:t>MW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19741" y="878329"/>
              <a:ext cx="3972712" cy="249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none" dirty="0" smtClean="0">
                  <a:latin typeface="+mn-lt"/>
                </a:rPr>
                <a:t>Non-Pumped Hydro: </a:t>
              </a:r>
              <a:r>
                <a:rPr lang="en-US" sz="1400" u="none" dirty="0" smtClean="0">
                  <a:latin typeface="+mn-lt"/>
                </a:rPr>
                <a:t>2,328 </a:t>
              </a:r>
              <a:r>
                <a:rPr lang="en-US" sz="1400" b="1" u="none" dirty="0" smtClean="0">
                  <a:latin typeface="+mn-lt"/>
                </a:rPr>
                <a:t>MW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Some</a:t>
            </a:r>
            <a:r>
              <a:rPr lang="en-US" dirty="0" smtClean="0"/>
              <a:t> Energy Storage is Already Installed On the Grid</a:t>
            </a:r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 bwMode="gray">
          <a:xfrm>
            <a:off x="437762" y="5922474"/>
            <a:ext cx="8249038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>
            <a:spAutoFit/>
          </a:bodyPr>
          <a:lstStyle>
            <a:lvl1pPr eaLnBrk="0" hangingPunct="0"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016" eaLnBrk="1" hangingPunct="1">
              <a:tabLst>
                <a:tab pos="230188" algn="r"/>
                <a:tab pos="285750" algn="l"/>
              </a:tabLst>
              <a:defRPr/>
            </a:pPr>
            <a:r>
              <a:rPr lang="en-US" sz="900" b="0" u="none" baseline="30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1</a:t>
            </a:r>
            <a:r>
              <a:rPr lang="en-US" sz="900" b="0" u="none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Based on EIA 2010 Total Electricity Installed Capacity Data  (</a:t>
            </a:r>
            <a:r>
              <a:rPr lang="en-US" sz="900" b="0" u="none" dirty="0" smtClean="0">
                <a:solidFill>
                  <a:srgbClr val="000000"/>
                </a:solidFill>
                <a:latin typeface="Calibri"/>
                <a:cs typeface="Arial" pitchFamily="34" charset="0"/>
                <a:hlinkClick r:id="rId4"/>
              </a:rPr>
              <a:t>http://www.eia.gov/cfapps/ipdbproject/IEDIndex3.cfm?tid=2&amp;pid=2&amp;aid=7</a:t>
            </a:r>
            <a:r>
              <a:rPr lang="en-US" sz="900" b="0" u="none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) </a:t>
            </a:r>
          </a:p>
          <a:p>
            <a:pPr defTabSz="457016" eaLnBrk="1" hangingPunct="1">
              <a:tabLst>
                <a:tab pos="230188" algn="r"/>
                <a:tab pos="285750" algn="l"/>
              </a:tabLst>
              <a:defRPr/>
            </a:pPr>
            <a:r>
              <a:rPr lang="en-US" sz="900" b="0" u="none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	*	Batteries include Flow, Lithium Ion, Sodium Sulfur, Nickel Cadmium, Lead Acid, and Ultra Batteries</a:t>
            </a:r>
          </a:p>
          <a:p>
            <a:pPr defTabSz="457016" eaLnBrk="1" hangingPunct="1">
              <a:tabLst>
                <a:tab pos="230188" algn="r"/>
                <a:tab pos="285750" algn="l"/>
              </a:tabLst>
              <a:defRPr/>
            </a:pPr>
            <a:r>
              <a:rPr lang="en-US" sz="900" b="0" u="none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Source: Based on DOE International Energy Storage Database (</a:t>
            </a:r>
            <a:r>
              <a:rPr lang="en-US" sz="900" b="0" dirty="0" smtClean="0">
                <a:hlinkClick r:id="rId5"/>
              </a:rPr>
              <a:t>http://www.energystorageexchange.org</a:t>
            </a:r>
            <a:r>
              <a:rPr lang="en-US" sz="900" b="0" u="none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)  </a:t>
            </a:r>
            <a:r>
              <a:rPr lang="en-US" sz="900" b="0" u="none" dirty="0" err="1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Est</a:t>
            </a:r>
            <a:r>
              <a:rPr lang="en-US" sz="900" b="0" u="none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 are current as of December 2013</a:t>
            </a:r>
            <a:endParaRPr lang="en-US" sz="900" b="0" u="none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02585" y="6424076"/>
            <a:ext cx="445872" cy="153888"/>
          </a:xfrm>
        </p:spPr>
        <p:txBody>
          <a:bodyPr/>
          <a:lstStyle/>
          <a:p>
            <a:fld id="{F584B5B7-BBC4-BB49-9FC5-6FA9589B8B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rateGen PPT Template 11-18-08 9">
      <a:dk1>
        <a:srgbClr val="000000"/>
      </a:dk1>
      <a:lt1>
        <a:srgbClr val="FFFFFF"/>
      </a:lt1>
      <a:dk2>
        <a:srgbClr val="27A5DD"/>
      </a:dk2>
      <a:lt2>
        <a:srgbClr val="CCCBCB"/>
      </a:lt2>
      <a:accent1>
        <a:srgbClr val="E8E1D2"/>
      </a:accent1>
      <a:accent2>
        <a:srgbClr val="005172"/>
      </a:accent2>
      <a:accent3>
        <a:srgbClr val="FFFFFF"/>
      </a:accent3>
      <a:accent4>
        <a:srgbClr val="000000"/>
      </a:accent4>
      <a:accent5>
        <a:srgbClr val="F2EEE5"/>
      </a:accent5>
      <a:accent6>
        <a:srgbClr val="004967"/>
      </a:accent6>
      <a:hlink>
        <a:srgbClr val="007CAC"/>
      </a:hlink>
      <a:folHlink>
        <a:srgbClr val="252B69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">
        <a:solidFill>
          <a:schemeClr val="bg1">
            <a:lumMod val="85000"/>
          </a:schemeClr>
        </a:solidFill>
        <a:ln w="12700">
          <a:solidFill>
            <a:schemeClr val="bg1"/>
          </a:solidFill>
          <a:miter lim="800000"/>
          <a:headEnd/>
          <a:tailEnd/>
        </a:ln>
      </a:spPr>
      <a:bodyPr lIns="0" tIns="0" rIns="0" bIns="0" rtlCol="0" anchor="ctr" anchorCtr="1">
        <a:prstTxWarp prst="textNoShape">
          <a:avLst/>
        </a:prstTxWarp>
        <a:noAutofit/>
      </a:bodyPr>
      <a:lstStyle>
        <a:defPPr marL="230188" indent="-230188" algn="ctr" defTabSz="887413">
          <a:buClr>
            <a:schemeClr val="folHlink"/>
          </a:buClr>
          <a:buFont typeface="Arial" pitchFamily="-110" charset="0"/>
          <a:buChar char="»"/>
          <a:defRPr sz="1800" b="0" u="none" dirty="0">
            <a:latin typeface="Calibri" pitchFamily="-110" charset="0"/>
          </a:defRPr>
        </a:defPPr>
      </a:lstStyle>
    </a:spDef>
    <a:lnDef>
      <a:spPr bwMode="auto">
        <a:solidFill>
          <a:srgbClr val="C3C9D4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marL="171450" indent="-171450">
          <a:buFont typeface="Arial" pitchFamily="34" charset="0"/>
          <a:buChar char="»"/>
          <a:defRPr sz="1400" b="0" u="none" dirty="0" err="1" smtClean="0">
            <a:latin typeface="+mn-lt"/>
          </a:defRPr>
        </a:defPPr>
      </a:lstStyle>
    </a:tx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ank">
  <a:themeElements>
    <a:clrScheme name="StrateGen PPT Template 11-18-08 9">
      <a:dk1>
        <a:srgbClr val="000000"/>
      </a:dk1>
      <a:lt1>
        <a:srgbClr val="FFFFFF"/>
      </a:lt1>
      <a:dk2>
        <a:srgbClr val="27A5DD"/>
      </a:dk2>
      <a:lt2>
        <a:srgbClr val="CCCBCB"/>
      </a:lt2>
      <a:accent1>
        <a:srgbClr val="E8E1D2"/>
      </a:accent1>
      <a:accent2>
        <a:srgbClr val="005172"/>
      </a:accent2>
      <a:accent3>
        <a:srgbClr val="FFFFFF"/>
      </a:accent3>
      <a:accent4>
        <a:srgbClr val="000000"/>
      </a:accent4>
      <a:accent5>
        <a:srgbClr val="F2EEE5"/>
      </a:accent5>
      <a:accent6>
        <a:srgbClr val="004967"/>
      </a:accent6>
      <a:hlink>
        <a:srgbClr val="007CAC"/>
      </a:hlink>
      <a:folHlink>
        <a:srgbClr val="252B69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">
        <a:noFill/>
        <a:ln w="12700">
          <a:noFill/>
          <a:miter lim="800000"/>
          <a:headEnd/>
          <a:tailEnd/>
        </a:ln>
      </a:spPr>
      <a:bodyPr lIns="0" tIns="0" rIns="0" bIns="0" anchorCtr="1">
        <a:prstTxWarp prst="textNoShape">
          <a:avLst/>
        </a:prstTxWarp>
        <a:spAutoFit/>
      </a:bodyPr>
      <a:lstStyle>
        <a:defPPr marL="230188" indent="-230188" defTabSz="887413">
          <a:buClr>
            <a:schemeClr val="folHlink"/>
          </a:buClr>
          <a:buFont typeface="Arial" pitchFamily="-110" charset="0"/>
          <a:buChar char="»"/>
          <a:defRPr sz="1800" b="0" u="none" dirty="0">
            <a:latin typeface="Calibri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  <a:txDef>
      <a:spPr>
        <a:noFill/>
      </a:spPr>
      <a:bodyPr wrap="none" rtlCol="0">
        <a:noAutofit/>
      </a:bodyPr>
      <a:lstStyle>
        <a:defPPr marL="171450" indent="-171450">
          <a:buFont typeface="Arial" pitchFamily="34" charset="0"/>
          <a:buChar char="»"/>
          <a:defRPr sz="1400" b="0" u="none" dirty="0" err="1" smtClean="0">
            <a:latin typeface="+mn-lt"/>
          </a:defRPr>
        </a:defPPr>
      </a:lstStyle>
    </a:tx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lank">
  <a:themeElements>
    <a:clrScheme name="StrateGen PPT Template 11-18-08 9">
      <a:dk1>
        <a:srgbClr val="000000"/>
      </a:dk1>
      <a:lt1>
        <a:srgbClr val="FFFFFF"/>
      </a:lt1>
      <a:dk2>
        <a:srgbClr val="27A5DD"/>
      </a:dk2>
      <a:lt2>
        <a:srgbClr val="CCCBCB"/>
      </a:lt2>
      <a:accent1>
        <a:srgbClr val="E8E1D2"/>
      </a:accent1>
      <a:accent2>
        <a:srgbClr val="005172"/>
      </a:accent2>
      <a:accent3>
        <a:srgbClr val="FFFFFF"/>
      </a:accent3>
      <a:accent4>
        <a:srgbClr val="000000"/>
      </a:accent4>
      <a:accent5>
        <a:srgbClr val="F2EEE5"/>
      </a:accent5>
      <a:accent6>
        <a:srgbClr val="004967"/>
      </a:accent6>
      <a:hlink>
        <a:srgbClr val="007CAC"/>
      </a:hlink>
      <a:folHlink>
        <a:srgbClr val="252B69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">
        <a:noFill/>
        <a:ln w="12700">
          <a:noFill/>
          <a:miter lim="800000"/>
          <a:headEnd/>
          <a:tailEnd/>
        </a:ln>
      </a:spPr>
      <a:bodyPr lIns="0" tIns="0" rIns="0" bIns="0" anchorCtr="1">
        <a:prstTxWarp prst="textNoShape">
          <a:avLst/>
        </a:prstTxWarp>
        <a:spAutoFit/>
      </a:bodyPr>
      <a:lstStyle>
        <a:defPPr marL="230188" indent="-230188" defTabSz="887413">
          <a:buClr>
            <a:schemeClr val="folHlink"/>
          </a:buClr>
          <a:buFont typeface="Arial" pitchFamily="-110" charset="0"/>
          <a:buChar char="»"/>
          <a:defRPr sz="1800" b="0" u="none" dirty="0">
            <a:latin typeface="Calibri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  <a:txDef>
      <a:spPr>
        <a:noFill/>
      </a:spPr>
      <a:bodyPr wrap="none" rtlCol="0">
        <a:noAutofit/>
      </a:bodyPr>
      <a:lstStyle>
        <a:defPPr marL="171450" indent="-171450">
          <a:buFont typeface="Arial" pitchFamily="34" charset="0"/>
          <a:buChar char="»"/>
          <a:defRPr sz="1400" b="0" u="none" dirty="0" err="1" smtClean="0">
            <a:latin typeface="+mn-lt"/>
          </a:defRPr>
        </a:defPPr>
      </a:lstStyle>
    </a:tx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blank">
  <a:themeElements>
    <a:clrScheme name="StrateGen PPT Template 11-18-08 9">
      <a:dk1>
        <a:srgbClr val="000000"/>
      </a:dk1>
      <a:lt1>
        <a:srgbClr val="FFFFFF"/>
      </a:lt1>
      <a:dk2>
        <a:srgbClr val="27A5DD"/>
      </a:dk2>
      <a:lt2>
        <a:srgbClr val="CCCBCB"/>
      </a:lt2>
      <a:accent1>
        <a:srgbClr val="E8E1D2"/>
      </a:accent1>
      <a:accent2>
        <a:srgbClr val="005172"/>
      </a:accent2>
      <a:accent3>
        <a:srgbClr val="FFFFFF"/>
      </a:accent3>
      <a:accent4>
        <a:srgbClr val="000000"/>
      </a:accent4>
      <a:accent5>
        <a:srgbClr val="F2EEE5"/>
      </a:accent5>
      <a:accent6>
        <a:srgbClr val="004967"/>
      </a:accent6>
      <a:hlink>
        <a:srgbClr val="007CAC"/>
      </a:hlink>
      <a:folHlink>
        <a:srgbClr val="252B69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">
        <a:solidFill>
          <a:schemeClr val="bg1">
            <a:lumMod val="85000"/>
          </a:schemeClr>
        </a:solidFill>
        <a:ln w="12700">
          <a:solidFill>
            <a:schemeClr val="bg1"/>
          </a:solidFill>
          <a:miter lim="800000"/>
          <a:headEnd/>
          <a:tailEnd/>
        </a:ln>
      </a:spPr>
      <a:bodyPr lIns="0" tIns="0" rIns="0" bIns="0" rtlCol="0" anchor="ctr" anchorCtr="1">
        <a:prstTxWarp prst="textNoShape">
          <a:avLst/>
        </a:prstTxWarp>
        <a:noAutofit/>
      </a:bodyPr>
      <a:lstStyle>
        <a:defPPr marL="230188" indent="-230188" algn="ctr" defTabSz="887413">
          <a:buClr>
            <a:schemeClr val="folHlink"/>
          </a:buClr>
          <a:buFont typeface="Arial" pitchFamily="-110" charset="0"/>
          <a:buChar char="»"/>
          <a:defRPr sz="1800" b="0" u="none" dirty="0">
            <a:latin typeface="Calibri" pitchFamily="-110" charset="0"/>
          </a:defRPr>
        </a:defPPr>
      </a:lstStyle>
    </a:spDef>
    <a:lnDef>
      <a:spPr bwMode="auto">
        <a:solidFill>
          <a:srgbClr val="C3C9D4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marL="171450" indent="-171450">
          <a:buFont typeface="Arial" pitchFamily="34" charset="0"/>
          <a:buChar char="»"/>
          <a:defRPr sz="1400" b="0" u="none" dirty="0" err="1" smtClean="0">
            <a:latin typeface="+mn-lt"/>
          </a:defRPr>
        </a:defPPr>
      </a:lstStyle>
    </a:tx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ateGen Presentation Template DD Edits 2011-02-08">
  <a:themeElements>
    <a:clrScheme name="StrateGen PPT Template 11-18-08 9">
      <a:dk1>
        <a:srgbClr val="000000"/>
      </a:dk1>
      <a:lt1>
        <a:srgbClr val="FFFFFF"/>
      </a:lt1>
      <a:dk2>
        <a:srgbClr val="27A5DD"/>
      </a:dk2>
      <a:lt2>
        <a:srgbClr val="CCCBCB"/>
      </a:lt2>
      <a:accent1>
        <a:srgbClr val="E8E1D2"/>
      </a:accent1>
      <a:accent2>
        <a:srgbClr val="005172"/>
      </a:accent2>
      <a:accent3>
        <a:srgbClr val="FFFFFF"/>
      </a:accent3>
      <a:accent4>
        <a:srgbClr val="000000"/>
      </a:accent4>
      <a:accent5>
        <a:srgbClr val="F2EEE5"/>
      </a:accent5>
      <a:accent6>
        <a:srgbClr val="004967"/>
      </a:accent6>
      <a:hlink>
        <a:srgbClr val="007CAC"/>
      </a:hlink>
      <a:folHlink>
        <a:srgbClr val="252B69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">
        <a:noFill/>
        <a:ln w="12700">
          <a:noFill/>
          <a:miter lim="800000"/>
          <a:headEnd/>
          <a:tailEnd/>
        </a:ln>
      </a:spPr>
      <a:bodyPr lIns="0" tIns="0" rIns="0" bIns="0" anchorCtr="1">
        <a:prstTxWarp prst="textNoShape">
          <a:avLst/>
        </a:prstTxWarp>
        <a:spAutoFit/>
      </a:bodyPr>
      <a:lstStyle>
        <a:defPPr marL="230188" indent="-230188" defTabSz="887413">
          <a:buClr>
            <a:schemeClr val="folHlink"/>
          </a:buClr>
          <a:buFont typeface="Arial" pitchFamily="-110" charset="0"/>
          <a:buChar char="»"/>
          <a:defRPr sz="1800" b="0" u="none" dirty="0">
            <a:latin typeface="Calibri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ESA PPT Template 2012-06-21 (4-3)">
  <a:themeElements>
    <a:clrScheme name="StrateGen PPT Template 11-18-08 10">
      <a:dk1>
        <a:srgbClr val="000000"/>
      </a:dk1>
      <a:lt1>
        <a:srgbClr val="FFFFFF"/>
      </a:lt1>
      <a:dk2>
        <a:srgbClr val="6EAE60"/>
      </a:dk2>
      <a:lt2>
        <a:srgbClr val="CCCBCB"/>
      </a:lt2>
      <a:accent1>
        <a:srgbClr val="E8E1D2"/>
      </a:accent1>
      <a:accent2>
        <a:srgbClr val="324D92"/>
      </a:accent2>
      <a:accent3>
        <a:srgbClr val="FFFFFF"/>
      </a:accent3>
      <a:accent4>
        <a:srgbClr val="000000"/>
      </a:accent4>
      <a:accent5>
        <a:srgbClr val="F2EEE5"/>
      </a:accent5>
      <a:accent6>
        <a:srgbClr val="2C4584"/>
      </a:accent6>
      <a:hlink>
        <a:srgbClr val="557DCC"/>
      </a:hlink>
      <a:folHlink>
        <a:srgbClr val="1B3167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10">
        <a:dk1>
          <a:srgbClr val="000000"/>
        </a:dk1>
        <a:lt1>
          <a:srgbClr val="FFFFFF"/>
        </a:lt1>
        <a:dk2>
          <a:srgbClr val="6EAE60"/>
        </a:dk2>
        <a:lt2>
          <a:srgbClr val="CCCBCB"/>
        </a:lt2>
        <a:accent1>
          <a:srgbClr val="E8E1D2"/>
        </a:accent1>
        <a:accent2>
          <a:srgbClr val="324D9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2C4584"/>
        </a:accent6>
        <a:hlink>
          <a:srgbClr val="557DCC"/>
        </a:hlink>
        <a:folHlink>
          <a:srgbClr val="1B3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C PPT Template 2012-04-02">
  <a:themeElements>
    <a:clrScheme name="StrateGen PPT Template 11-18-08 9">
      <a:dk1>
        <a:srgbClr val="000000"/>
      </a:dk1>
      <a:lt1>
        <a:srgbClr val="FFFFFF"/>
      </a:lt1>
      <a:dk2>
        <a:srgbClr val="27A5DD"/>
      </a:dk2>
      <a:lt2>
        <a:srgbClr val="CCCBCB"/>
      </a:lt2>
      <a:accent1>
        <a:srgbClr val="E8E1D2"/>
      </a:accent1>
      <a:accent2>
        <a:srgbClr val="005172"/>
      </a:accent2>
      <a:accent3>
        <a:srgbClr val="FFFFFF"/>
      </a:accent3>
      <a:accent4>
        <a:srgbClr val="000000"/>
      </a:accent4>
      <a:accent5>
        <a:srgbClr val="F2EEE5"/>
      </a:accent5>
      <a:accent6>
        <a:srgbClr val="004967"/>
      </a:accent6>
      <a:hlink>
        <a:srgbClr val="007CAC"/>
      </a:hlink>
      <a:folHlink>
        <a:srgbClr val="252B69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">
        <a:solidFill>
          <a:srgbClr val="F4F097"/>
        </a:solidFill>
        <a:ln w="12700">
          <a:solidFill>
            <a:schemeClr val="bg2"/>
          </a:solidFill>
          <a:miter lim="800000"/>
          <a:headEnd/>
          <a:tailEnd/>
        </a:ln>
      </a:spPr>
      <a:bodyPr lIns="91440" tIns="45720" rIns="91440" bIns="45720" rtlCol="0" anchor="ctr" anchorCtr="0">
        <a:prstTxWarp prst="textNoShape">
          <a:avLst/>
        </a:prstTxWarp>
        <a:noAutofit/>
      </a:bodyPr>
      <a:lstStyle>
        <a:defPPr algn="ctr" defTabSz="887413">
          <a:buClr>
            <a:schemeClr val="folHlink"/>
          </a:buClr>
          <a:defRPr sz="1200" b="0" u="none" dirty="0" smtClean="0">
            <a:latin typeface="Calibri" pitchFamily="-110" charset="0"/>
          </a:defRPr>
        </a:defPPr>
      </a:lstStyle>
    </a:spDef>
    <a:lnDef>
      <a:spPr bwMode="auto">
        <a:solidFill>
          <a:srgbClr val="C3C9D4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marL="171450" indent="-171450">
          <a:buFont typeface="Arial" pitchFamily="34" charset="0"/>
          <a:buChar char="»"/>
          <a:defRPr sz="1400" b="0" u="none" dirty="0" err="1" smtClean="0">
            <a:latin typeface="+mn-lt"/>
          </a:defRPr>
        </a:defPPr>
      </a:lstStyle>
    </a:tx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C PPT Template 2012-04-02">
  <a:themeElements>
    <a:clrScheme name="StrateGen PPT Template 11-18-08 9">
      <a:dk1>
        <a:srgbClr val="000000"/>
      </a:dk1>
      <a:lt1>
        <a:srgbClr val="FFFFFF"/>
      </a:lt1>
      <a:dk2>
        <a:srgbClr val="27A5DD"/>
      </a:dk2>
      <a:lt2>
        <a:srgbClr val="CCCBCB"/>
      </a:lt2>
      <a:accent1>
        <a:srgbClr val="E8E1D2"/>
      </a:accent1>
      <a:accent2>
        <a:srgbClr val="005172"/>
      </a:accent2>
      <a:accent3>
        <a:srgbClr val="FFFFFF"/>
      </a:accent3>
      <a:accent4>
        <a:srgbClr val="000000"/>
      </a:accent4>
      <a:accent5>
        <a:srgbClr val="F2EEE5"/>
      </a:accent5>
      <a:accent6>
        <a:srgbClr val="004967"/>
      </a:accent6>
      <a:hlink>
        <a:srgbClr val="007CAC"/>
      </a:hlink>
      <a:folHlink>
        <a:srgbClr val="252B69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">
        <a:solidFill>
          <a:srgbClr val="F4F097"/>
        </a:solidFill>
        <a:ln w="12700">
          <a:solidFill>
            <a:schemeClr val="bg2"/>
          </a:solidFill>
          <a:miter lim="800000"/>
          <a:headEnd/>
          <a:tailEnd/>
        </a:ln>
      </a:spPr>
      <a:bodyPr lIns="91440" tIns="45720" rIns="91440" bIns="45720" rtlCol="0" anchor="ctr" anchorCtr="0">
        <a:prstTxWarp prst="textNoShape">
          <a:avLst/>
        </a:prstTxWarp>
        <a:noAutofit/>
      </a:bodyPr>
      <a:lstStyle>
        <a:defPPr algn="ctr" defTabSz="887413">
          <a:buClr>
            <a:schemeClr val="folHlink"/>
          </a:buClr>
          <a:defRPr sz="1200" b="0" u="none" dirty="0" smtClean="0">
            <a:latin typeface="Calibri" pitchFamily="-110" charset="0"/>
          </a:defRPr>
        </a:defPPr>
      </a:lstStyle>
    </a:spDef>
    <a:lnDef>
      <a:spPr bwMode="auto">
        <a:solidFill>
          <a:srgbClr val="C3C9D4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marL="171450" indent="-171450">
          <a:buFont typeface="Arial" pitchFamily="34" charset="0"/>
          <a:buChar char="»"/>
          <a:defRPr sz="1400" b="0" u="none" dirty="0" err="1" smtClean="0">
            <a:latin typeface="+mn-lt"/>
          </a:defRPr>
        </a:defPPr>
      </a:lstStyle>
    </a:tx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">
  <a:themeElements>
    <a:clrScheme name="StrateGen PPT Template 11-18-08 9">
      <a:dk1>
        <a:srgbClr val="000000"/>
      </a:dk1>
      <a:lt1>
        <a:srgbClr val="FFFFFF"/>
      </a:lt1>
      <a:dk2>
        <a:srgbClr val="27A5DD"/>
      </a:dk2>
      <a:lt2>
        <a:srgbClr val="CCCBCB"/>
      </a:lt2>
      <a:accent1>
        <a:srgbClr val="E8E1D2"/>
      </a:accent1>
      <a:accent2>
        <a:srgbClr val="005172"/>
      </a:accent2>
      <a:accent3>
        <a:srgbClr val="FFFFFF"/>
      </a:accent3>
      <a:accent4>
        <a:srgbClr val="000000"/>
      </a:accent4>
      <a:accent5>
        <a:srgbClr val="F2EEE5"/>
      </a:accent5>
      <a:accent6>
        <a:srgbClr val="004967"/>
      </a:accent6>
      <a:hlink>
        <a:srgbClr val="007CAC"/>
      </a:hlink>
      <a:folHlink>
        <a:srgbClr val="252B69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">
        <a:noFill/>
        <a:ln w="12700">
          <a:noFill/>
          <a:miter lim="800000"/>
          <a:headEnd/>
          <a:tailEnd/>
        </a:ln>
      </a:spPr>
      <a:bodyPr lIns="0" tIns="0" rIns="0" bIns="0" anchorCtr="1">
        <a:prstTxWarp prst="textNoShape">
          <a:avLst/>
        </a:prstTxWarp>
        <a:spAutoFit/>
      </a:bodyPr>
      <a:lstStyle>
        <a:defPPr marL="230188" indent="-230188" defTabSz="887413">
          <a:buClr>
            <a:schemeClr val="folHlink"/>
          </a:buClr>
          <a:buFont typeface="Arial" pitchFamily="-110" charset="0"/>
          <a:buChar char="»"/>
          <a:defRPr sz="1800" b="0" u="none" dirty="0">
            <a:latin typeface="Calibri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  <a:txDef>
      <a:spPr>
        <a:noFill/>
      </a:spPr>
      <a:bodyPr wrap="none" rtlCol="0">
        <a:noAutofit/>
      </a:bodyPr>
      <a:lstStyle>
        <a:defPPr marL="171450" indent="-171450">
          <a:buFont typeface="Arial" pitchFamily="34" charset="0"/>
          <a:buChar char="»"/>
          <a:defRPr sz="1400" b="0" u="none" dirty="0" err="1" smtClean="0">
            <a:latin typeface="+mn-lt"/>
          </a:defRPr>
        </a:defPPr>
      </a:lstStyle>
    </a:tx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ESA PPT Template 2011-08-04">
  <a:themeElements>
    <a:clrScheme name="StrateGen PPT Template 11-18-08 10">
      <a:dk1>
        <a:srgbClr val="000000"/>
      </a:dk1>
      <a:lt1>
        <a:srgbClr val="FFFFFF"/>
      </a:lt1>
      <a:dk2>
        <a:srgbClr val="6EAE60"/>
      </a:dk2>
      <a:lt2>
        <a:srgbClr val="CCCBCB"/>
      </a:lt2>
      <a:accent1>
        <a:srgbClr val="E8E1D2"/>
      </a:accent1>
      <a:accent2>
        <a:srgbClr val="324D92"/>
      </a:accent2>
      <a:accent3>
        <a:srgbClr val="FFFFFF"/>
      </a:accent3>
      <a:accent4>
        <a:srgbClr val="000000"/>
      </a:accent4>
      <a:accent5>
        <a:srgbClr val="F2EEE5"/>
      </a:accent5>
      <a:accent6>
        <a:srgbClr val="2C4584"/>
      </a:accent6>
      <a:hlink>
        <a:srgbClr val="557DCC"/>
      </a:hlink>
      <a:folHlink>
        <a:srgbClr val="1B3167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10">
        <a:dk1>
          <a:srgbClr val="000000"/>
        </a:dk1>
        <a:lt1>
          <a:srgbClr val="FFFFFF"/>
        </a:lt1>
        <a:dk2>
          <a:srgbClr val="6EAE60"/>
        </a:dk2>
        <a:lt2>
          <a:srgbClr val="CCCBCB"/>
        </a:lt2>
        <a:accent1>
          <a:srgbClr val="E8E1D2"/>
        </a:accent1>
        <a:accent2>
          <a:srgbClr val="324D9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2C4584"/>
        </a:accent6>
        <a:hlink>
          <a:srgbClr val="557DCC"/>
        </a:hlink>
        <a:folHlink>
          <a:srgbClr val="1B3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ESA PPT Template 2011-08-04">
  <a:themeElements>
    <a:clrScheme name="StrateGen PPT Template 11-18-08 10">
      <a:dk1>
        <a:srgbClr val="000000"/>
      </a:dk1>
      <a:lt1>
        <a:srgbClr val="FFFFFF"/>
      </a:lt1>
      <a:dk2>
        <a:srgbClr val="6EAE60"/>
      </a:dk2>
      <a:lt2>
        <a:srgbClr val="CCCBCB"/>
      </a:lt2>
      <a:accent1>
        <a:srgbClr val="E8E1D2"/>
      </a:accent1>
      <a:accent2>
        <a:srgbClr val="324D92"/>
      </a:accent2>
      <a:accent3>
        <a:srgbClr val="FFFFFF"/>
      </a:accent3>
      <a:accent4>
        <a:srgbClr val="000000"/>
      </a:accent4>
      <a:accent5>
        <a:srgbClr val="F2EEE5"/>
      </a:accent5>
      <a:accent6>
        <a:srgbClr val="2C4584"/>
      </a:accent6>
      <a:hlink>
        <a:srgbClr val="557DCC"/>
      </a:hlink>
      <a:folHlink>
        <a:srgbClr val="1B3167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10">
        <a:dk1>
          <a:srgbClr val="000000"/>
        </a:dk1>
        <a:lt1>
          <a:srgbClr val="FFFFFF"/>
        </a:lt1>
        <a:dk2>
          <a:srgbClr val="6EAE60"/>
        </a:dk2>
        <a:lt2>
          <a:srgbClr val="CCCBCB"/>
        </a:lt2>
        <a:accent1>
          <a:srgbClr val="E8E1D2"/>
        </a:accent1>
        <a:accent2>
          <a:srgbClr val="324D9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2C4584"/>
        </a:accent6>
        <a:hlink>
          <a:srgbClr val="557DCC"/>
        </a:hlink>
        <a:folHlink>
          <a:srgbClr val="1B3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C PPT Template 2012-01-25 Watermark">
  <a:themeElements>
    <a:clrScheme name="StrateGen PPT Template 11-18-08 9">
      <a:dk1>
        <a:srgbClr val="000000"/>
      </a:dk1>
      <a:lt1>
        <a:srgbClr val="FFFFFF"/>
      </a:lt1>
      <a:dk2>
        <a:srgbClr val="27A5DD"/>
      </a:dk2>
      <a:lt2>
        <a:srgbClr val="CCCBCB"/>
      </a:lt2>
      <a:accent1>
        <a:srgbClr val="E8E1D2"/>
      </a:accent1>
      <a:accent2>
        <a:srgbClr val="005172"/>
      </a:accent2>
      <a:accent3>
        <a:srgbClr val="FFFFFF"/>
      </a:accent3>
      <a:accent4>
        <a:srgbClr val="000000"/>
      </a:accent4>
      <a:accent5>
        <a:srgbClr val="F2EEE5"/>
      </a:accent5>
      <a:accent6>
        <a:srgbClr val="004967"/>
      </a:accent6>
      <a:hlink>
        <a:srgbClr val="007CAC"/>
      </a:hlink>
      <a:folHlink>
        <a:srgbClr val="252B69"/>
      </a:folHlink>
    </a:clrScheme>
    <a:fontScheme name="StrateGen PPT Template 11-18-0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flat" dir="t"/>
        </a:scene3d>
        <a:sp3d prstMaterial="dkEdge">
          <a:bevelT w="8200" h="38100"/>
        </a:sp3d>
      </a:spPr>
      <a:bodyPr spcFirstLastPara="0" vert="horz" wrap="square" lIns="57151" tIns="17780" rIns="390610" bIns="17780" numCol="1" spcCol="1270" anchor="ctr" anchorCtr="0">
        <a:noAutofit/>
      </a:bodyPr>
      <a:lstStyle>
        <a:defPPr defTabSz="311150" rtl="0">
          <a:lnSpc>
            <a:spcPct val="90000"/>
          </a:lnSpc>
          <a:spcBef>
            <a:spcPct val="0"/>
          </a:spcBef>
          <a:spcAft>
            <a:spcPct val="35000"/>
          </a:spcAft>
          <a:defRPr sz="900" b="0" u="none" kern="1200" dirty="0" smtClean="0"/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2">
          <a:schemeClr val="accent2">
            <a:hueOff val="0"/>
            <a:satOff val="0"/>
            <a:lumOff val="0"/>
            <a:alphaOff val="0"/>
          </a:schemeClr>
        </a:fillRef>
        <a:effectRef idx="1">
          <a:schemeClr val="accent2">
            <a:hueOff val="0"/>
            <a:satOff val="0"/>
            <a:lumOff val="0"/>
            <a:alphaOff val="0"/>
          </a:schemeClr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C9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6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z="1200" b="0" u="none" dirty="0" smtClean="0">
            <a:latin typeface="+mn-lt"/>
          </a:defRPr>
        </a:defPPr>
      </a:lstStyle>
    </a:txDef>
  </a:objectDefaults>
  <a:extraClrSchemeLst>
    <a:extraClrScheme>
      <a:clrScheme name="StrateGen PPT Template 11-18-08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336600"/>
        </a:accent1>
        <a:accent2>
          <a:srgbClr val="B395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A28700"/>
        </a:accent6>
        <a:hlink>
          <a:srgbClr val="999999"/>
        </a:hlink>
        <a:folHlink>
          <a:srgbClr val="527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2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543E31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3AFAD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3A9A4"/>
        </a:accent1>
        <a:accent2>
          <a:srgbClr val="FFFFEB"/>
        </a:accent2>
        <a:accent3>
          <a:srgbClr val="FFFFFF"/>
        </a:accent3>
        <a:accent4>
          <a:srgbClr val="000000"/>
        </a:accent4>
        <a:accent5>
          <a:srgbClr val="D6D1CF"/>
        </a:accent5>
        <a:accent6>
          <a:srgbClr val="E7E7D5"/>
        </a:accent6>
        <a:hlink>
          <a:srgbClr val="B3B3A4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4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182365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BACB8"/>
        </a:accent5>
        <a:accent6>
          <a:srgbClr val="8A8A8A"/>
        </a:accent6>
        <a:hlink>
          <a:srgbClr val="41476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42424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3B3B3B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6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6A4F3E"/>
        </a:accent1>
        <a:accent2>
          <a:srgbClr val="A1985D"/>
        </a:accent2>
        <a:accent3>
          <a:srgbClr val="FFFFFF"/>
        </a:accent3>
        <a:accent4>
          <a:srgbClr val="000000"/>
        </a:accent4>
        <a:accent5>
          <a:srgbClr val="B9B2AF"/>
        </a:accent5>
        <a:accent6>
          <a:srgbClr val="918953"/>
        </a:accent6>
        <a:hlink>
          <a:srgbClr val="ABABAB"/>
        </a:hlink>
        <a:folHlink>
          <a:srgbClr val="5454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7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7B99BD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BFCADB"/>
        </a:accent5>
        <a:accent6>
          <a:srgbClr val="004967"/>
        </a:accent6>
        <a:hlink>
          <a:srgbClr val="495B70"/>
        </a:hlink>
        <a:folHlink>
          <a:srgbClr val="BDBD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8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8CB5CF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C5D7E4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en PPT Template 11-18-08 9">
        <a:dk1>
          <a:srgbClr val="000000"/>
        </a:dk1>
        <a:lt1>
          <a:srgbClr val="FFFFFF"/>
        </a:lt1>
        <a:dk2>
          <a:srgbClr val="27A5DD"/>
        </a:dk2>
        <a:lt2>
          <a:srgbClr val="CCCBCB"/>
        </a:lt2>
        <a:accent1>
          <a:srgbClr val="E8E1D2"/>
        </a:accent1>
        <a:accent2>
          <a:srgbClr val="005172"/>
        </a:accent2>
        <a:accent3>
          <a:srgbClr val="FFFFFF"/>
        </a:accent3>
        <a:accent4>
          <a:srgbClr val="000000"/>
        </a:accent4>
        <a:accent5>
          <a:srgbClr val="F2EEE5"/>
        </a:accent5>
        <a:accent6>
          <a:srgbClr val="004967"/>
        </a:accent6>
        <a:hlink>
          <a:srgbClr val="007CAC"/>
        </a:hlink>
        <a:folHlink>
          <a:srgbClr val="252B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trateGen PPT Template 11-18-08 9">
    <a:dk1>
      <a:srgbClr val="000000"/>
    </a:dk1>
    <a:lt1>
      <a:srgbClr val="FFFFFF"/>
    </a:lt1>
    <a:dk2>
      <a:srgbClr val="27A5DD"/>
    </a:dk2>
    <a:lt2>
      <a:srgbClr val="CCCBCB"/>
    </a:lt2>
    <a:accent1>
      <a:srgbClr val="E8E1D2"/>
    </a:accent1>
    <a:accent2>
      <a:srgbClr val="005172"/>
    </a:accent2>
    <a:accent3>
      <a:srgbClr val="FFFFFF"/>
    </a:accent3>
    <a:accent4>
      <a:srgbClr val="000000"/>
    </a:accent4>
    <a:accent5>
      <a:srgbClr val="F2EEE5"/>
    </a:accent5>
    <a:accent6>
      <a:srgbClr val="004967"/>
    </a:accent6>
    <a:hlink>
      <a:srgbClr val="007CAC"/>
    </a:hlink>
    <a:folHlink>
      <a:srgbClr val="252B69"/>
    </a:folHlink>
  </a:clrScheme>
  <a:fontScheme name="StrateGen PPT Template 11-18-08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4163</Words>
  <Application>Microsoft Macintosh PowerPoint</Application>
  <PresentationFormat>On-screen Show (4:3)</PresentationFormat>
  <Paragraphs>680</Paragraphs>
  <Slides>46</Slides>
  <Notes>28</Notes>
  <HiddenSlides>3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blank</vt:lpstr>
      <vt:lpstr>StrateGen Presentation Template DD Edits 2011-02-08</vt:lpstr>
      <vt:lpstr>CESA PPT Template 2012-06-21 (4-3)</vt:lpstr>
      <vt:lpstr>2_SC PPT Template 2012-04-02</vt:lpstr>
      <vt:lpstr>3_SC PPT Template 2012-04-02</vt:lpstr>
      <vt:lpstr>1_blank</vt:lpstr>
      <vt:lpstr>CESA PPT Template 2011-08-04</vt:lpstr>
      <vt:lpstr>1_CESA PPT Template 2011-08-04</vt:lpstr>
      <vt:lpstr>SC PPT Template 2012-01-25 Watermark</vt:lpstr>
      <vt:lpstr>2_blank</vt:lpstr>
      <vt:lpstr>3_blank</vt:lpstr>
      <vt:lpstr>4_blank</vt:lpstr>
      <vt:lpstr>\\localhost\Users\pashuchristensen\Downloads\Macintosh HD:Users:pashuchristensen:Downloads:CESA Comments - FINAL.docx!OLE_LINK1</vt:lpstr>
      <vt:lpstr>Rationale for Energy Storage Procurement Targets</vt:lpstr>
      <vt:lpstr>Strategen</vt:lpstr>
      <vt:lpstr>PowerPoint Presentation</vt:lpstr>
      <vt:lpstr>California’s Electric System Is Not Being Efficiently Utilized</vt:lpstr>
      <vt:lpstr>Storage lets us utilize the system assets we have more efficiently</vt:lpstr>
      <vt:lpstr>Storage can be used to smooth minute to minute fluctuations</vt:lpstr>
      <vt:lpstr>Energy Storage Is A Very Broad Asset Class</vt:lpstr>
      <vt:lpstr>Diversity &amp; Modularity = Broad Electric Power System Applicability </vt:lpstr>
      <vt:lpstr>Some Energy Storage is Already Installed On the Grid</vt:lpstr>
      <vt:lpstr>Worldwide Energy Storage by Country </vt:lpstr>
      <vt:lpstr>AB 2514 Overview – A Unique Mandate for California</vt:lpstr>
      <vt:lpstr>Historic Assigned Commissioner’s Ruling: 1.325 GW Goal!</vt:lpstr>
      <vt:lpstr>AB 2514 Implementation Process and Timeline</vt:lpstr>
      <vt:lpstr>If Cost-Effective, Why is a Target Necessary?</vt:lpstr>
      <vt:lpstr>Storage is Now Part of Ongoing Procurement</vt:lpstr>
      <vt:lpstr>Storage Will Soon Be Part of Long Term Procurement</vt:lpstr>
      <vt:lpstr>Governor’s Executive Order: 1,500,000 EVs by 2025</vt:lpstr>
      <vt:lpstr>CESA Uniquely Addresses the Role of EVs and EV Charging on the Grid</vt:lpstr>
      <vt:lpstr>Coalition-Building is Key:  Finding Win-Win Solutions</vt:lpstr>
      <vt:lpstr>Supporting EV Deployment is Already a Core Part of CESA</vt:lpstr>
      <vt:lpstr>California’s Electric Power System Faces Big Challenges</vt:lpstr>
      <vt:lpstr>California’s Electric Power System Faces Big Challenges</vt:lpstr>
      <vt:lpstr>Comparing Energy Storage With The Status Quo</vt:lpstr>
      <vt:lpstr>Energy Storage Can Be Sited Closer to the Load</vt:lpstr>
      <vt:lpstr>Energy Storage: Diverse, Modular, Faster to Install!</vt:lpstr>
      <vt:lpstr>Energy Storage: Four Times the Flexible Range</vt:lpstr>
      <vt:lpstr>Energy Storage: Three Times the Utilization</vt:lpstr>
      <vt:lpstr>PowerPoint Presentation</vt:lpstr>
      <vt:lpstr>Energy Storage Can Respond Faster and is More Effective </vt:lpstr>
      <vt:lpstr>Conventional Peakers are Expensive and Use Tons of Water</vt:lpstr>
      <vt:lpstr>Status Quo: CT Operation at EME Walnut Creek Energy Park</vt:lpstr>
      <vt:lpstr>Even Repowered Peakers are Expensive</vt:lpstr>
      <vt:lpstr>Emission Impacts Due to Cycling CCGTs &amp; CTs</vt:lpstr>
      <vt:lpstr>GHG Impacts: Natural Gas = Coal</vt:lpstr>
      <vt:lpstr>Storage Can Help Optimize Existing Fossil Assets</vt:lpstr>
      <vt:lpstr>Storage Can Help Optimize Existing Fossil Assets</vt:lpstr>
      <vt:lpstr>Advantages of Energy Storage  </vt:lpstr>
      <vt:lpstr>We Cannot Continue Adding Gas-fired Plants</vt:lpstr>
      <vt:lpstr>Energy Storage Can Help Address California’s New Net Load</vt:lpstr>
      <vt:lpstr>Why Renewable Energy + Energy Storage Is the Future</vt:lpstr>
      <vt:lpstr>Cost Effectiveness Results: Bulk Peaking Power Plant Use Case</vt:lpstr>
      <vt:lpstr>Summary</vt:lpstr>
      <vt:lpstr>The Procurement Target Makes Sense for the Grid</vt:lpstr>
      <vt:lpstr>PowerPoint Presentation</vt:lpstr>
      <vt:lpstr>PowerPoint Presentation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2013-01-16T17:18:23Z</dcterms:created>
  <dcterms:modified xsi:type="dcterms:W3CDTF">2013-12-16T23:54:58Z</dcterms:modified>
</cp:coreProperties>
</file>