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9" r:id="rId1"/>
  </p:sldMasterIdLst>
  <p:handoutMasterIdLst>
    <p:handoutMasterId r:id="rId4"/>
  </p:handoutMasterIdLst>
  <p:sldIdLst>
    <p:sldId id="257" r:id="rId2"/>
    <p:sldId id="258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C3A2026-D611-467F-B7A8-1EAC195669AB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EA7F324-57A7-4304-8836-45BEFAD96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6938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5EB22-7742-4612-9E62-34D7A440ECE7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D61E-3C2E-4424-A0C4-9202CB72892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7096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5EB22-7742-4612-9E62-34D7A440ECE7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D61E-3C2E-4424-A0C4-9202CB728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332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5EB22-7742-4612-9E62-34D7A440ECE7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D61E-3C2E-4424-A0C4-9202CB728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63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5EB22-7742-4612-9E62-34D7A440ECE7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D61E-3C2E-4424-A0C4-9202CB728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61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5EB22-7742-4612-9E62-34D7A440ECE7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D61E-3C2E-4424-A0C4-9202CB72892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190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5EB22-7742-4612-9E62-34D7A440ECE7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D61E-3C2E-4424-A0C4-9202CB728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865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5EB22-7742-4612-9E62-34D7A440ECE7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D61E-3C2E-4424-A0C4-9202CB728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372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5EB22-7742-4612-9E62-34D7A440ECE7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D61E-3C2E-4424-A0C4-9202CB728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19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5EB22-7742-4612-9E62-34D7A440ECE7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D61E-3C2E-4424-A0C4-9202CB728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760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4415EB22-7742-4612-9E62-34D7A440ECE7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D31D61E-3C2E-4424-A0C4-9202CB728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310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5EB22-7742-4612-9E62-34D7A440ECE7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1D61E-3C2E-4424-A0C4-9202CB728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73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415EB22-7742-4612-9E62-34D7A440ECE7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D31D61E-3C2E-4424-A0C4-9202CB72892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8039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70534" y="3445279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0" i="0" u="none" strike="noStrike" baseline="0" dirty="0" smtClean="0"/>
              <a:t>A duck in water tends to center its weight in the water, floating easily. </a:t>
            </a:r>
          </a:p>
          <a:p>
            <a:endParaRPr lang="en-US" dirty="0"/>
          </a:p>
          <a:p>
            <a:r>
              <a:rPr lang="en-US" b="0" i="0" u="none" strike="noStrike" baseline="0" dirty="0" smtClean="0"/>
              <a:t>Figure 2 shows the duck shape commonly associated with the graph in Figure 1.</a:t>
            </a:r>
          </a:p>
          <a:p>
            <a:endParaRPr lang="en-US" b="0" i="0" u="none" strike="noStrike" baseline="0" dirty="0" smtClean="0"/>
          </a:p>
          <a:p>
            <a:r>
              <a:rPr lang="en-US" b="0" i="0" u="none" strike="noStrike" baseline="0" dirty="0" smtClean="0"/>
              <a:t>A duck in flight, however, stretches out its profile in order to create lower wind resistance in flight. This is illustrated in Figure 3.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54922" y="265302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Figure 2</a:t>
            </a:r>
          </a:p>
          <a:p>
            <a:r>
              <a:rPr lang="en-US" sz="1400" dirty="0" smtClean="0"/>
              <a:t>Duck Sitting in the Water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5454922" y="325891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Figure 3</a:t>
            </a:r>
          </a:p>
          <a:p>
            <a:r>
              <a:rPr lang="en-US" sz="1400" dirty="0" smtClean="0"/>
              <a:t>Duck in Flight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570534" y="475664"/>
            <a:ext cx="228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Figure 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7450" y="6500388"/>
            <a:ext cx="8689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Teaching the Duck to Fly, Jim Lazar, Regulatory Assistance Project, January, 2014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3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4922" y="864445"/>
            <a:ext cx="3095691" cy="207067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21"/>
          <a:stretch/>
        </p:blipFill>
        <p:spPr>
          <a:xfrm>
            <a:off x="5454922" y="3858053"/>
            <a:ext cx="3095691" cy="217254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69"/>
          <a:stretch/>
        </p:blipFill>
        <p:spPr>
          <a:xfrm>
            <a:off x="570534" y="864445"/>
            <a:ext cx="3536992" cy="22785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77270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63" t="12037" r="30721" b="63603"/>
          <a:stretch/>
        </p:blipFill>
        <p:spPr>
          <a:xfrm>
            <a:off x="326941" y="2184227"/>
            <a:ext cx="3323492" cy="167053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4123594" y="1422969"/>
            <a:ext cx="489846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Targeted energy efficiency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Orient solar panels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Use solar thermal with storage.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Manage electric water heat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Require new large air conditioners to include </a:t>
            </a:r>
            <a:r>
              <a:rPr lang="en-US" dirty="0" smtClean="0"/>
              <a:t>storage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Retire older inflexible power plants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Concentrate rates into “ramping” hours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Deploy electricity storage in targeted locations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Implement aggressive demand response programs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Use inter-regional exchanges of </a:t>
            </a:r>
            <a:r>
              <a:rPr lang="en-US" dirty="0" smtClean="0"/>
              <a:t>power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63" t="35968" r="30721" b="39418"/>
          <a:stretch/>
        </p:blipFill>
        <p:spPr>
          <a:xfrm>
            <a:off x="326941" y="4334609"/>
            <a:ext cx="3323492" cy="168800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326941" y="1422969"/>
            <a:ext cx="3323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Comparison of Pre-Strategies and </a:t>
            </a:r>
          </a:p>
          <a:p>
            <a:pPr algn="ctr"/>
            <a:r>
              <a:rPr lang="en-US" sz="1600" dirty="0" smtClean="0"/>
              <a:t>Post-Strategies Load Profiles</a:t>
            </a:r>
            <a:endParaRPr lang="en-US" sz="1600" dirty="0"/>
          </a:p>
        </p:txBody>
      </p:sp>
      <p:sp>
        <p:nvSpPr>
          <p:cNvPr id="2" name="Rectangle 1"/>
          <p:cNvSpPr/>
          <p:nvPr/>
        </p:nvSpPr>
        <p:spPr>
          <a:xfrm>
            <a:off x="440427" y="257510"/>
            <a:ext cx="826314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Ten Strategies </a:t>
            </a:r>
            <a:r>
              <a:rPr lang="en-US" sz="3200" b="1" dirty="0" smtClean="0"/>
              <a:t>to </a:t>
            </a:r>
            <a:r>
              <a:rPr lang="en-US" sz="3200" b="1" dirty="0"/>
              <a:t>Align Loads to </a:t>
            </a:r>
            <a:r>
              <a:rPr lang="en-US" sz="3200" b="1" dirty="0" smtClean="0"/>
              <a:t>Resources</a:t>
            </a:r>
          </a:p>
          <a:p>
            <a:pPr algn="ctr"/>
            <a:r>
              <a:rPr lang="en-US" sz="3200" b="1" dirty="0" smtClean="0"/>
              <a:t>(and Resources to Loads)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27450" y="6500388"/>
            <a:ext cx="8689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Teaching the Duck to Fly, Jim Lazar, Regulatory Assistance Project, January, 2014</a:t>
            </a:r>
          </a:p>
        </p:txBody>
      </p:sp>
    </p:spTree>
    <p:extLst>
      <p:ext uri="{BB962C8B-B14F-4D97-AF65-F5344CB8AC3E}">
        <p14:creationId xmlns:p14="http://schemas.microsoft.com/office/powerpoint/2010/main" val="17725372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</TotalTime>
  <Words>177</Words>
  <Application>Microsoft Office PowerPoint</Application>
  <PresentationFormat>On-screen Show (4:3)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Calibri Light</vt:lpstr>
      <vt:lpstr>Retrospect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the Duck to Fly</dc:title>
  <dc:creator>Tehya Wood</dc:creator>
  <cp:lastModifiedBy>Tehya Wood</cp:lastModifiedBy>
  <cp:revision>7</cp:revision>
  <cp:lastPrinted>2014-05-14T22:36:07Z</cp:lastPrinted>
  <dcterms:created xsi:type="dcterms:W3CDTF">2014-05-14T22:12:50Z</dcterms:created>
  <dcterms:modified xsi:type="dcterms:W3CDTF">2014-05-17T02:04:02Z</dcterms:modified>
</cp:coreProperties>
</file>